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Raleway"/>
      <p:regular r:id="rId10"/>
      <p:bold r:id="rId11"/>
      <p:italic r:id="rId12"/>
      <p:boldItalic r:id="rId13"/>
    </p:embeddedFont>
    <p:embeddedFont>
      <p:font typeface="VT323"/>
      <p:regular r:id="rId14"/>
    </p:embeddedFont>
    <p:embeddedFont>
      <p:font typeface="Roboto Mon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bold.fntdata"/><Relationship Id="rId10" Type="http://schemas.openxmlformats.org/officeDocument/2006/relationships/font" Target="fonts/Raleway-regular.fntdata"/><Relationship Id="rId13" Type="http://schemas.openxmlformats.org/officeDocument/2006/relationships/font" Target="fonts/Raleway-boldItalic.fntdata"/><Relationship Id="rId12" Type="http://schemas.openxmlformats.org/officeDocument/2006/relationships/font" Target="fonts/Raleway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Mono-regular.fntdata"/><Relationship Id="rId14" Type="http://schemas.openxmlformats.org/officeDocument/2006/relationships/font" Target="fonts/VT323-regular.fntdata"/><Relationship Id="rId17" Type="http://schemas.openxmlformats.org/officeDocument/2006/relationships/font" Target="fonts/RobotoMono-italic.fntdata"/><Relationship Id="rId16" Type="http://schemas.openxmlformats.org/officeDocument/2006/relationships/font" Target="fonts/RobotoMon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RobotoMon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ed3401ed3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ed3401ed3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e1d838b627_4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e1d838b627_4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e1d838b627_4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e1d838b627_4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e1d838b627_4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e1d838b627_4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e1d838b627_4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e1d838b627_4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hyperlink" Target="https://bit.ly/3A1uf1Q" TargetMode="External"/><Relationship Id="rId6" Type="http://schemas.openxmlformats.org/officeDocument/2006/relationships/hyperlink" Target="http://bit.ly/2TtBDfr" TargetMode="Externa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84988" y="78599"/>
            <a:ext cx="8974027" cy="4925051"/>
            <a:chOff x="84988" y="78599"/>
            <a:chExt cx="8974027" cy="4925051"/>
          </a:xfrm>
        </p:grpSpPr>
        <p:pic>
          <p:nvPicPr>
            <p:cNvPr id="10" name="Google Shape;10;p2" title="Sin título-7.png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84988" y="78599"/>
              <a:ext cx="8974027" cy="49250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" name="Google Shape;11;p2" title="Sin título-2.png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70400" y="196675"/>
              <a:ext cx="8645002" cy="30814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" name="Google Shape;12;p2"/>
          <p:cNvSpPr txBox="1"/>
          <p:nvPr>
            <p:ph type="ctrTitle"/>
          </p:nvPr>
        </p:nvSpPr>
        <p:spPr>
          <a:xfrm>
            <a:off x="606800" y="1192500"/>
            <a:ext cx="3456600" cy="202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9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2062825" y="3900350"/>
            <a:ext cx="4475400" cy="39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" name="Google Shape;14;p2"/>
          <p:cNvSpPr/>
          <p:nvPr>
            <p:ph idx="2" type="pic"/>
          </p:nvPr>
        </p:nvSpPr>
        <p:spPr>
          <a:xfrm>
            <a:off x="4405375" y="1051575"/>
            <a:ext cx="3898200" cy="29319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68;p11"/>
          <p:cNvGrpSpPr/>
          <p:nvPr/>
        </p:nvGrpSpPr>
        <p:grpSpPr>
          <a:xfrm>
            <a:off x="84988" y="78599"/>
            <a:ext cx="8974027" cy="4925051"/>
            <a:chOff x="84988" y="78599"/>
            <a:chExt cx="8974027" cy="4925051"/>
          </a:xfrm>
        </p:grpSpPr>
        <p:pic>
          <p:nvPicPr>
            <p:cNvPr id="69" name="Google Shape;69;p11" title="Sin título-7.png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84988" y="78599"/>
              <a:ext cx="8974027" cy="49250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0" name="Google Shape;70;p11" title="Sin título-2.png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70400" y="196675"/>
              <a:ext cx="8645002" cy="30814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1" name="Google Shape;71;p11"/>
          <p:cNvSpPr txBox="1"/>
          <p:nvPr>
            <p:ph hasCustomPrompt="1" type="title"/>
          </p:nvPr>
        </p:nvSpPr>
        <p:spPr>
          <a:xfrm>
            <a:off x="1284000" y="1952850"/>
            <a:ext cx="6576000" cy="79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72" name="Google Shape;72;p11"/>
          <p:cNvSpPr txBox="1"/>
          <p:nvPr>
            <p:ph idx="1" type="subTitle"/>
          </p:nvPr>
        </p:nvSpPr>
        <p:spPr>
          <a:xfrm>
            <a:off x="1284000" y="2816250"/>
            <a:ext cx="6576000" cy="374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2_1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3" title="Sin título-7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988" y="78599"/>
            <a:ext cx="8974027" cy="4925051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3"/>
          <p:cNvSpPr txBox="1"/>
          <p:nvPr>
            <p:ph type="title"/>
          </p:nvPr>
        </p:nvSpPr>
        <p:spPr>
          <a:xfrm>
            <a:off x="341850" y="654800"/>
            <a:ext cx="84534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" type="subTitle"/>
          </p:nvPr>
        </p:nvSpPr>
        <p:spPr>
          <a:xfrm>
            <a:off x="1107250" y="1796625"/>
            <a:ext cx="2799900" cy="5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sz="2300">
                <a:latin typeface="VT323"/>
                <a:ea typeface="VT323"/>
                <a:cs typeface="VT323"/>
                <a:sym typeface="VT323"/>
              </a:defRPr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8" name="Google Shape;78;p13"/>
          <p:cNvSpPr txBox="1"/>
          <p:nvPr>
            <p:ph idx="2" type="subTitle"/>
          </p:nvPr>
        </p:nvSpPr>
        <p:spPr>
          <a:xfrm>
            <a:off x="1107250" y="2442833"/>
            <a:ext cx="2799900" cy="5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sz="2300">
                <a:latin typeface="VT323"/>
                <a:ea typeface="VT323"/>
                <a:cs typeface="VT323"/>
                <a:sym typeface="VT323"/>
              </a:defRPr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9" name="Google Shape;79;p13"/>
          <p:cNvSpPr txBox="1"/>
          <p:nvPr>
            <p:ph idx="3" type="subTitle"/>
          </p:nvPr>
        </p:nvSpPr>
        <p:spPr>
          <a:xfrm>
            <a:off x="1107250" y="3089042"/>
            <a:ext cx="2799900" cy="5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sz="2300">
                <a:latin typeface="VT323"/>
                <a:ea typeface="VT323"/>
                <a:cs typeface="VT323"/>
                <a:sym typeface="VT323"/>
              </a:defRPr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0" name="Google Shape;80;p13"/>
          <p:cNvSpPr txBox="1"/>
          <p:nvPr>
            <p:ph idx="4" type="subTitle"/>
          </p:nvPr>
        </p:nvSpPr>
        <p:spPr>
          <a:xfrm>
            <a:off x="1107250" y="3735250"/>
            <a:ext cx="2799900" cy="5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sz="2300">
                <a:latin typeface="VT323"/>
                <a:ea typeface="VT323"/>
                <a:cs typeface="VT323"/>
                <a:sym typeface="VT323"/>
              </a:defRPr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1" name="Google Shape;81;p13"/>
          <p:cNvSpPr txBox="1"/>
          <p:nvPr>
            <p:ph idx="5" type="subTitle"/>
          </p:nvPr>
        </p:nvSpPr>
        <p:spPr>
          <a:xfrm>
            <a:off x="4851600" y="1796625"/>
            <a:ext cx="2799900" cy="5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sz="2300">
                <a:latin typeface="VT323"/>
                <a:ea typeface="VT323"/>
                <a:cs typeface="VT323"/>
                <a:sym typeface="VT323"/>
              </a:defRPr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2" name="Google Shape;82;p13"/>
          <p:cNvSpPr txBox="1"/>
          <p:nvPr>
            <p:ph idx="6" type="subTitle"/>
          </p:nvPr>
        </p:nvSpPr>
        <p:spPr>
          <a:xfrm>
            <a:off x="4851600" y="2442831"/>
            <a:ext cx="2799900" cy="5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sz="2300">
                <a:latin typeface="VT323"/>
                <a:ea typeface="VT323"/>
                <a:cs typeface="VT323"/>
                <a:sym typeface="VT323"/>
              </a:defRPr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3" name="Google Shape;83;p13"/>
          <p:cNvSpPr txBox="1"/>
          <p:nvPr>
            <p:ph idx="7" type="subTitle"/>
          </p:nvPr>
        </p:nvSpPr>
        <p:spPr>
          <a:xfrm>
            <a:off x="4851600" y="3089037"/>
            <a:ext cx="2799900" cy="5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sz="2300">
                <a:latin typeface="VT323"/>
                <a:ea typeface="VT323"/>
                <a:cs typeface="VT323"/>
                <a:sym typeface="VT323"/>
              </a:defRPr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8" type="subTitle"/>
          </p:nvPr>
        </p:nvSpPr>
        <p:spPr>
          <a:xfrm>
            <a:off x="4851600" y="3735244"/>
            <a:ext cx="2799900" cy="5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sz="2300">
                <a:latin typeface="VT323"/>
                <a:ea typeface="VT323"/>
                <a:cs typeface="VT323"/>
                <a:sym typeface="VT323"/>
              </a:defRPr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hasCustomPrompt="1" idx="9" type="title"/>
          </p:nvPr>
        </p:nvSpPr>
        <p:spPr>
          <a:xfrm>
            <a:off x="341850" y="3849550"/>
            <a:ext cx="765300" cy="310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/>
          <p:nvPr>
            <p:ph hasCustomPrompt="1" idx="13" type="title"/>
          </p:nvPr>
        </p:nvSpPr>
        <p:spPr>
          <a:xfrm>
            <a:off x="341850" y="2560850"/>
            <a:ext cx="765300" cy="310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/>
          <p:nvPr>
            <p:ph hasCustomPrompt="1" idx="14" type="title"/>
          </p:nvPr>
        </p:nvSpPr>
        <p:spPr>
          <a:xfrm>
            <a:off x="342582" y="1916800"/>
            <a:ext cx="764100" cy="31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 txBox="1"/>
          <p:nvPr>
            <p:ph hasCustomPrompt="1" idx="15" type="title"/>
          </p:nvPr>
        </p:nvSpPr>
        <p:spPr>
          <a:xfrm>
            <a:off x="341850" y="3205200"/>
            <a:ext cx="765300" cy="31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89" name="Google Shape;89;p13"/>
          <p:cNvSpPr txBox="1"/>
          <p:nvPr>
            <p:ph hasCustomPrompt="1" idx="16" type="title"/>
          </p:nvPr>
        </p:nvSpPr>
        <p:spPr>
          <a:xfrm>
            <a:off x="3985789" y="2561048"/>
            <a:ext cx="865800" cy="310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0" name="Google Shape;90;p13"/>
          <p:cNvSpPr txBox="1"/>
          <p:nvPr>
            <p:ph hasCustomPrompt="1" idx="17" type="title"/>
          </p:nvPr>
        </p:nvSpPr>
        <p:spPr>
          <a:xfrm>
            <a:off x="3985787" y="3205296"/>
            <a:ext cx="865800" cy="310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/>
          <p:nvPr>
            <p:ph hasCustomPrompt="1" idx="18" type="title"/>
          </p:nvPr>
        </p:nvSpPr>
        <p:spPr>
          <a:xfrm>
            <a:off x="3985789" y="3849544"/>
            <a:ext cx="865800" cy="310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/>
          <p:nvPr>
            <p:ph hasCustomPrompt="1" idx="19" type="title"/>
          </p:nvPr>
        </p:nvSpPr>
        <p:spPr>
          <a:xfrm>
            <a:off x="3985789" y="1916800"/>
            <a:ext cx="865800" cy="31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pic>
        <p:nvPicPr>
          <p:cNvPr id="93" name="Google Shape;93;p13" title="Sin título-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400" y="196675"/>
            <a:ext cx="8645002" cy="3081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4" title="Sin título-7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988" y="78599"/>
            <a:ext cx="8974027" cy="4925051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4"/>
          <p:cNvSpPr txBox="1"/>
          <p:nvPr>
            <p:ph type="title"/>
          </p:nvPr>
        </p:nvSpPr>
        <p:spPr>
          <a:xfrm>
            <a:off x="679225" y="794675"/>
            <a:ext cx="5562600" cy="698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2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97" name="Google Shape;97;p14"/>
          <p:cNvSpPr txBox="1"/>
          <p:nvPr>
            <p:ph idx="1" type="subTitle"/>
          </p:nvPr>
        </p:nvSpPr>
        <p:spPr>
          <a:xfrm>
            <a:off x="1522850" y="1816950"/>
            <a:ext cx="6918600" cy="25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98" name="Google Shape;98;p14" title="Sin título-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400" y="196675"/>
            <a:ext cx="8645002" cy="3081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ONE_COLUMN_TEXT_1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5" title="Sin título-7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988" y="78599"/>
            <a:ext cx="8974027" cy="4925051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5"/>
          <p:cNvSpPr txBox="1"/>
          <p:nvPr>
            <p:ph type="title"/>
          </p:nvPr>
        </p:nvSpPr>
        <p:spPr>
          <a:xfrm>
            <a:off x="3789425" y="795800"/>
            <a:ext cx="4547700" cy="1255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3789425" y="2229300"/>
            <a:ext cx="4940100" cy="25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3" name="Google Shape;103;p15"/>
          <p:cNvSpPr/>
          <p:nvPr>
            <p:ph idx="2" type="pic"/>
          </p:nvPr>
        </p:nvSpPr>
        <p:spPr>
          <a:xfrm>
            <a:off x="522525" y="1195150"/>
            <a:ext cx="2947200" cy="3341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pic>
        <p:nvPicPr>
          <p:cNvPr id="104" name="Google Shape;104;p15" title="Sin título-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400" y="196675"/>
            <a:ext cx="8645002" cy="3081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6" title="Sin título-7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988" y="78599"/>
            <a:ext cx="8974027" cy="4925051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6"/>
          <p:cNvSpPr txBox="1"/>
          <p:nvPr>
            <p:ph type="title"/>
          </p:nvPr>
        </p:nvSpPr>
        <p:spPr>
          <a:xfrm>
            <a:off x="341850" y="689750"/>
            <a:ext cx="84603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pic>
        <p:nvPicPr>
          <p:cNvPr id="108" name="Google Shape;108;p16" title="Sin título-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400" y="196675"/>
            <a:ext cx="8645002" cy="3081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2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17"/>
          <p:cNvGrpSpPr/>
          <p:nvPr/>
        </p:nvGrpSpPr>
        <p:grpSpPr>
          <a:xfrm>
            <a:off x="84988" y="78599"/>
            <a:ext cx="8974027" cy="4925051"/>
            <a:chOff x="84988" y="78599"/>
            <a:chExt cx="8974027" cy="4925051"/>
          </a:xfrm>
        </p:grpSpPr>
        <p:pic>
          <p:nvPicPr>
            <p:cNvPr id="111" name="Google Shape;111;p17" title="Sin título-7.png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84988" y="78599"/>
              <a:ext cx="8974027" cy="49250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2" name="Google Shape;112;p17" title="Sin título-2.png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70400" y="196675"/>
              <a:ext cx="8645002" cy="30814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3" name="Google Shape;113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18" title="Sin título-7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988" y="78599"/>
            <a:ext cx="8974027" cy="4925051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8"/>
          <p:cNvSpPr txBox="1"/>
          <p:nvPr>
            <p:ph idx="1" type="subTitle"/>
          </p:nvPr>
        </p:nvSpPr>
        <p:spPr>
          <a:xfrm>
            <a:off x="3145041" y="2118945"/>
            <a:ext cx="2599200" cy="20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8"/>
          <p:cNvSpPr txBox="1"/>
          <p:nvPr>
            <p:ph idx="2" type="subTitle"/>
          </p:nvPr>
        </p:nvSpPr>
        <p:spPr>
          <a:xfrm>
            <a:off x="341850" y="2118945"/>
            <a:ext cx="2599200" cy="20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8"/>
          <p:cNvSpPr txBox="1"/>
          <p:nvPr>
            <p:ph idx="3" type="subTitle"/>
          </p:nvPr>
        </p:nvSpPr>
        <p:spPr>
          <a:xfrm>
            <a:off x="5948257" y="2118945"/>
            <a:ext cx="2599200" cy="20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8"/>
          <p:cNvSpPr txBox="1"/>
          <p:nvPr>
            <p:ph hasCustomPrompt="1" type="title"/>
          </p:nvPr>
        </p:nvSpPr>
        <p:spPr>
          <a:xfrm>
            <a:off x="3144432" y="1706300"/>
            <a:ext cx="698700" cy="310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23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0" name="Google Shape;120;p18"/>
          <p:cNvSpPr txBox="1"/>
          <p:nvPr>
            <p:ph hasCustomPrompt="1" idx="4" type="title"/>
          </p:nvPr>
        </p:nvSpPr>
        <p:spPr>
          <a:xfrm>
            <a:off x="341854" y="1706450"/>
            <a:ext cx="697500" cy="31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23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21" name="Google Shape;121;p18"/>
          <p:cNvSpPr txBox="1"/>
          <p:nvPr>
            <p:ph hasCustomPrompt="1" idx="5" type="title"/>
          </p:nvPr>
        </p:nvSpPr>
        <p:spPr>
          <a:xfrm>
            <a:off x="5948295" y="1706300"/>
            <a:ext cx="698700" cy="31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23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22" name="Google Shape;122;p18"/>
          <p:cNvSpPr txBox="1"/>
          <p:nvPr>
            <p:ph idx="6" type="title"/>
          </p:nvPr>
        </p:nvSpPr>
        <p:spPr>
          <a:xfrm>
            <a:off x="341850" y="654800"/>
            <a:ext cx="8249700" cy="60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pic>
        <p:nvPicPr>
          <p:cNvPr id="123" name="Google Shape;123;p18" title="Sin título-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400" y="196675"/>
            <a:ext cx="8645002" cy="3081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19" title="Sin título-7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988" y="78599"/>
            <a:ext cx="8974027" cy="4925051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9"/>
          <p:cNvSpPr txBox="1"/>
          <p:nvPr>
            <p:ph idx="1" type="subTitle"/>
          </p:nvPr>
        </p:nvSpPr>
        <p:spPr>
          <a:xfrm>
            <a:off x="330950" y="1987918"/>
            <a:ext cx="2579400" cy="6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9"/>
          <p:cNvSpPr txBox="1"/>
          <p:nvPr>
            <p:ph idx="2" type="subTitle"/>
          </p:nvPr>
        </p:nvSpPr>
        <p:spPr>
          <a:xfrm>
            <a:off x="3225884" y="1987918"/>
            <a:ext cx="2579400" cy="6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9"/>
          <p:cNvSpPr txBox="1"/>
          <p:nvPr>
            <p:ph idx="3" type="subTitle"/>
          </p:nvPr>
        </p:nvSpPr>
        <p:spPr>
          <a:xfrm>
            <a:off x="330950" y="3392225"/>
            <a:ext cx="2579400" cy="6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9"/>
          <p:cNvSpPr txBox="1"/>
          <p:nvPr>
            <p:ph idx="4" type="subTitle"/>
          </p:nvPr>
        </p:nvSpPr>
        <p:spPr>
          <a:xfrm>
            <a:off x="3225884" y="3392225"/>
            <a:ext cx="2579400" cy="6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9"/>
          <p:cNvSpPr txBox="1"/>
          <p:nvPr>
            <p:ph idx="5" type="subTitle"/>
          </p:nvPr>
        </p:nvSpPr>
        <p:spPr>
          <a:xfrm>
            <a:off x="6120825" y="1987918"/>
            <a:ext cx="2579400" cy="6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9"/>
          <p:cNvSpPr txBox="1"/>
          <p:nvPr>
            <p:ph idx="6" type="subTitle"/>
          </p:nvPr>
        </p:nvSpPr>
        <p:spPr>
          <a:xfrm>
            <a:off x="6120825" y="3392225"/>
            <a:ext cx="2579400" cy="6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9"/>
          <p:cNvSpPr txBox="1"/>
          <p:nvPr>
            <p:ph type="title"/>
          </p:nvPr>
        </p:nvSpPr>
        <p:spPr>
          <a:xfrm>
            <a:off x="341850" y="654800"/>
            <a:ext cx="7704000" cy="602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33" name="Google Shape;133;p19"/>
          <p:cNvSpPr txBox="1"/>
          <p:nvPr>
            <p:ph hasCustomPrompt="1" idx="7" type="title"/>
          </p:nvPr>
        </p:nvSpPr>
        <p:spPr>
          <a:xfrm>
            <a:off x="6132612" y="3071476"/>
            <a:ext cx="2574600" cy="310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23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4" name="Google Shape;134;p19"/>
          <p:cNvSpPr txBox="1"/>
          <p:nvPr>
            <p:ph hasCustomPrompt="1" idx="8" type="title"/>
          </p:nvPr>
        </p:nvSpPr>
        <p:spPr>
          <a:xfrm>
            <a:off x="6132612" y="1677125"/>
            <a:ext cx="2574600" cy="310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23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5" name="Google Shape;135;p19"/>
          <p:cNvSpPr txBox="1"/>
          <p:nvPr>
            <p:ph hasCustomPrompt="1" idx="9" type="title"/>
          </p:nvPr>
        </p:nvSpPr>
        <p:spPr>
          <a:xfrm>
            <a:off x="3239948" y="1677425"/>
            <a:ext cx="2574600" cy="31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23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36" name="Google Shape;136;p19"/>
          <p:cNvSpPr txBox="1"/>
          <p:nvPr>
            <p:ph hasCustomPrompt="1" idx="13" type="title"/>
          </p:nvPr>
        </p:nvSpPr>
        <p:spPr>
          <a:xfrm>
            <a:off x="3237714" y="3071476"/>
            <a:ext cx="2579400" cy="31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2300"/>
            </a:lvl1pPr>
            <a:lvl2pPr lvl="1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37" name="Google Shape;137;p19"/>
          <p:cNvSpPr txBox="1"/>
          <p:nvPr>
            <p:ph hasCustomPrompt="1" idx="14" type="title"/>
          </p:nvPr>
        </p:nvSpPr>
        <p:spPr>
          <a:xfrm>
            <a:off x="342736" y="1677125"/>
            <a:ext cx="2579400" cy="310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23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8" name="Google Shape;138;p19"/>
          <p:cNvSpPr txBox="1"/>
          <p:nvPr>
            <p:ph hasCustomPrompt="1" idx="15" type="title"/>
          </p:nvPr>
        </p:nvSpPr>
        <p:spPr>
          <a:xfrm>
            <a:off x="342736" y="3071476"/>
            <a:ext cx="2579400" cy="31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2300"/>
            </a:lvl1pPr>
            <a:lvl2pPr lvl="1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pic>
        <p:nvPicPr>
          <p:cNvPr id="139" name="Google Shape;139;p19" title="Sin título-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400" y="196675"/>
            <a:ext cx="8645002" cy="3081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oogle Shape;141;p20"/>
          <p:cNvGrpSpPr/>
          <p:nvPr/>
        </p:nvGrpSpPr>
        <p:grpSpPr>
          <a:xfrm>
            <a:off x="84988" y="78599"/>
            <a:ext cx="8974027" cy="4925051"/>
            <a:chOff x="84988" y="78599"/>
            <a:chExt cx="8974027" cy="4925051"/>
          </a:xfrm>
        </p:grpSpPr>
        <p:pic>
          <p:nvPicPr>
            <p:cNvPr id="142" name="Google Shape;142;p20" title="Sin título-7.png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84988" y="78599"/>
              <a:ext cx="8974027" cy="49250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3" name="Google Shape;143;p20" title="Sin título-2.png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70400" y="196675"/>
              <a:ext cx="8645002" cy="30814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4" name="Google Shape;144;p20"/>
          <p:cNvSpPr txBox="1"/>
          <p:nvPr>
            <p:ph hasCustomPrompt="1" type="title"/>
          </p:nvPr>
        </p:nvSpPr>
        <p:spPr>
          <a:xfrm>
            <a:off x="792825" y="974863"/>
            <a:ext cx="3876600" cy="75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4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45" name="Google Shape;145;p20"/>
          <p:cNvSpPr txBox="1"/>
          <p:nvPr>
            <p:ph idx="1" type="subTitle"/>
          </p:nvPr>
        </p:nvSpPr>
        <p:spPr>
          <a:xfrm>
            <a:off x="792825" y="1629188"/>
            <a:ext cx="3876600" cy="448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0"/>
          <p:cNvSpPr txBox="1"/>
          <p:nvPr>
            <p:ph hasCustomPrompt="1" idx="2" type="title"/>
          </p:nvPr>
        </p:nvSpPr>
        <p:spPr>
          <a:xfrm>
            <a:off x="4298725" y="2743425"/>
            <a:ext cx="3929100" cy="75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4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47" name="Google Shape;147;p20"/>
          <p:cNvSpPr txBox="1"/>
          <p:nvPr>
            <p:ph idx="3" type="subTitle"/>
          </p:nvPr>
        </p:nvSpPr>
        <p:spPr>
          <a:xfrm>
            <a:off x="4298725" y="3498224"/>
            <a:ext cx="3929100" cy="448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3"/>
          <p:cNvGrpSpPr/>
          <p:nvPr/>
        </p:nvGrpSpPr>
        <p:grpSpPr>
          <a:xfrm>
            <a:off x="84988" y="78599"/>
            <a:ext cx="8974027" cy="4925051"/>
            <a:chOff x="84988" y="78599"/>
            <a:chExt cx="8974027" cy="4925051"/>
          </a:xfrm>
        </p:grpSpPr>
        <p:pic>
          <p:nvPicPr>
            <p:cNvPr id="17" name="Google Shape;17;p3" title="Sin título-7.png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84988" y="78599"/>
              <a:ext cx="8974027" cy="49250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" name="Google Shape;18;p3" title="Sin título-2.png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70400" y="196675"/>
              <a:ext cx="8645002" cy="30814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" name="Google Shape;19;p3"/>
          <p:cNvSpPr txBox="1"/>
          <p:nvPr>
            <p:ph type="title"/>
          </p:nvPr>
        </p:nvSpPr>
        <p:spPr>
          <a:xfrm>
            <a:off x="2187163" y="1762825"/>
            <a:ext cx="3132300" cy="1060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3"/>
          <p:cNvSpPr txBox="1"/>
          <p:nvPr>
            <p:ph hasCustomPrompt="1" idx="2" type="title"/>
          </p:nvPr>
        </p:nvSpPr>
        <p:spPr>
          <a:xfrm>
            <a:off x="984413" y="1910733"/>
            <a:ext cx="936900" cy="764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3465325" y="3985150"/>
            <a:ext cx="5174400" cy="35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/>
          <p:nvPr>
            <p:ph idx="3" type="pic"/>
          </p:nvPr>
        </p:nvSpPr>
        <p:spPr>
          <a:xfrm flipH="1">
            <a:off x="6386650" y="947025"/>
            <a:ext cx="2107500" cy="2067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Google Shape;149;p21"/>
          <p:cNvGrpSpPr/>
          <p:nvPr/>
        </p:nvGrpSpPr>
        <p:grpSpPr>
          <a:xfrm>
            <a:off x="84988" y="78599"/>
            <a:ext cx="8974027" cy="4925051"/>
            <a:chOff x="84988" y="78599"/>
            <a:chExt cx="8974027" cy="4925051"/>
          </a:xfrm>
        </p:grpSpPr>
        <p:pic>
          <p:nvPicPr>
            <p:cNvPr id="150" name="Google Shape;150;p21" title="Sin título-7.png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84988" y="78599"/>
              <a:ext cx="8974027" cy="49250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1" name="Google Shape;151;p21" title="Sin título-2.png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70400" y="196675"/>
              <a:ext cx="8645002" cy="30814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2" name="Google Shape;152;p21"/>
          <p:cNvSpPr txBox="1"/>
          <p:nvPr>
            <p:ph type="title"/>
          </p:nvPr>
        </p:nvSpPr>
        <p:spPr>
          <a:xfrm>
            <a:off x="669775" y="1143000"/>
            <a:ext cx="3206400" cy="56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153" name="Google Shape;153;p21"/>
          <p:cNvSpPr txBox="1"/>
          <p:nvPr>
            <p:ph idx="1" type="subTitle"/>
          </p:nvPr>
        </p:nvSpPr>
        <p:spPr>
          <a:xfrm>
            <a:off x="669775" y="1850750"/>
            <a:ext cx="2818800" cy="9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54" name="Google Shape;154;p21" title="Sin título-9.png"/>
          <p:cNvPicPr preferRelativeResize="0"/>
          <p:nvPr/>
        </p:nvPicPr>
        <p:blipFill rotWithShape="1">
          <a:blip r:embed="rId4">
            <a:alphaModFix/>
          </a:blip>
          <a:srcRect b="47106" l="19762" r="19446" t="14675"/>
          <a:stretch/>
        </p:blipFill>
        <p:spPr>
          <a:xfrm>
            <a:off x="4549250" y="1778300"/>
            <a:ext cx="3953100" cy="2485174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1"/>
          <p:cNvSpPr txBox="1"/>
          <p:nvPr/>
        </p:nvSpPr>
        <p:spPr>
          <a:xfrm>
            <a:off x="4865450" y="2464525"/>
            <a:ext cx="33207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CREDITS:</a:t>
            </a: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This presentation template was created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 and includes icons, infographics &amp; images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b="1" sz="1000" u="sng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oogle Shape;157;p22"/>
          <p:cNvGrpSpPr/>
          <p:nvPr/>
        </p:nvGrpSpPr>
        <p:grpSpPr>
          <a:xfrm>
            <a:off x="84988" y="78599"/>
            <a:ext cx="8974027" cy="4925051"/>
            <a:chOff x="84988" y="78599"/>
            <a:chExt cx="8974027" cy="4925051"/>
          </a:xfrm>
        </p:grpSpPr>
        <p:pic>
          <p:nvPicPr>
            <p:cNvPr id="158" name="Google Shape;158;p22" title="Sin título-7.png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84988" y="78599"/>
              <a:ext cx="8974027" cy="49250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9" name="Google Shape;159;p22" title="Sin título-2.png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70400" y="196675"/>
              <a:ext cx="8645002" cy="30814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4"/>
          <p:cNvGrpSpPr/>
          <p:nvPr/>
        </p:nvGrpSpPr>
        <p:grpSpPr>
          <a:xfrm>
            <a:off x="84988" y="78599"/>
            <a:ext cx="8974027" cy="4925051"/>
            <a:chOff x="84988" y="78599"/>
            <a:chExt cx="8974027" cy="4925051"/>
          </a:xfrm>
        </p:grpSpPr>
        <p:pic>
          <p:nvPicPr>
            <p:cNvPr id="25" name="Google Shape;25;p4" title="Sin título-7.png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84988" y="78599"/>
              <a:ext cx="8974027" cy="49250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" name="Google Shape;26;p4" title="Sin título-2.png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70400" y="196675"/>
              <a:ext cx="8645002" cy="30814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7" name="Google Shape;27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Darker Grotesque SemiBold"/>
              <a:buChar char="●"/>
              <a:defRPr sz="1200"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5" title="Sin título-7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988" y="78599"/>
            <a:ext cx="8974027" cy="4925051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5"/>
          <p:cNvSpPr txBox="1"/>
          <p:nvPr>
            <p:ph idx="1" type="subTitle"/>
          </p:nvPr>
        </p:nvSpPr>
        <p:spPr>
          <a:xfrm>
            <a:off x="3540003" y="1330738"/>
            <a:ext cx="39414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300">
                <a:latin typeface="VT323"/>
                <a:ea typeface="VT323"/>
                <a:cs typeface="VT323"/>
                <a:sym typeface="VT323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subTitle"/>
          </p:nvPr>
        </p:nvSpPr>
        <p:spPr>
          <a:xfrm>
            <a:off x="3540003" y="3067776"/>
            <a:ext cx="39414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300">
                <a:latin typeface="VT323"/>
                <a:ea typeface="VT323"/>
                <a:cs typeface="VT323"/>
                <a:sym typeface="VT323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3" type="subTitle"/>
          </p:nvPr>
        </p:nvSpPr>
        <p:spPr>
          <a:xfrm>
            <a:off x="3540003" y="1827236"/>
            <a:ext cx="3941400" cy="11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4" type="subTitle"/>
          </p:nvPr>
        </p:nvSpPr>
        <p:spPr>
          <a:xfrm>
            <a:off x="3540003" y="3564275"/>
            <a:ext cx="3941400" cy="11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type="title"/>
          </p:nvPr>
        </p:nvSpPr>
        <p:spPr>
          <a:xfrm>
            <a:off x="341850" y="654800"/>
            <a:ext cx="8573700" cy="602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pic>
        <p:nvPicPr>
          <p:cNvPr id="36" name="Google Shape;36;p5" title="Sin título-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400" y="196675"/>
            <a:ext cx="8645002" cy="3081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38;p6"/>
          <p:cNvGrpSpPr/>
          <p:nvPr/>
        </p:nvGrpSpPr>
        <p:grpSpPr>
          <a:xfrm>
            <a:off x="84988" y="78599"/>
            <a:ext cx="8974027" cy="4925051"/>
            <a:chOff x="84988" y="78599"/>
            <a:chExt cx="8974027" cy="4925051"/>
          </a:xfrm>
        </p:grpSpPr>
        <p:pic>
          <p:nvPicPr>
            <p:cNvPr id="39" name="Google Shape;39;p6" title="Sin título-7.png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84988" y="78599"/>
              <a:ext cx="8974027" cy="49250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" name="Google Shape;40;p6" title="Sin título-2.png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70400" y="196675"/>
              <a:ext cx="8645002" cy="30814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1" name="Google Shape;41;p6"/>
          <p:cNvSpPr txBox="1"/>
          <p:nvPr>
            <p:ph type="title"/>
          </p:nvPr>
        </p:nvSpPr>
        <p:spPr>
          <a:xfrm>
            <a:off x="341850" y="654800"/>
            <a:ext cx="8460300" cy="602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pic>
        <p:nvPicPr>
          <p:cNvPr id="42" name="Google Shape;42;p6" title="Sin título-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400" y="196675"/>
            <a:ext cx="8645002" cy="3081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7"/>
          <p:cNvGrpSpPr/>
          <p:nvPr/>
        </p:nvGrpSpPr>
        <p:grpSpPr>
          <a:xfrm>
            <a:off x="84988" y="78599"/>
            <a:ext cx="8974027" cy="4925051"/>
            <a:chOff x="84988" y="78599"/>
            <a:chExt cx="8974027" cy="4925051"/>
          </a:xfrm>
        </p:grpSpPr>
        <p:pic>
          <p:nvPicPr>
            <p:cNvPr id="45" name="Google Shape;45;p7" title="Sin título-7.png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84988" y="78599"/>
              <a:ext cx="8974027" cy="49250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" name="Google Shape;46;p7" title="Sin título-2.png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70400" y="196675"/>
              <a:ext cx="8645002" cy="30814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7" name="Google Shape;47;p7"/>
          <p:cNvSpPr txBox="1"/>
          <p:nvPr>
            <p:ph type="title"/>
          </p:nvPr>
        </p:nvSpPr>
        <p:spPr>
          <a:xfrm>
            <a:off x="228600" y="228600"/>
            <a:ext cx="3998400" cy="1445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1609625" y="2066125"/>
            <a:ext cx="3824100" cy="25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7"/>
          <p:cNvSpPr/>
          <p:nvPr>
            <p:ph idx="2" type="pic"/>
          </p:nvPr>
        </p:nvSpPr>
        <p:spPr>
          <a:xfrm>
            <a:off x="5715849" y="0"/>
            <a:ext cx="34281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84988" y="78599"/>
            <a:ext cx="8974027" cy="4925051"/>
            <a:chOff x="84988" y="78599"/>
            <a:chExt cx="8974027" cy="4925051"/>
          </a:xfrm>
        </p:grpSpPr>
        <p:pic>
          <p:nvPicPr>
            <p:cNvPr id="52" name="Google Shape;52;p8" title="Sin título-7.png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84988" y="78599"/>
              <a:ext cx="8974027" cy="49250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3" name="Google Shape;53;p8" title="Sin título-2.png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70400" y="196675"/>
              <a:ext cx="8645002" cy="30814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4" name="Google Shape;54;p8"/>
          <p:cNvSpPr txBox="1"/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9"/>
          <p:cNvGrpSpPr/>
          <p:nvPr/>
        </p:nvGrpSpPr>
        <p:grpSpPr>
          <a:xfrm>
            <a:off x="84988" y="78599"/>
            <a:ext cx="8974027" cy="4925051"/>
            <a:chOff x="84988" y="78599"/>
            <a:chExt cx="8974027" cy="4925051"/>
          </a:xfrm>
        </p:grpSpPr>
        <p:pic>
          <p:nvPicPr>
            <p:cNvPr id="57" name="Google Shape;57;p9" title="Sin título-7.png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84988" y="78599"/>
              <a:ext cx="8974027" cy="49250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" name="Google Shape;58;p9" title="Sin título-2.png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70400" y="196675"/>
              <a:ext cx="8645002" cy="30814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9" name="Google Shape;59;p9"/>
          <p:cNvSpPr txBox="1"/>
          <p:nvPr>
            <p:ph idx="1" type="subTitle"/>
          </p:nvPr>
        </p:nvSpPr>
        <p:spPr>
          <a:xfrm>
            <a:off x="720064" y="1580125"/>
            <a:ext cx="3597000" cy="23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2" type="subTitle"/>
          </p:nvPr>
        </p:nvSpPr>
        <p:spPr>
          <a:xfrm>
            <a:off x="4826936" y="1580125"/>
            <a:ext cx="3597000" cy="23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0" title="Sin título-7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988" y="78599"/>
            <a:ext cx="8974027" cy="4925051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0"/>
          <p:cNvSpPr/>
          <p:nvPr>
            <p:ph idx="2" type="pic"/>
          </p:nvPr>
        </p:nvSpPr>
        <p:spPr>
          <a:xfrm>
            <a:off x="191450" y="686275"/>
            <a:ext cx="8758200" cy="4130100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10"/>
          <p:cNvSpPr txBox="1"/>
          <p:nvPr>
            <p:ph type="title"/>
          </p:nvPr>
        </p:nvSpPr>
        <p:spPr>
          <a:xfrm>
            <a:off x="6584125" y="3792925"/>
            <a:ext cx="2004000" cy="694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1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pic>
        <p:nvPicPr>
          <p:cNvPr id="66" name="Google Shape;66;p10" title="Sin título-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400" y="196675"/>
            <a:ext cx="8645002" cy="3081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T323"/>
              <a:buNone/>
              <a:defRPr sz="3200">
                <a:solidFill>
                  <a:schemeClr val="dk1"/>
                </a:solidFill>
                <a:latin typeface="VT323"/>
                <a:ea typeface="VT323"/>
                <a:cs typeface="VT323"/>
                <a:sym typeface="VT323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T323"/>
              <a:buNone/>
              <a:defRPr sz="3200">
                <a:solidFill>
                  <a:schemeClr val="dk1"/>
                </a:solidFill>
                <a:latin typeface="VT323"/>
                <a:ea typeface="VT323"/>
                <a:cs typeface="VT323"/>
                <a:sym typeface="VT32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T323"/>
              <a:buNone/>
              <a:defRPr sz="3200">
                <a:solidFill>
                  <a:schemeClr val="dk1"/>
                </a:solidFill>
                <a:latin typeface="VT323"/>
                <a:ea typeface="VT323"/>
                <a:cs typeface="VT323"/>
                <a:sym typeface="VT32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T323"/>
              <a:buNone/>
              <a:defRPr sz="3200">
                <a:solidFill>
                  <a:schemeClr val="dk1"/>
                </a:solidFill>
                <a:latin typeface="VT323"/>
                <a:ea typeface="VT323"/>
                <a:cs typeface="VT323"/>
                <a:sym typeface="VT32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T323"/>
              <a:buNone/>
              <a:defRPr sz="3200">
                <a:solidFill>
                  <a:schemeClr val="dk1"/>
                </a:solidFill>
                <a:latin typeface="VT323"/>
                <a:ea typeface="VT323"/>
                <a:cs typeface="VT323"/>
                <a:sym typeface="VT32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T323"/>
              <a:buNone/>
              <a:defRPr sz="3200">
                <a:solidFill>
                  <a:schemeClr val="dk1"/>
                </a:solidFill>
                <a:latin typeface="VT323"/>
                <a:ea typeface="VT323"/>
                <a:cs typeface="VT323"/>
                <a:sym typeface="VT32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T323"/>
              <a:buNone/>
              <a:defRPr sz="3200">
                <a:solidFill>
                  <a:schemeClr val="dk1"/>
                </a:solidFill>
                <a:latin typeface="VT323"/>
                <a:ea typeface="VT323"/>
                <a:cs typeface="VT323"/>
                <a:sym typeface="VT32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T323"/>
              <a:buNone/>
              <a:defRPr sz="3200">
                <a:solidFill>
                  <a:schemeClr val="dk1"/>
                </a:solidFill>
                <a:latin typeface="VT323"/>
                <a:ea typeface="VT323"/>
                <a:cs typeface="VT323"/>
                <a:sym typeface="VT32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T323"/>
              <a:buNone/>
              <a:defRPr sz="3200">
                <a:solidFill>
                  <a:schemeClr val="dk1"/>
                </a:solidFill>
                <a:latin typeface="VT323"/>
                <a:ea typeface="VT323"/>
                <a:cs typeface="VT323"/>
                <a:sym typeface="VT323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●"/>
              <a:defRPr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○"/>
              <a:defRPr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■"/>
              <a:defRPr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●"/>
              <a:defRPr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○"/>
              <a:defRPr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■"/>
              <a:defRPr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●"/>
              <a:defRPr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○"/>
              <a:defRPr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■"/>
              <a:defRPr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Relationship Id="rId4" Type="http://schemas.openxmlformats.org/officeDocument/2006/relationships/image" Target="../media/image7.png"/><Relationship Id="rId5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4" title="nature-landscape-with-vegetation-flora.jpg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9487" r="9487" t="0"/>
          <a:stretch/>
        </p:blipFill>
        <p:spPr>
          <a:xfrm>
            <a:off x="4405375" y="1051575"/>
            <a:ext cx="3898301" cy="2931901"/>
          </a:xfrm>
          <a:prstGeom prst="rect">
            <a:avLst/>
          </a:prstGeom>
        </p:spPr>
      </p:pic>
      <p:pic>
        <p:nvPicPr>
          <p:cNvPr id="166" name="Google Shape;166;p24" title="Sin título-5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73275" y="3366525"/>
            <a:ext cx="4785299" cy="117282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4"/>
          <p:cNvSpPr txBox="1"/>
          <p:nvPr>
            <p:ph type="ctrTitle"/>
          </p:nvPr>
        </p:nvSpPr>
        <p:spPr>
          <a:xfrm>
            <a:off x="606800" y="1192500"/>
            <a:ext cx="3456600" cy="202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Agile and Scrum</a:t>
            </a:r>
            <a:endParaRPr/>
          </a:p>
        </p:txBody>
      </p:sp>
      <p:sp>
        <p:nvSpPr>
          <p:cNvPr id="168" name="Google Shape;168;p24"/>
          <p:cNvSpPr txBox="1"/>
          <p:nvPr>
            <p:ph idx="1" type="subTitle"/>
          </p:nvPr>
        </p:nvSpPr>
        <p:spPr>
          <a:xfrm>
            <a:off x="2062825" y="3900350"/>
            <a:ext cx="4475400" cy="3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SNHU Travel Project</a:t>
            </a:r>
            <a:endParaRPr/>
          </a:p>
        </p:txBody>
      </p:sp>
      <p:sp>
        <p:nvSpPr>
          <p:cNvPr id="169" name="Google Shape;169;p24"/>
          <p:cNvSpPr txBox="1"/>
          <p:nvPr/>
        </p:nvSpPr>
        <p:spPr>
          <a:xfrm>
            <a:off x="341850" y="205291"/>
            <a:ext cx="44754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VT323"/>
                <a:ea typeface="VT323"/>
                <a:cs typeface="VT323"/>
                <a:sym typeface="VT323"/>
              </a:rPr>
              <a:t>Turner, Justice CS-250</a:t>
            </a:r>
            <a:endParaRPr sz="1600">
              <a:solidFill>
                <a:schemeClr val="dk1"/>
              </a:solidFill>
              <a:latin typeface="VT323"/>
              <a:ea typeface="VT323"/>
              <a:cs typeface="VT323"/>
              <a:sym typeface="VT323"/>
            </a:endParaRPr>
          </a:p>
        </p:txBody>
      </p:sp>
      <p:sp>
        <p:nvSpPr>
          <p:cNvPr id="170" name="Google Shape;170;p24"/>
          <p:cNvSpPr txBox="1"/>
          <p:nvPr/>
        </p:nvSpPr>
        <p:spPr>
          <a:xfrm>
            <a:off x="9626575" y="1452925"/>
            <a:ext cx="4475400" cy="5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71" name="Google Shape;171;p24" title="Sin título-2.png"/>
          <p:cNvPicPr preferRelativeResize="0"/>
          <p:nvPr/>
        </p:nvPicPr>
        <p:blipFill rotWithShape="1">
          <a:blip r:embed="rId5">
            <a:alphaModFix/>
          </a:blip>
          <a:srcRect b="0" l="47663" r="0" t="0"/>
          <a:stretch/>
        </p:blipFill>
        <p:spPr>
          <a:xfrm>
            <a:off x="4405376" y="1051575"/>
            <a:ext cx="3898301" cy="26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5" title="fluffy-clouds-windy-sky.jpg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20604" r="20610" t="0"/>
          <a:stretch/>
        </p:blipFill>
        <p:spPr>
          <a:xfrm>
            <a:off x="522525" y="1195150"/>
            <a:ext cx="2947200" cy="3341428"/>
          </a:xfrm>
          <a:prstGeom prst="rect">
            <a:avLst/>
          </a:prstGeom>
        </p:spPr>
      </p:pic>
      <p:sp>
        <p:nvSpPr>
          <p:cNvPr id="177" name="Google Shape;177;p25"/>
          <p:cNvSpPr txBox="1"/>
          <p:nvPr>
            <p:ph type="title"/>
          </p:nvPr>
        </p:nvSpPr>
        <p:spPr>
          <a:xfrm>
            <a:off x="3789425" y="795800"/>
            <a:ext cx="4547700" cy="12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Roles of Agile</a:t>
            </a:r>
            <a:endParaRPr/>
          </a:p>
        </p:txBody>
      </p:sp>
      <p:sp>
        <p:nvSpPr>
          <p:cNvPr id="178" name="Google Shape;178;p25"/>
          <p:cNvSpPr txBox="1"/>
          <p:nvPr>
            <p:ph idx="1" type="body"/>
          </p:nvPr>
        </p:nvSpPr>
        <p:spPr>
          <a:xfrm>
            <a:off x="3789425" y="1597575"/>
            <a:ext cx="4940100" cy="31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15900" lvl="0" marL="2413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/>
              <a:t>Product Owner: </a:t>
            </a:r>
            <a:r>
              <a:rPr lang="en"/>
              <a:t>Responsible for keeping contact with the customer themselves, as well as maximizing the product’s value. </a:t>
            </a:r>
            <a:endParaRPr>
              <a:solidFill>
                <a:schemeClr val="dk1"/>
              </a:solidFill>
            </a:endParaRPr>
          </a:p>
          <a:p>
            <a:pPr indent="-215900" lvl="0" marL="2413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/>
              <a:t>Scrum Master: </a:t>
            </a:r>
            <a:r>
              <a:rPr lang="en"/>
              <a:t>Leads the scrum meetings, plans sprints, assigns teams, and leads the development team. </a:t>
            </a:r>
            <a:endParaRPr>
              <a:solidFill>
                <a:schemeClr val="dk1"/>
              </a:solidFill>
            </a:endParaRPr>
          </a:p>
          <a:p>
            <a:pPr indent="-215900" lvl="0" marL="2413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/>
              <a:t>Development Team: </a:t>
            </a:r>
            <a:r>
              <a:rPr lang="en"/>
              <a:t>Does the general coding and testing work.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Google Shape;179;p25" title="Sin título-2.png"/>
          <p:cNvPicPr preferRelativeResize="0"/>
          <p:nvPr/>
        </p:nvPicPr>
        <p:blipFill rotWithShape="1">
          <a:blip r:embed="rId4">
            <a:alphaModFix/>
          </a:blip>
          <a:srcRect b="0" l="60127" r="0" t="0"/>
          <a:stretch/>
        </p:blipFill>
        <p:spPr>
          <a:xfrm>
            <a:off x="512775" y="947025"/>
            <a:ext cx="2969800" cy="26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5"/>
          <p:cNvSpPr txBox="1"/>
          <p:nvPr/>
        </p:nvSpPr>
        <p:spPr>
          <a:xfrm>
            <a:off x="341850" y="205291"/>
            <a:ext cx="44754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VT323"/>
                <a:ea typeface="VT323"/>
                <a:cs typeface="VT323"/>
                <a:sym typeface="VT323"/>
              </a:rPr>
              <a:t>Turner, Justice CS-250</a:t>
            </a:r>
            <a:endParaRPr sz="1600">
              <a:solidFill>
                <a:schemeClr val="dk1"/>
              </a:solidFill>
              <a:latin typeface="VT323"/>
              <a:ea typeface="VT323"/>
              <a:cs typeface="VT323"/>
              <a:sym typeface="VT323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 txBox="1"/>
          <p:nvPr>
            <p:ph idx="3" type="subTitle"/>
          </p:nvPr>
        </p:nvSpPr>
        <p:spPr>
          <a:xfrm>
            <a:off x="330950" y="3392225"/>
            <a:ext cx="2579400" cy="6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is released to the product base. </a:t>
            </a:r>
            <a:endParaRPr/>
          </a:p>
        </p:txBody>
      </p:sp>
      <p:sp>
        <p:nvSpPr>
          <p:cNvPr id="186" name="Google Shape;186;p26"/>
          <p:cNvSpPr txBox="1"/>
          <p:nvPr>
            <p:ph type="title"/>
          </p:nvPr>
        </p:nvSpPr>
        <p:spPr>
          <a:xfrm>
            <a:off x="341850" y="654800"/>
            <a:ext cx="77040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Agile Phases</a:t>
            </a:r>
            <a:endParaRPr/>
          </a:p>
        </p:txBody>
      </p:sp>
      <p:sp>
        <p:nvSpPr>
          <p:cNvPr id="187" name="Google Shape;187;p26"/>
          <p:cNvSpPr txBox="1"/>
          <p:nvPr>
            <p:ph idx="1" type="subTitle"/>
          </p:nvPr>
        </p:nvSpPr>
        <p:spPr>
          <a:xfrm>
            <a:off x="330950" y="1987918"/>
            <a:ext cx="2579400" cy="6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Pre-development, when the basic outline and structure of the project is drawn up. </a:t>
            </a:r>
            <a:endParaRPr/>
          </a:p>
        </p:txBody>
      </p:sp>
      <p:sp>
        <p:nvSpPr>
          <p:cNvPr id="188" name="Google Shape;188;p26"/>
          <p:cNvSpPr txBox="1"/>
          <p:nvPr>
            <p:ph idx="2" type="subTitle"/>
          </p:nvPr>
        </p:nvSpPr>
        <p:spPr>
          <a:xfrm>
            <a:off x="3225884" y="1987918"/>
            <a:ext cx="2579400" cy="6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the project is actually made. Divided into sprints, usually goes development -&gt; testing and then repeats over and over until the end. </a:t>
            </a:r>
            <a:endParaRPr/>
          </a:p>
        </p:txBody>
      </p:sp>
      <p:sp>
        <p:nvSpPr>
          <p:cNvPr id="189" name="Google Shape;189;p26"/>
          <p:cNvSpPr txBox="1"/>
          <p:nvPr>
            <p:ph idx="4" type="subTitle"/>
          </p:nvPr>
        </p:nvSpPr>
        <p:spPr>
          <a:xfrm>
            <a:off x="3225884" y="3392225"/>
            <a:ext cx="2579400" cy="6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 are fixed as they appear, can have development and testing cycles. </a:t>
            </a:r>
            <a:endParaRPr/>
          </a:p>
        </p:txBody>
      </p:sp>
      <p:sp>
        <p:nvSpPr>
          <p:cNvPr id="190" name="Google Shape;190;p26"/>
          <p:cNvSpPr txBox="1"/>
          <p:nvPr>
            <p:ph idx="5" type="subTitle"/>
          </p:nvPr>
        </p:nvSpPr>
        <p:spPr>
          <a:xfrm>
            <a:off x="6120825" y="1987918"/>
            <a:ext cx="2579400" cy="6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Done during </a:t>
            </a:r>
            <a:r>
              <a:rPr lang="en"/>
              <a:t>development</a:t>
            </a:r>
            <a:r>
              <a:rPr lang="en"/>
              <a:t> to help perfect the project as you go along, and tested again before deployment. </a:t>
            </a:r>
            <a:endParaRPr/>
          </a:p>
        </p:txBody>
      </p:sp>
      <p:sp>
        <p:nvSpPr>
          <p:cNvPr id="191" name="Google Shape;191;p26"/>
          <p:cNvSpPr txBox="1"/>
          <p:nvPr>
            <p:ph idx="6" type="subTitle"/>
          </p:nvPr>
        </p:nvSpPr>
        <p:spPr>
          <a:xfrm>
            <a:off x="6120825" y="3392225"/>
            <a:ext cx="2579400" cy="6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 of the project. Either because of </a:t>
            </a:r>
            <a:r>
              <a:rPr lang="en"/>
              <a:t>obsolescence, or because the team is done work on it. </a:t>
            </a:r>
            <a:endParaRPr/>
          </a:p>
        </p:txBody>
      </p:sp>
      <p:sp>
        <p:nvSpPr>
          <p:cNvPr id="192" name="Google Shape;192;p26"/>
          <p:cNvSpPr txBox="1"/>
          <p:nvPr>
            <p:ph idx="7" type="title"/>
          </p:nvPr>
        </p:nvSpPr>
        <p:spPr>
          <a:xfrm>
            <a:off x="6132612" y="3071476"/>
            <a:ext cx="2574600" cy="31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Retirement</a:t>
            </a:r>
            <a:endParaRPr/>
          </a:p>
        </p:txBody>
      </p:sp>
      <p:sp>
        <p:nvSpPr>
          <p:cNvPr id="193" name="Google Shape;193;p26"/>
          <p:cNvSpPr txBox="1"/>
          <p:nvPr>
            <p:ph idx="8" type="title"/>
          </p:nvPr>
        </p:nvSpPr>
        <p:spPr>
          <a:xfrm>
            <a:off x="6132612" y="1677125"/>
            <a:ext cx="2574600" cy="31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</a:t>
            </a:r>
            <a:endParaRPr/>
          </a:p>
        </p:txBody>
      </p:sp>
      <p:sp>
        <p:nvSpPr>
          <p:cNvPr id="194" name="Google Shape;194;p26"/>
          <p:cNvSpPr txBox="1"/>
          <p:nvPr>
            <p:ph idx="9" type="title"/>
          </p:nvPr>
        </p:nvSpPr>
        <p:spPr>
          <a:xfrm>
            <a:off x="3239948" y="1677425"/>
            <a:ext cx="2574600" cy="31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</a:t>
            </a:r>
            <a:endParaRPr/>
          </a:p>
        </p:txBody>
      </p:sp>
      <p:sp>
        <p:nvSpPr>
          <p:cNvPr id="195" name="Google Shape;195;p26"/>
          <p:cNvSpPr txBox="1"/>
          <p:nvPr>
            <p:ph idx="13" type="title"/>
          </p:nvPr>
        </p:nvSpPr>
        <p:spPr>
          <a:xfrm>
            <a:off x="3237714" y="3071476"/>
            <a:ext cx="2579400" cy="31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Maintenance</a:t>
            </a:r>
            <a:endParaRPr/>
          </a:p>
        </p:txBody>
      </p:sp>
      <p:sp>
        <p:nvSpPr>
          <p:cNvPr id="196" name="Google Shape;196;p26"/>
          <p:cNvSpPr txBox="1"/>
          <p:nvPr>
            <p:ph idx="14" type="title"/>
          </p:nvPr>
        </p:nvSpPr>
        <p:spPr>
          <a:xfrm>
            <a:off x="342736" y="1677125"/>
            <a:ext cx="2579400" cy="31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Planning</a:t>
            </a:r>
            <a:endParaRPr/>
          </a:p>
        </p:txBody>
      </p:sp>
      <p:sp>
        <p:nvSpPr>
          <p:cNvPr id="197" name="Google Shape;197;p26"/>
          <p:cNvSpPr txBox="1"/>
          <p:nvPr>
            <p:ph idx="15" type="title"/>
          </p:nvPr>
        </p:nvSpPr>
        <p:spPr>
          <a:xfrm>
            <a:off x="342736" y="3071476"/>
            <a:ext cx="2579400" cy="31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Deployment</a:t>
            </a:r>
            <a:endParaRPr/>
          </a:p>
        </p:txBody>
      </p:sp>
      <p:sp>
        <p:nvSpPr>
          <p:cNvPr id="198" name="Google Shape;198;p26"/>
          <p:cNvSpPr txBox="1"/>
          <p:nvPr/>
        </p:nvSpPr>
        <p:spPr>
          <a:xfrm>
            <a:off x="341850" y="205291"/>
            <a:ext cx="44754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VT323"/>
                <a:ea typeface="VT323"/>
                <a:cs typeface="VT323"/>
                <a:sym typeface="VT323"/>
              </a:rPr>
              <a:t>Turner, Justice CS-250</a:t>
            </a:r>
            <a:endParaRPr sz="1600">
              <a:solidFill>
                <a:schemeClr val="dk1"/>
              </a:solidFill>
              <a:latin typeface="VT323"/>
              <a:ea typeface="VT323"/>
              <a:cs typeface="VT323"/>
              <a:sym typeface="VT323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7"/>
          <p:cNvSpPr txBox="1"/>
          <p:nvPr>
            <p:ph idx="6" type="title"/>
          </p:nvPr>
        </p:nvSpPr>
        <p:spPr>
          <a:xfrm>
            <a:off x="341850" y="654800"/>
            <a:ext cx="82497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Waterfall Method</a:t>
            </a:r>
            <a:endParaRPr/>
          </a:p>
        </p:txBody>
      </p:sp>
      <p:sp>
        <p:nvSpPr>
          <p:cNvPr id="204" name="Google Shape;204;p27"/>
          <p:cNvSpPr txBox="1"/>
          <p:nvPr>
            <p:ph idx="1" type="subTitle"/>
          </p:nvPr>
        </p:nvSpPr>
        <p:spPr>
          <a:xfrm>
            <a:off x="3145041" y="2118945"/>
            <a:ext cx="2599200" cy="20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Because of this, alot of problems that were found by the product owner, or bugs that were found in programming might not have been found until later. </a:t>
            </a:r>
            <a:endParaRPr/>
          </a:p>
        </p:txBody>
      </p:sp>
      <p:sp>
        <p:nvSpPr>
          <p:cNvPr id="205" name="Google Shape;205;p27"/>
          <p:cNvSpPr txBox="1"/>
          <p:nvPr>
            <p:ph idx="2" type="subTitle"/>
          </p:nvPr>
        </p:nvSpPr>
        <p:spPr>
          <a:xfrm>
            <a:off x="341850" y="2118945"/>
            <a:ext cx="2599200" cy="20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waterfall method is more linear, rather than doing short </a:t>
            </a:r>
            <a:r>
              <a:rPr lang="en"/>
              <a:t>development</a:t>
            </a:r>
            <a:r>
              <a:rPr lang="en"/>
              <a:t> and testing sprints, you do a long period of </a:t>
            </a:r>
            <a:r>
              <a:rPr lang="en"/>
              <a:t>development</a:t>
            </a:r>
            <a:r>
              <a:rPr lang="en"/>
              <a:t> and then testing. </a:t>
            </a:r>
            <a:endParaRPr/>
          </a:p>
        </p:txBody>
      </p:sp>
      <p:sp>
        <p:nvSpPr>
          <p:cNvPr id="206" name="Google Shape;206;p27"/>
          <p:cNvSpPr txBox="1"/>
          <p:nvPr>
            <p:ph idx="3" type="subTitle"/>
          </p:nvPr>
        </p:nvSpPr>
        <p:spPr>
          <a:xfrm>
            <a:off x="5948257" y="2118945"/>
            <a:ext cx="2599200" cy="20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would have caused alot of unneeded work, because of how the product owner’s feedback </a:t>
            </a:r>
            <a:r>
              <a:rPr lang="en"/>
              <a:t>affected</a:t>
            </a:r>
            <a:r>
              <a:rPr lang="en"/>
              <a:t> the project throughout. </a:t>
            </a:r>
            <a:endParaRPr/>
          </a:p>
        </p:txBody>
      </p:sp>
      <p:sp>
        <p:nvSpPr>
          <p:cNvPr id="207" name="Google Shape;207;p27"/>
          <p:cNvSpPr txBox="1"/>
          <p:nvPr>
            <p:ph type="title"/>
          </p:nvPr>
        </p:nvSpPr>
        <p:spPr>
          <a:xfrm>
            <a:off x="3144432" y="1706300"/>
            <a:ext cx="698700" cy="31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08" name="Google Shape;208;p27"/>
          <p:cNvSpPr txBox="1"/>
          <p:nvPr>
            <p:ph idx="4" type="title"/>
          </p:nvPr>
        </p:nvSpPr>
        <p:spPr>
          <a:xfrm>
            <a:off x="341854" y="1706450"/>
            <a:ext cx="697500" cy="31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09" name="Google Shape;209;p27"/>
          <p:cNvSpPr txBox="1"/>
          <p:nvPr>
            <p:ph idx="5" type="title"/>
          </p:nvPr>
        </p:nvSpPr>
        <p:spPr>
          <a:xfrm>
            <a:off x="5948295" y="1706300"/>
            <a:ext cx="698700" cy="31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10" name="Google Shape;210;p27"/>
          <p:cNvSpPr txBox="1"/>
          <p:nvPr/>
        </p:nvSpPr>
        <p:spPr>
          <a:xfrm>
            <a:off x="341850" y="205291"/>
            <a:ext cx="44754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VT323"/>
                <a:ea typeface="VT323"/>
                <a:cs typeface="VT323"/>
                <a:sym typeface="VT323"/>
              </a:rPr>
              <a:t>Turner, Justice CS-250</a:t>
            </a:r>
            <a:endParaRPr sz="1600">
              <a:solidFill>
                <a:schemeClr val="dk1"/>
              </a:solidFill>
              <a:latin typeface="VT323"/>
              <a:ea typeface="VT323"/>
              <a:cs typeface="VT323"/>
              <a:sym typeface="VT323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8"/>
          <p:cNvSpPr txBox="1"/>
          <p:nvPr>
            <p:ph type="title"/>
          </p:nvPr>
        </p:nvSpPr>
        <p:spPr>
          <a:xfrm>
            <a:off x="341850" y="654800"/>
            <a:ext cx="85737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Waterfall v Agile</a:t>
            </a:r>
            <a:endParaRPr/>
          </a:p>
        </p:txBody>
      </p:sp>
      <p:sp>
        <p:nvSpPr>
          <p:cNvPr id="216" name="Google Shape;216;p28"/>
          <p:cNvSpPr txBox="1"/>
          <p:nvPr>
            <p:ph idx="3" type="subTitle"/>
          </p:nvPr>
        </p:nvSpPr>
        <p:spPr>
          <a:xfrm>
            <a:off x="3540003" y="1827236"/>
            <a:ext cx="3941400" cy="11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waterfall method is helpful when doing a small project from start to finish, where you know the exact end product, and know you won’t need a lot of changes. It’s also helpful on smaller teams, or teams where communication is slow. </a:t>
            </a:r>
            <a:endParaRPr/>
          </a:p>
        </p:txBody>
      </p:sp>
      <p:sp>
        <p:nvSpPr>
          <p:cNvPr id="217" name="Google Shape;217;p28"/>
          <p:cNvSpPr txBox="1"/>
          <p:nvPr>
            <p:ph idx="4" type="subTitle"/>
          </p:nvPr>
        </p:nvSpPr>
        <p:spPr>
          <a:xfrm>
            <a:off x="3540003" y="3437050"/>
            <a:ext cx="3941400" cy="11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agile method is helpful on large teams and large projects, since it </a:t>
            </a:r>
            <a:r>
              <a:rPr lang="en"/>
              <a:t>relies</a:t>
            </a:r>
            <a:r>
              <a:rPr lang="en"/>
              <a:t> on flexibility above all else, and testing is done as </a:t>
            </a:r>
            <a:r>
              <a:rPr lang="en"/>
              <a:t>you develop, this can slow down a single person development team or a small project, but helps with larger ones. </a:t>
            </a:r>
            <a:endParaRPr/>
          </a:p>
        </p:txBody>
      </p:sp>
      <p:sp>
        <p:nvSpPr>
          <p:cNvPr id="218" name="Google Shape;218;p28"/>
          <p:cNvSpPr txBox="1"/>
          <p:nvPr>
            <p:ph idx="1" type="subTitle"/>
          </p:nvPr>
        </p:nvSpPr>
        <p:spPr>
          <a:xfrm>
            <a:off x="3540003" y="1330738"/>
            <a:ext cx="39414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Waterfall Method</a:t>
            </a:r>
            <a:endParaRPr/>
          </a:p>
        </p:txBody>
      </p:sp>
      <p:sp>
        <p:nvSpPr>
          <p:cNvPr id="219" name="Google Shape;219;p28"/>
          <p:cNvSpPr txBox="1"/>
          <p:nvPr>
            <p:ph idx="2" type="subTitle"/>
          </p:nvPr>
        </p:nvSpPr>
        <p:spPr>
          <a:xfrm>
            <a:off x="3540003" y="3031426"/>
            <a:ext cx="39414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Agile Method</a:t>
            </a:r>
            <a:endParaRPr/>
          </a:p>
        </p:txBody>
      </p:sp>
      <p:sp>
        <p:nvSpPr>
          <p:cNvPr id="220" name="Google Shape;220;p28"/>
          <p:cNvSpPr txBox="1"/>
          <p:nvPr/>
        </p:nvSpPr>
        <p:spPr>
          <a:xfrm>
            <a:off x="341850" y="205291"/>
            <a:ext cx="44754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VT323"/>
                <a:ea typeface="VT323"/>
                <a:cs typeface="VT323"/>
                <a:sym typeface="VT323"/>
              </a:rPr>
              <a:t>Turner, Justice CS-250</a:t>
            </a:r>
            <a:endParaRPr sz="1600">
              <a:solidFill>
                <a:schemeClr val="dk1"/>
              </a:solidFill>
              <a:latin typeface="VT323"/>
              <a:ea typeface="VT323"/>
              <a:cs typeface="VT323"/>
              <a:sym typeface="VT323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y Presentation Template">
  <a:themeElements>
    <a:clrScheme name="Simple Light">
      <a:dk1>
        <a:srgbClr val="191919"/>
      </a:dk1>
      <a:lt1>
        <a:srgbClr val="EFEFEF"/>
      </a:lt1>
      <a:dk2>
        <a:srgbClr val="707070"/>
      </a:dk2>
      <a:lt2>
        <a:srgbClr val="C1C1B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