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715500" cy="5397500"/>
  <p:notesSz cx="9715500" cy="5397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ject 281"/>
          <p:cNvSpPr/>
          <p:nvPr/>
        </p:nvSpPr>
        <p:spPr>
          <a:xfrm>
            <a:off x="2043811" y="1194942"/>
            <a:ext cx="0" cy="144907"/>
          </a:xfrm>
          <a:custGeom>
            <a:avLst/>
            <a:gdLst/>
            <a:ahLst/>
            <a:cxnLst/>
            <a:rect l="l" t="t" r="r" b="b"/>
            <a:pathLst>
              <a:path w="0" h="144907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1843658" y="1267460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1843658" y="1267460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1343152" y="1267460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35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1343152" y="1194942"/>
            <a:ext cx="0" cy="144907"/>
          </a:xfrm>
          <a:custGeom>
            <a:avLst/>
            <a:gdLst/>
            <a:ahLst/>
            <a:cxnLst/>
            <a:rect l="l" t="t" r="r" b="b"/>
            <a:pathLst>
              <a:path w="0" h="144907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128828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2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2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1343152" y="1267460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3003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1643507" y="1194942"/>
            <a:ext cx="200151" cy="144907"/>
          </a:xfrm>
          <a:custGeom>
            <a:avLst/>
            <a:gdLst/>
            <a:ahLst/>
            <a:cxnLst/>
            <a:rect l="l" t="t" r="r" b="b"/>
            <a:pathLst>
              <a:path w="200151" h="144907">
                <a:moveTo>
                  <a:pt x="200151" y="144907"/>
                </a:moveTo>
                <a:lnTo>
                  <a:pt x="200151" y="0"/>
                </a:lnTo>
                <a:lnTo>
                  <a:pt x="0" y="0"/>
                </a:lnTo>
                <a:lnTo>
                  <a:pt x="0" y="144907"/>
                </a:lnTo>
                <a:lnTo>
                  <a:pt x="200151" y="144907"/>
                </a:lnTo>
                <a:close/>
              </a:path>
            </a:pathLst>
          </a:custGeom>
          <a:solidFill>
            <a:srgbClr val="FEF9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1643507" y="1194942"/>
            <a:ext cx="200151" cy="144907"/>
          </a:xfrm>
          <a:custGeom>
            <a:avLst/>
            <a:gdLst/>
            <a:ahLst/>
            <a:cxnLst/>
            <a:rect l="l" t="t" r="r" b="b"/>
            <a:pathLst>
              <a:path w="200151" h="144907">
                <a:moveTo>
                  <a:pt x="200151" y="144907"/>
                </a:moveTo>
                <a:lnTo>
                  <a:pt x="0" y="144907"/>
                </a:lnTo>
                <a:lnTo>
                  <a:pt x="0" y="0"/>
                </a:lnTo>
                <a:lnTo>
                  <a:pt x="200151" y="0"/>
                </a:lnTo>
                <a:lnTo>
                  <a:pt x="200151" y="144907"/>
                </a:lnTo>
                <a:close/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1743583" y="1194942"/>
            <a:ext cx="0" cy="144907"/>
          </a:xfrm>
          <a:custGeom>
            <a:avLst/>
            <a:gdLst/>
            <a:ahLst/>
            <a:cxnLst/>
            <a:rect l="l" t="t" r="r" b="b"/>
            <a:pathLst>
              <a:path w="0" h="144907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27051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2043811" y="711835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1806067" y="784225"/>
            <a:ext cx="237744" cy="0"/>
          </a:xfrm>
          <a:custGeom>
            <a:avLst/>
            <a:gdLst/>
            <a:ahLst/>
            <a:cxnLst/>
            <a:rect l="l" t="t" r="r" b="b"/>
            <a:pathLst>
              <a:path w="237744" h="0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1806067" y="784225"/>
            <a:ext cx="237744" cy="0"/>
          </a:xfrm>
          <a:custGeom>
            <a:avLst/>
            <a:gdLst/>
            <a:ahLst/>
            <a:cxnLst/>
            <a:rect l="l" t="t" r="r" b="b"/>
            <a:pathLst>
              <a:path w="237744" h="0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1493393" y="784225"/>
            <a:ext cx="150113" cy="0"/>
          </a:xfrm>
          <a:custGeom>
            <a:avLst/>
            <a:gdLst/>
            <a:ahLst/>
            <a:cxnLst/>
            <a:rect l="l" t="t" r="r" b="b"/>
            <a:pathLst>
              <a:path w="150113" h="0">
                <a:moveTo>
                  <a:pt x="0" y="0"/>
                </a:moveTo>
                <a:lnTo>
                  <a:pt x="15011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1493393" y="711835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1493393" y="784225"/>
            <a:ext cx="150113" cy="0"/>
          </a:xfrm>
          <a:custGeom>
            <a:avLst/>
            <a:gdLst/>
            <a:ahLst/>
            <a:cxnLst/>
            <a:rect l="l" t="t" r="r" b="b"/>
            <a:pathLst>
              <a:path w="150113" h="0">
                <a:moveTo>
                  <a:pt x="150113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1643507" y="711835"/>
            <a:ext cx="162560" cy="144906"/>
          </a:xfrm>
          <a:custGeom>
            <a:avLst/>
            <a:gdLst/>
            <a:ahLst/>
            <a:cxnLst/>
            <a:rect l="l" t="t" r="r" b="b"/>
            <a:pathLst>
              <a:path w="162560" h="144906">
                <a:moveTo>
                  <a:pt x="162560" y="144906"/>
                </a:moveTo>
                <a:lnTo>
                  <a:pt x="162560" y="0"/>
                </a:lnTo>
                <a:lnTo>
                  <a:pt x="0" y="0"/>
                </a:lnTo>
                <a:lnTo>
                  <a:pt x="0" y="144906"/>
                </a:lnTo>
                <a:lnTo>
                  <a:pt x="162560" y="144906"/>
                </a:lnTo>
                <a:close/>
              </a:path>
            </a:pathLst>
          </a:custGeom>
          <a:solidFill>
            <a:srgbClr val="CDC8C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1643507" y="711835"/>
            <a:ext cx="162560" cy="144906"/>
          </a:xfrm>
          <a:custGeom>
            <a:avLst/>
            <a:gdLst/>
            <a:ahLst/>
            <a:cxnLst/>
            <a:rect l="l" t="t" r="r" b="b"/>
            <a:pathLst>
              <a:path w="162560" h="144906">
                <a:moveTo>
                  <a:pt x="162560" y="144906"/>
                </a:moveTo>
                <a:lnTo>
                  <a:pt x="0" y="144906"/>
                </a:lnTo>
                <a:lnTo>
                  <a:pt x="0" y="0"/>
                </a:lnTo>
                <a:lnTo>
                  <a:pt x="162560" y="0"/>
                </a:lnTo>
                <a:lnTo>
                  <a:pt x="162560" y="144906"/>
                </a:lnTo>
                <a:close/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1743583" y="711835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6"/>
                </a:moveTo>
                <a:lnTo>
                  <a:pt x="0" y="0"/>
                </a:lnTo>
              </a:path>
            </a:pathLst>
          </a:custGeom>
          <a:ln w="27051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4220845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7223506" y="1242567"/>
            <a:ext cx="49657" cy="49657"/>
          </a:xfrm>
          <a:custGeom>
            <a:avLst/>
            <a:gdLst/>
            <a:ahLst/>
            <a:cxnLst/>
            <a:rect l="l" t="t" r="r" b="b"/>
            <a:pathLst>
              <a:path w="49657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5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5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2419350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2219198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5221732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5221732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5221732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2519426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5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5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6222619" y="1242567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2719578" y="1242567"/>
            <a:ext cx="49657" cy="49657"/>
          </a:xfrm>
          <a:custGeom>
            <a:avLst/>
            <a:gdLst/>
            <a:ahLst/>
            <a:cxnLst/>
            <a:rect l="l" t="t" r="r" b="b"/>
            <a:pathLst>
              <a:path w="49657" h="49657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2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7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2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4721352" y="1242567"/>
            <a:ext cx="49657" cy="49657"/>
          </a:xfrm>
          <a:custGeom>
            <a:avLst/>
            <a:gdLst/>
            <a:ahLst/>
            <a:cxnLst/>
            <a:rect l="l" t="t" r="r" b="b"/>
            <a:pathLst>
              <a:path w="49657" h="49657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1288288" y="759460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764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2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4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2" y="49656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1278382" y="759460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764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5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4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5" y="49656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1278382" y="759460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764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5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4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5" y="49656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2119122" y="759460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764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4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6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2219198" y="759460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764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4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6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6222619" y="759460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764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4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6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842772" y="494411"/>
            <a:ext cx="0" cy="1062863"/>
          </a:xfrm>
          <a:custGeom>
            <a:avLst/>
            <a:gdLst/>
            <a:ahLst/>
            <a:cxnLst/>
            <a:rect l="l" t="t" r="r" b="b"/>
            <a:pathLst>
              <a:path w="0" h="1062863">
                <a:moveTo>
                  <a:pt x="0" y="106286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807974" y="1267460"/>
            <a:ext cx="34798" cy="0"/>
          </a:xfrm>
          <a:custGeom>
            <a:avLst/>
            <a:gdLst/>
            <a:ahLst/>
            <a:cxnLst/>
            <a:rect l="l" t="t" r="r" b="b"/>
            <a:pathLst>
              <a:path w="34798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807974" y="784225"/>
            <a:ext cx="34798" cy="0"/>
          </a:xfrm>
          <a:custGeom>
            <a:avLst/>
            <a:gdLst/>
            <a:ahLst/>
            <a:cxnLst/>
            <a:rect l="l" t="t" r="r" b="b"/>
            <a:pathLst>
              <a:path w="34798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842772" y="1557274"/>
            <a:ext cx="8807577" cy="0"/>
          </a:xfrm>
          <a:custGeom>
            <a:avLst/>
            <a:gdLst/>
            <a:ahLst/>
            <a:cxnLst/>
            <a:rect l="l" t="t" r="r" b="b"/>
            <a:pathLst>
              <a:path w="8807577" h="0">
                <a:moveTo>
                  <a:pt x="0" y="0"/>
                </a:moveTo>
                <a:lnTo>
                  <a:pt x="8807577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1243076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2243963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3244850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4245737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5246624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6247511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7248271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8249158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9250045" y="1557274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43811" y="2918841"/>
            <a:ext cx="0" cy="145033"/>
          </a:xfrm>
          <a:custGeom>
            <a:avLst/>
            <a:gdLst/>
            <a:ahLst/>
            <a:cxnLst/>
            <a:rect l="l" t="t" r="r" b="b"/>
            <a:pathLst>
              <a:path w="0" h="145033">
                <a:moveTo>
                  <a:pt x="0" y="14503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1843658" y="2991358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1843658" y="2991358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1343152" y="2991358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35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1343152" y="2918841"/>
            <a:ext cx="0" cy="145033"/>
          </a:xfrm>
          <a:custGeom>
            <a:avLst/>
            <a:gdLst/>
            <a:ahLst/>
            <a:cxnLst/>
            <a:rect l="l" t="t" r="r" b="b"/>
            <a:pathLst>
              <a:path w="0" h="145033">
                <a:moveTo>
                  <a:pt x="0" y="14503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128828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2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2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1343152" y="2991358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3003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1643507" y="2918841"/>
            <a:ext cx="200151" cy="145033"/>
          </a:xfrm>
          <a:custGeom>
            <a:avLst/>
            <a:gdLst/>
            <a:ahLst/>
            <a:cxnLst/>
            <a:rect l="l" t="t" r="r" b="b"/>
            <a:pathLst>
              <a:path w="200151" h="145033">
                <a:moveTo>
                  <a:pt x="200151" y="145033"/>
                </a:moveTo>
                <a:lnTo>
                  <a:pt x="200151" y="0"/>
                </a:lnTo>
                <a:lnTo>
                  <a:pt x="0" y="0"/>
                </a:lnTo>
                <a:lnTo>
                  <a:pt x="0" y="145033"/>
                </a:lnTo>
                <a:lnTo>
                  <a:pt x="200151" y="145033"/>
                </a:lnTo>
                <a:close/>
              </a:path>
            </a:pathLst>
          </a:custGeom>
          <a:solidFill>
            <a:srgbClr val="FEF9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1643507" y="2918841"/>
            <a:ext cx="200151" cy="145033"/>
          </a:xfrm>
          <a:custGeom>
            <a:avLst/>
            <a:gdLst/>
            <a:ahLst/>
            <a:cxnLst/>
            <a:rect l="l" t="t" r="r" b="b"/>
            <a:pathLst>
              <a:path w="200151" h="145033">
                <a:moveTo>
                  <a:pt x="200151" y="145033"/>
                </a:moveTo>
                <a:lnTo>
                  <a:pt x="0" y="145033"/>
                </a:lnTo>
                <a:lnTo>
                  <a:pt x="0" y="0"/>
                </a:lnTo>
                <a:lnTo>
                  <a:pt x="200151" y="0"/>
                </a:lnTo>
                <a:lnTo>
                  <a:pt x="200151" y="145033"/>
                </a:lnTo>
                <a:close/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1743583" y="2918841"/>
            <a:ext cx="0" cy="145033"/>
          </a:xfrm>
          <a:custGeom>
            <a:avLst/>
            <a:gdLst/>
            <a:ahLst/>
            <a:cxnLst/>
            <a:rect l="l" t="t" r="r" b="b"/>
            <a:pathLst>
              <a:path w="0" h="145033">
                <a:moveTo>
                  <a:pt x="0" y="145033"/>
                </a:moveTo>
                <a:lnTo>
                  <a:pt x="0" y="0"/>
                </a:lnTo>
              </a:path>
            </a:pathLst>
          </a:custGeom>
          <a:ln w="27051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2043811" y="2435733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1843658" y="2508250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1843658" y="2508250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1343152" y="2508250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35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1343152" y="2435733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1343152" y="2508250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3003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1643507" y="2435733"/>
            <a:ext cx="200151" cy="144906"/>
          </a:xfrm>
          <a:custGeom>
            <a:avLst/>
            <a:gdLst/>
            <a:ahLst/>
            <a:cxnLst/>
            <a:rect l="l" t="t" r="r" b="b"/>
            <a:pathLst>
              <a:path w="200151" h="144906">
                <a:moveTo>
                  <a:pt x="200151" y="144906"/>
                </a:moveTo>
                <a:lnTo>
                  <a:pt x="200151" y="0"/>
                </a:lnTo>
                <a:lnTo>
                  <a:pt x="0" y="0"/>
                </a:lnTo>
                <a:lnTo>
                  <a:pt x="0" y="144906"/>
                </a:lnTo>
                <a:lnTo>
                  <a:pt x="200151" y="144906"/>
                </a:lnTo>
                <a:close/>
              </a:path>
            </a:pathLst>
          </a:custGeom>
          <a:solidFill>
            <a:srgbClr val="CDC8C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1643507" y="2435733"/>
            <a:ext cx="200151" cy="144906"/>
          </a:xfrm>
          <a:custGeom>
            <a:avLst/>
            <a:gdLst/>
            <a:ahLst/>
            <a:cxnLst/>
            <a:rect l="l" t="t" r="r" b="b"/>
            <a:pathLst>
              <a:path w="200151" h="144906">
                <a:moveTo>
                  <a:pt x="200151" y="144906"/>
                </a:moveTo>
                <a:lnTo>
                  <a:pt x="0" y="144906"/>
                </a:lnTo>
                <a:lnTo>
                  <a:pt x="0" y="0"/>
                </a:lnTo>
                <a:lnTo>
                  <a:pt x="200151" y="0"/>
                </a:lnTo>
                <a:lnTo>
                  <a:pt x="200151" y="144906"/>
                </a:lnTo>
                <a:close/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1743583" y="2435733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6"/>
                </a:moveTo>
                <a:lnTo>
                  <a:pt x="0" y="0"/>
                </a:lnTo>
              </a:path>
            </a:pathLst>
          </a:custGeom>
          <a:ln w="27051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4220845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7223506" y="2966593"/>
            <a:ext cx="49657" cy="49530"/>
          </a:xfrm>
          <a:custGeom>
            <a:avLst/>
            <a:gdLst/>
            <a:ahLst/>
            <a:cxnLst/>
            <a:rect l="l" t="t" r="r" b="b"/>
            <a:pathLst>
              <a:path w="49657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5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7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5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2419350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2219198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5221732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5221732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5221732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2519426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5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6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5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6222619" y="2966593"/>
            <a:ext cx="49656" cy="49530"/>
          </a:xfrm>
          <a:custGeom>
            <a:avLst/>
            <a:gdLst/>
            <a:ahLst/>
            <a:cxnLst/>
            <a:rect l="l" t="t" r="r" b="b"/>
            <a:pathLst>
              <a:path w="49656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1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6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1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2719578" y="2966593"/>
            <a:ext cx="49657" cy="49530"/>
          </a:xfrm>
          <a:custGeom>
            <a:avLst/>
            <a:gdLst/>
            <a:ahLst/>
            <a:cxnLst/>
            <a:rect l="l" t="t" r="r" b="b"/>
            <a:pathLst>
              <a:path w="49657" h="49530">
                <a:moveTo>
                  <a:pt x="0" y="24764"/>
                </a:moveTo>
                <a:lnTo>
                  <a:pt x="3977" y="11325"/>
                </a:lnTo>
                <a:lnTo>
                  <a:pt x="14275" y="2358"/>
                </a:lnTo>
                <a:lnTo>
                  <a:pt x="24892" y="0"/>
                </a:lnTo>
                <a:lnTo>
                  <a:pt x="38305" y="3958"/>
                </a:lnTo>
                <a:lnTo>
                  <a:pt x="47307" y="14236"/>
                </a:lnTo>
                <a:lnTo>
                  <a:pt x="49657" y="24764"/>
                </a:lnTo>
                <a:lnTo>
                  <a:pt x="45666" y="38234"/>
                </a:lnTo>
                <a:lnTo>
                  <a:pt x="35364" y="47201"/>
                </a:lnTo>
                <a:lnTo>
                  <a:pt x="24892" y="49530"/>
                </a:lnTo>
                <a:lnTo>
                  <a:pt x="11414" y="45590"/>
                </a:lnTo>
                <a:lnTo>
                  <a:pt x="2382" y="35357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4721352" y="2966593"/>
            <a:ext cx="49657" cy="49530"/>
          </a:xfrm>
          <a:custGeom>
            <a:avLst/>
            <a:gdLst/>
            <a:ahLst/>
            <a:cxnLst/>
            <a:rect l="l" t="t" r="r" b="b"/>
            <a:pathLst>
              <a:path w="49657" h="49530">
                <a:moveTo>
                  <a:pt x="0" y="24764"/>
                </a:moveTo>
                <a:lnTo>
                  <a:pt x="3990" y="11295"/>
                </a:lnTo>
                <a:lnTo>
                  <a:pt x="14292" y="2328"/>
                </a:lnTo>
                <a:lnTo>
                  <a:pt x="24764" y="0"/>
                </a:lnTo>
                <a:lnTo>
                  <a:pt x="38242" y="3939"/>
                </a:lnTo>
                <a:lnTo>
                  <a:pt x="47274" y="14172"/>
                </a:lnTo>
                <a:lnTo>
                  <a:pt x="49657" y="24764"/>
                </a:lnTo>
                <a:lnTo>
                  <a:pt x="45679" y="38204"/>
                </a:lnTo>
                <a:lnTo>
                  <a:pt x="35381" y="47171"/>
                </a:lnTo>
                <a:lnTo>
                  <a:pt x="24764" y="49530"/>
                </a:lnTo>
                <a:lnTo>
                  <a:pt x="11351" y="45571"/>
                </a:lnTo>
                <a:lnTo>
                  <a:pt x="2349" y="35293"/>
                </a:lnTo>
                <a:lnTo>
                  <a:pt x="0" y="24764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6222619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6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6222619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6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4721352" y="2483358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5722239" y="2483358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2219198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2219198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2219198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7223506" y="2483358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5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5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5221732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6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5221732" y="2483358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6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3220085" y="2483358"/>
            <a:ext cx="49529" cy="49656"/>
          </a:xfrm>
          <a:custGeom>
            <a:avLst/>
            <a:gdLst/>
            <a:ahLst/>
            <a:cxnLst/>
            <a:rect l="l" t="t" r="r" b="b"/>
            <a:pathLst>
              <a:path w="49529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04" y="3977"/>
                </a:lnTo>
                <a:lnTo>
                  <a:pt x="47171" y="14275"/>
                </a:lnTo>
                <a:lnTo>
                  <a:pt x="49529" y="24892"/>
                </a:lnTo>
                <a:lnTo>
                  <a:pt x="45571" y="38305"/>
                </a:lnTo>
                <a:lnTo>
                  <a:pt x="35293" y="47307"/>
                </a:lnTo>
                <a:lnTo>
                  <a:pt x="24764" y="49656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842772" y="2218309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90">
                <a:moveTo>
                  <a:pt x="0" y="106299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7974" y="2991358"/>
            <a:ext cx="34798" cy="0"/>
          </a:xfrm>
          <a:custGeom>
            <a:avLst/>
            <a:gdLst/>
            <a:ahLst/>
            <a:cxnLst/>
            <a:rect l="l" t="t" r="r" b="b"/>
            <a:pathLst>
              <a:path w="34798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807974" y="2508250"/>
            <a:ext cx="34798" cy="0"/>
          </a:xfrm>
          <a:custGeom>
            <a:avLst/>
            <a:gdLst/>
            <a:ahLst/>
            <a:cxnLst/>
            <a:rect l="l" t="t" r="r" b="b"/>
            <a:pathLst>
              <a:path w="34798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842772" y="3281299"/>
            <a:ext cx="8807577" cy="0"/>
          </a:xfrm>
          <a:custGeom>
            <a:avLst/>
            <a:gdLst/>
            <a:ahLst/>
            <a:cxnLst/>
            <a:rect l="l" t="t" r="r" b="b"/>
            <a:pathLst>
              <a:path w="8807577" h="0">
                <a:moveTo>
                  <a:pt x="0" y="0"/>
                </a:moveTo>
                <a:lnTo>
                  <a:pt x="8807577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43076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2243963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3244850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45737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5246624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47511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7248271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8249158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9250045" y="3281299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2043811" y="4642866"/>
            <a:ext cx="0" cy="144907"/>
          </a:xfrm>
          <a:custGeom>
            <a:avLst/>
            <a:gdLst/>
            <a:ahLst/>
            <a:cxnLst/>
            <a:rect l="l" t="t" r="r" b="b"/>
            <a:pathLst>
              <a:path w="0" h="144907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1843658" y="4715256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1843658" y="4715256"/>
            <a:ext cx="200152" cy="0"/>
          </a:xfrm>
          <a:custGeom>
            <a:avLst/>
            <a:gdLst/>
            <a:ahLst/>
            <a:cxnLst/>
            <a:rect l="l" t="t" r="r" b="b"/>
            <a:pathLst>
              <a:path w="200152" h="0">
                <a:moveTo>
                  <a:pt x="0" y="0"/>
                </a:moveTo>
                <a:lnTo>
                  <a:pt x="200152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1343152" y="4715256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35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1343152" y="4642866"/>
            <a:ext cx="0" cy="144907"/>
          </a:xfrm>
          <a:custGeom>
            <a:avLst/>
            <a:gdLst/>
            <a:ahLst/>
            <a:cxnLst/>
            <a:rect l="l" t="t" r="r" b="b"/>
            <a:pathLst>
              <a:path w="0" h="144907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128828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2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2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1343152" y="4715256"/>
            <a:ext cx="300354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3003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1643507" y="4642866"/>
            <a:ext cx="200151" cy="144907"/>
          </a:xfrm>
          <a:custGeom>
            <a:avLst/>
            <a:gdLst/>
            <a:ahLst/>
            <a:cxnLst/>
            <a:rect l="l" t="t" r="r" b="b"/>
            <a:pathLst>
              <a:path w="200151" h="144907">
                <a:moveTo>
                  <a:pt x="200151" y="144907"/>
                </a:moveTo>
                <a:lnTo>
                  <a:pt x="200151" y="0"/>
                </a:lnTo>
                <a:lnTo>
                  <a:pt x="0" y="0"/>
                </a:lnTo>
                <a:lnTo>
                  <a:pt x="0" y="144907"/>
                </a:lnTo>
                <a:lnTo>
                  <a:pt x="200151" y="144907"/>
                </a:lnTo>
                <a:close/>
              </a:path>
            </a:pathLst>
          </a:custGeom>
          <a:solidFill>
            <a:srgbClr val="FEF9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1643507" y="4642866"/>
            <a:ext cx="200151" cy="144907"/>
          </a:xfrm>
          <a:custGeom>
            <a:avLst/>
            <a:gdLst/>
            <a:ahLst/>
            <a:cxnLst/>
            <a:rect l="l" t="t" r="r" b="b"/>
            <a:pathLst>
              <a:path w="200151" h="144907">
                <a:moveTo>
                  <a:pt x="200151" y="144907"/>
                </a:moveTo>
                <a:lnTo>
                  <a:pt x="0" y="144907"/>
                </a:lnTo>
                <a:lnTo>
                  <a:pt x="0" y="0"/>
                </a:lnTo>
                <a:lnTo>
                  <a:pt x="200151" y="0"/>
                </a:lnTo>
                <a:lnTo>
                  <a:pt x="200151" y="144907"/>
                </a:lnTo>
                <a:close/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1743583" y="4642866"/>
            <a:ext cx="0" cy="144907"/>
          </a:xfrm>
          <a:custGeom>
            <a:avLst/>
            <a:gdLst/>
            <a:ahLst/>
            <a:cxnLst/>
            <a:rect l="l" t="t" r="r" b="b"/>
            <a:pathLst>
              <a:path w="0" h="144907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27051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2143887" y="4159630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1843658" y="4232148"/>
            <a:ext cx="300228" cy="0"/>
          </a:xfrm>
          <a:custGeom>
            <a:avLst/>
            <a:gdLst/>
            <a:ahLst/>
            <a:cxnLst/>
            <a:rect l="l" t="t" r="r" b="b"/>
            <a:pathLst>
              <a:path w="300228" h="0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1843658" y="4232148"/>
            <a:ext cx="300228" cy="0"/>
          </a:xfrm>
          <a:custGeom>
            <a:avLst/>
            <a:gdLst/>
            <a:ahLst/>
            <a:cxnLst/>
            <a:rect l="l" t="t" r="r" b="b"/>
            <a:pathLst>
              <a:path w="300228" h="0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1493393" y="4232148"/>
            <a:ext cx="150113" cy="0"/>
          </a:xfrm>
          <a:custGeom>
            <a:avLst/>
            <a:gdLst/>
            <a:ahLst/>
            <a:cxnLst/>
            <a:rect l="l" t="t" r="r" b="b"/>
            <a:pathLst>
              <a:path w="150113" h="0">
                <a:moveTo>
                  <a:pt x="0" y="0"/>
                </a:moveTo>
                <a:lnTo>
                  <a:pt x="15011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1493393" y="4159630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1493393" y="4232148"/>
            <a:ext cx="150113" cy="0"/>
          </a:xfrm>
          <a:custGeom>
            <a:avLst/>
            <a:gdLst/>
            <a:ahLst/>
            <a:cxnLst/>
            <a:rect l="l" t="t" r="r" b="b"/>
            <a:pathLst>
              <a:path w="150113" h="0">
                <a:moveTo>
                  <a:pt x="150113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1643507" y="4159630"/>
            <a:ext cx="200151" cy="144906"/>
          </a:xfrm>
          <a:custGeom>
            <a:avLst/>
            <a:gdLst/>
            <a:ahLst/>
            <a:cxnLst/>
            <a:rect l="l" t="t" r="r" b="b"/>
            <a:pathLst>
              <a:path w="200151" h="144906">
                <a:moveTo>
                  <a:pt x="200151" y="144907"/>
                </a:moveTo>
                <a:lnTo>
                  <a:pt x="200151" y="0"/>
                </a:lnTo>
                <a:lnTo>
                  <a:pt x="0" y="0"/>
                </a:lnTo>
                <a:lnTo>
                  <a:pt x="0" y="144907"/>
                </a:lnTo>
                <a:lnTo>
                  <a:pt x="200151" y="144907"/>
                </a:lnTo>
                <a:close/>
              </a:path>
            </a:pathLst>
          </a:custGeom>
          <a:solidFill>
            <a:srgbClr val="CDC8C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1643507" y="4159630"/>
            <a:ext cx="200151" cy="144906"/>
          </a:xfrm>
          <a:custGeom>
            <a:avLst/>
            <a:gdLst/>
            <a:ahLst/>
            <a:cxnLst/>
            <a:rect l="l" t="t" r="r" b="b"/>
            <a:pathLst>
              <a:path w="200151" h="144906">
                <a:moveTo>
                  <a:pt x="200151" y="144907"/>
                </a:moveTo>
                <a:lnTo>
                  <a:pt x="0" y="144907"/>
                </a:lnTo>
                <a:lnTo>
                  <a:pt x="0" y="0"/>
                </a:lnTo>
                <a:lnTo>
                  <a:pt x="200151" y="0"/>
                </a:lnTo>
                <a:lnTo>
                  <a:pt x="200151" y="144907"/>
                </a:lnTo>
                <a:close/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1743583" y="4159630"/>
            <a:ext cx="0" cy="144906"/>
          </a:xfrm>
          <a:custGeom>
            <a:avLst/>
            <a:gdLst/>
            <a:ahLst/>
            <a:cxnLst/>
            <a:rect l="l" t="t" r="r" b="b"/>
            <a:pathLst>
              <a:path w="0" h="144906">
                <a:moveTo>
                  <a:pt x="0" y="144907"/>
                </a:moveTo>
                <a:lnTo>
                  <a:pt x="0" y="0"/>
                </a:lnTo>
              </a:path>
            </a:pathLst>
          </a:custGeom>
          <a:ln w="27051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20845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23506" y="4690491"/>
            <a:ext cx="49657" cy="49657"/>
          </a:xfrm>
          <a:custGeom>
            <a:avLst/>
            <a:gdLst/>
            <a:ahLst/>
            <a:cxnLst/>
            <a:rect l="l" t="t" r="r" b="b"/>
            <a:pathLst>
              <a:path w="49657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5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7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5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19350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2219198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21732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21732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221732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19426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5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6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5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22619" y="4690491"/>
            <a:ext cx="49656" cy="49657"/>
          </a:xfrm>
          <a:custGeom>
            <a:avLst/>
            <a:gdLst/>
            <a:ahLst/>
            <a:cxnLst/>
            <a:rect l="l" t="t" r="r" b="b"/>
            <a:pathLst>
              <a:path w="49656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1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6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1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19578" y="4690491"/>
            <a:ext cx="49657" cy="49657"/>
          </a:xfrm>
          <a:custGeom>
            <a:avLst/>
            <a:gdLst/>
            <a:ahLst/>
            <a:cxnLst/>
            <a:rect l="l" t="t" r="r" b="b"/>
            <a:pathLst>
              <a:path w="49657" h="49657">
                <a:moveTo>
                  <a:pt x="0" y="24765"/>
                </a:moveTo>
                <a:lnTo>
                  <a:pt x="3977" y="11381"/>
                </a:lnTo>
                <a:lnTo>
                  <a:pt x="14275" y="2380"/>
                </a:lnTo>
                <a:lnTo>
                  <a:pt x="24892" y="0"/>
                </a:lnTo>
                <a:lnTo>
                  <a:pt x="38305" y="3990"/>
                </a:lnTo>
                <a:lnTo>
                  <a:pt x="47307" y="14292"/>
                </a:lnTo>
                <a:lnTo>
                  <a:pt x="49657" y="24765"/>
                </a:lnTo>
                <a:lnTo>
                  <a:pt x="45685" y="38242"/>
                </a:lnTo>
                <a:lnTo>
                  <a:pt x="35429" y="47274"/>
                </a:lnTo>
                <a:lnTo>
                  <a:pt x="24892" y="49657"/>
                </a:lnTo>
                <a:lnTo>
                  <a:pt x="11444" y="45698"/>
                </a:lnTo>
                <a:lnTo>
                  <a:pt x="2413" y="35445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721352" y="4690491"/>
            <a:ext cx="49657" cy="49657"/>
          </a:xfrm>
          <a:custGeom>
            <a:avLst/>
            <a:gdLst/>
            <a:ahLst/>
            <a:cxnLst/>
            <a:rect l="l" t="t" r="r" b="b"/>
            <a:pathLst>
              <a:path w="49657" h="49657">
                <a:moveTo>
                  <a:pt x="0" y="24765"/>
                </a:moveTo>
                <a:lnTo>
                  <a:pt x="3990" y="11351"/>
                </a:lnTo>
                <a:lnTo>
                  <a:pt x="14292" y="2349"/>
                </a:lnTo>
                <a:lnTo>
                  <a:pt x="24764" y="0"/>
                </a:lnTo>
                <a:lnTo>
                  <a:pt x="38242" y="3971"/>
                </a:lnTo>
                <a:lnTo>
                  <a:pt x="47274" y="14227"/>
                </a:lnTo>
                <a:lnTo>
                  <a:pt x="49657" y="24765"/>
                </a:lnTo>
                <a:lnTo>
                  <a:pt x="45698" y="38212"/>
                </a:lnTo>
                <a:lnTo>
                  <a:pt x="35445" y="47243"/>
                </a:lnTo>
                <a:lnTo>
                  <a:pt x="24764" y="49657"/>
                </a:lnTo>
                <a:lnTo>
                  <a:pt x="11381" y="45679"/>
                </a:lnTo>
                <a:lnTo>
                  <a:pt x="2380" y="35381"/>
                </a:lnTo>
                <a:lnTo>
                  <a:pt x="0" y="24765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21352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721352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2219198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7223506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5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5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1268349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222619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22619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22619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9225280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5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5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9225280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5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6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5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220845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220845" y="4207256"/>
            <a:ext cx="49656" cy="49656"/>
          </a:xfrm>
          <a:custGeom>
            <a:avLst/>
            <a:gdLst/>
            <a:ahLst/>
            <a:cxnLst/>
            <a:rect l="l" t="t" r="r" b="b"/>
            <a:pathLst>
              <a:path w="49656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1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6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1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7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722239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722239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71" y="11414"/>
                </a:lnTo>
                <a:lnTo>
                  <a:pt x="14227" y="2382"/>
                </a:lnTo>
                <a:lnTo>
                  <a:pt x="24764" y="0"/>
                </a:lnTo>
                <a:lnTo>
                  <a:pt x="38212" y="3958"/>
                </a:lnTo>
                <a:lnTo>
                  <a:pt x="47243" y="14211"/>
                </a:lnTo>
                <a:lnTo>
                  <a:pt x="49657" y="24892"/>
                </a:lnTo>
                <a:lnTo>
                  <a:pt x="45679" y="38275"/>
                </a:lnTo>
                <a:lnTo>
                  <a:pt x="35381" y="47276"/>
                </a:lnTo>
                <a:lnTo>
                  <a:pt x="24764" y="49657"/>
                </a:lnTo>
                <a:lnTo>
                  <a:pt x="11351" y="45666"/>
                </a:lnTo>
                <a:lnTo>
                  <a:pt x="2349" y="35364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719578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2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7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2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719578" y="4207256"/>
            <a:ext cx="49657" cy="49656"/>
          </a:xfrm>
          <a:custGeom>
            <a:avLst/>
            <a:gdLst/>
            <a:ahLst/>
            <a:cxnLst/>
            <a:rect l="l" t="t" r="r" b="b"/>
            <a:pathLst>
              <a:path w="49657" h="49656">
                <a:moveTo>
                  <a:pt x="0" y="24892"/>
                </a:moveTo>
                <a:lnTo>
                  <a:pt x="3958" y="11444"/>
                </a:lnTo>
                <a:lnTo>
                  <a:pt x="14211" y="2413"/>
                </a:lnTo>
                <a:lnTo>
                  <a:pt x="24892" y="0"/>
                </a:lnTo>
                <a:lnTo>
                  <a:pt x="38275" y="3977"/>
                </a:lnTo>
                <a:lnTo>
                  <a:pt x="47276" y="14275"/>
                </a:lnTo>
                <a:lnTo>
                  <a:pt x="49657" y="24892"/>
                </a:lnTo>
                <a:lnTo>
                  <a:pt x="45666" y="38305"/>
                </a:lnTo>
                <a:lnTo>
                  <a:pt x="35364" y="47307"/>
                </a:lnTo>
                <a:lnTo>
                  <a:pt x="24892" y="49657"/>
                </a:lnTo>
                <a:lnTo>
                  <a:pt x="11414" y="45685"/>
                </a:lnTo>
                <a:lnTo>
                  <a:pt x="2382" y="35429"/>
                </a:lnTo>
                <a:lnTo>
                  <a:pt x="0" y="24892"/>
                </a:lnTo>
              </a:path>
            </a:pathLst>
          </a:custGeom>
          <a:ln w="9016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842772" y="3942206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89">
                <a:moveTo>
                  <a:pt x="0" y="106299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07974" y="4715256"/>
            <a:ext cx="34798" cy="0"/>
          </a:xfrm>
          <a:custGeom>
            <a:avLst/>
            <a:gdLst/>
            <a:ahLst/>
            <a:cxnLst/>
            <a:rect l="l" t="t" r="r" b="b"/>
            <a:pathLst>
              <a:path w="34798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07974" y="4232148"/>
            <a:ext cx="34798" cy="0"/>
          </a:xfrm>
          <a:custGeom>
            <a:avLst/>
            <a:gdLst/>
            <a:ahLst/>
            <a:cxnLst/>
            <a:rect l="l" t="t" r="r" b="b"/>
            <a:pathLst>
              <a:path w="34798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42772" y="5005197"/>
            <a:ext cx="8807577" cy="0"/>
          </a:xfrm>
          <a:custGeom>
            <a:avLst/>
            <a:gdLst/>
            <a:ahLst/>
            <a:cxnLst/>
            <a:rect l="l" t="t" r="r" b="b"/>
            <a:pathLst>
              <a:path w="8807577" h="0">
                <a:moveTo>
                  <a:pt x="0" y="0"/>
                </a:moveTo>
                <a:lnTo>
                  <a:pt x="8807577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243076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243963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244850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245737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246624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247511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248271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8249158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9250045" y="5005197"/>
            <a:ext cx="0" cy="34798"/>
          </a:xfrm>
          <a:custGeom>
            <a:avLst/>
            <a:gdLst/>
            <a:ahLst/>
            <a:cxnLst/>
            <a:rect l="l" t="t" r="r" b="b"/>
            <a:pathLst>
              <a:path w="0" h="34798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2333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30072" y="12894"/>
            <a:ext cx="6435343" cy="425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5859">
              <a:lnSpc>
                <a:spcPts val="1635"/>
              </a:lnSpc>
              <a:spcBef>
                <a:spcPts val="81"/>
              </a:spcBef>
            </a:pPr>
            <a:r>
              <a:rPr dirty="0" smtClean="0" sz="1500" spc="0" b="1">
                <a:latin typeface="Arial"/>
                <a:cs typeface="Arial"/>
              </a:rPr>
              <a:t>Salario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justo: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Un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obre</a:t>
            </a:r>
            <a:r>
              <a:rPr dirty="0" smtClean="0" sz="1500" spc="-29" b="1">
                <a:latin typeface="Arial"/>
                <a:cs typeface="Arial"/>
              </a:rPr>
              <a:t>r</a:t>
            </a:r>
            <a:r>
              <a:rPr dirty="0" smtClean="0" sz="1500" spc="0" b="1">
                <a:latin typeface="Arial"/>
                <a:cs typeface="Arial"/>
              </a:rPr>
              <a:t>o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no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calificado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de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una</a:t>
            </a:r>
            <a:r>
              <a:rPr dirty="0" smtClean="0" sz="1500" spc="0" b="1">
                <a:latin typeface="Arial"/>
                <a:cs typeface="Arial"/>
              </a:rPr>
              <a:t> </a:t>
            </a:r>
            <a:r>
              <a:rPr dirty="0" smtClean="0" sz="1500" spc="0" b="1">
                <a:latin typeface="Arial"/>
                <a:cs typeface="Arial"/>
              </a:rPr>
              <a:t>fábrica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183"/>
              </a:spcBef>
            </a:pPr>
            <a:r>
              <a:rPr dirty="0" smtClean="0" sz="1200" spc="-19">
                <a:latin typeface="Times New Roman"/>
                <a:cs typeface="Times New Roman"/>
              </a:rPr>
              <a:t>P</a:t>
            </a:r>
            <a:r>
              <a:rPr dirty="0" smtClean="0" sz="1200" spc="0">
                <a:latin typeface="Times New Roman"/>
                <a:cs typeface="Times New Roman"/>
              </a:rPr>
              <a:t>arrafo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reforma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educacional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y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lista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de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salarios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por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ocupación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2725" y="717396"/>
            <a:ext cx="59724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-29">
                <a:solidFill>
                  <a:srgbClr val="4D4D4C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ratamiento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8084" y="1200631"/>
            <a:ext cx="39184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Control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73226" y="1590902"/>
            <a:ext cx="15684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74088" y="1590902"/>
            <a:ext cx="55689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$1.000.000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74975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$2.000.000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75862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$3.000.000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76749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$4.000.000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77636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$5.000.000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78396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$6.000.000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79283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$7.000.000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980170" y="1590902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$8.000.000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0072" y="1984805"/>
            <a:ext cx="214909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>
                <a:latin typeface="Times New Roman"/>
                <a:cs typeface="Times New Roman"/>
              </a:rPr>
              <a:t>P</a:t>
            </a:r>
            <a:r>
              <a:rPr dirty="0" smtClean="0" sz="1200" spc="0">
                <a:latin typeface="Times New Roman"/>
                <a:cs typeface="Times New Roman"/>
              </a:rPr>
              <a:t>árrafo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sobre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reforma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educacional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2725" y="2441294"/>
            <a:ext cx="59724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-29">
                <a:solidFill>
                  <a:srgbClr val="4D4D4C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ratamiento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8084" y="2924529"/>
            <a:ext cx="39184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Control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73226" y="3314927"/>
            <a:ext cx="15684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74088" y="3314927"/>
            <a:ext cx="55689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$1.000.000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74975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$2.000.000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5862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$3.000.000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76749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$4.000.000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77636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$5.000.000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78396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$6.000.000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9283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$7.000.000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80170" y="3314927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$8.000.000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0072" y="3708703"/>
            <a:ext cx="19444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Lista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de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salarios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por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ocupación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2725" y="4165319"/>
            <a:ext cx="59724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-29">
                <a:solidFill>
                  <a:srgbClr val="4D4D4C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ratamiento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8084" y="4648427"/>
            <a:ext cx="39184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Control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73226" y="5038825"/>
            <a:ext cx="15684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74088" y="5038825"/>
            <a:ext cx="55689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$1.000.000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4975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$2.000.000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75862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$3.000.000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76749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$4.000.000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77636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$5.000.000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78396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$6.000.000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79283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$7.000.000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980170" y="5038825"/>
            <a:ext cx="5568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D4D4C"/>
                </a:solidFill>
                <a:latin typeface="Times New Roman"/>
                <a:cs typeface="Times New Roman"/>
              </a:rPr>
              <a:t>$8.000.000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1937" y="5174216"/>
            <a:ext cx="1870138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dirty="0" smtClean="0" sz="1100" spc="0">
                <a:latin typeface="Times New Roman"/>
                <a:cs typeface="Times New Roman"/>
              </a:rPr>
              <a:t>Salario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en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pesos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Chilenos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(CLP)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43152" y="4642866"/>
            <a:ext cx="300354" cy="72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39" name="object 39"/>
          <p:cNvSpPr txBox="1"/>
          <p:nvPr/>
        </p:nvSpPr>
        <p:spPr>
          <a:xfrm>
            <a:off x="1643507" y="4642866"/>
            <a:ext cx="100075" cy="14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1743583" y="4642866"/>
            <a:ext cx="100075" cy="14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1843658" y="4642866"/>
            <a:ext cx="200152" cy="72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36" name="object 36"/>
          <p:cNvSpPr txBox="1"/>
          <p:nvPr/>
        </p:nvSpPr>
        <p:spPr>
          <a:xfrm>
            <a:off x="1843658" y="4715256"/>
            <a:ext cx="200152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35" name="object 35"/>
          <p:cNvSpPr txBox="1"/>
          <p:nvPr/>
        </p:nvSpPr>
        <p:spPr>
          <a:xfrm>
            <a:off x="1343152" y="4715256"/>
            <a:ext cx="300354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34" name="object 34"/>
          <p:cNvSpPr txBox="1"/>
          <p:nvPr/>
        </p:nvSpPr>
        <p:spPr>
          <a:xfrm>
            <a:off x="842772" y="3942206"/>
            <a:ext cx="8807577" cy="1062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1493393" y="4159630"/>
            <a:ext cx="150113" cy="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32" name="object 32"/>
          <p:cNvSpPr txBox="1"/>
          <p:nvPr/>
        </p:nvSpPr>
        <p:spPr>
          <a:xfrm>
            <a:off x="1643507" y="4159630"/>
            <a:ext cx="100075" cy="1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1743583" y="4159630"/>
            <a:ext cx="100075" cy="1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1843658" y="4159630"/>
            <a:ext cx="300228" cy="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29" name="object 29"/>
          <p:cNvSpPr txBox="1"/>
          <p:nvPr/>
        </p:nvSpPr>
        <p:spPr>
          <a:xfrm>
            <a:off x="1843658" y="4232148"/>
            <a:ext cx="300228" cy="72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28" name="object 28"/>
          <p:cNvSpPr txBox="1"/>
          <p:nvPr/>
        </p:nvSpPr>
        <p:spPr>
          <a:xfrm>
            <a:off x="1493393" y="4232148"/>
            <a:ext cx="150113" cy="72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27" name="object 27"/>
          <p:cNvSpPr txBox="1"/>
          <p:nvPr/>
        </p:nvSpPr>
        <p:spPr>
          <a:xfrm>
            <a:off x="1343152" y="2918841"/>
            <a:ext cx="300354" cy="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26" name="object 26"/>
          <p:cNvSpPr txBox="1"/>
          <p:nvPr/>
        </p:nvSpPr>
        <p:spPr>
          <a:xfrm>
            <a:off x="1643507" y="2918841"/>
            <a:ext cx="100075" cy="145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743583" y="2918841"/>
            <a:ext cx="100075" cy="145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843658" y="2918841"/>
            <a:ext cx="200152" cy="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23" name="object 23"/>
          <p:cNvSpPr txBox="1"/>
          <p:nvPr/>
        </p:nvSpPr>
        <p:spPr>
          <a:xfrm>
            <a:off x="1843658" y="2991358"/>
            <a:ext cx="200152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22" name="object 22"/>
          <p:cNvSpPr txBox="1"/>
          <p:nvPr/>
        </p:nvSpPr>
        <p:spPr>
          <a:xfrm>
            <a:off x="1343152" y="2991358"/>
            <a:ext cx="300354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21" name="object 21"/>
          <p:cNvSpPr txBox="1"/>
          <p:nvPr/>
        </p:nvSpPr>
        <p:spPr>
          <a:xfrm>
            <a:off x="842772" y="2218309"/>
            <a:ext cx="8807577" cy="1062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343152" y="2435733"/>
            <a:ext cx="300354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19" name="object 19"/>
          <p:cNvSpPr txBox="1"/>
          <p:nvPr/>
        </p:nvSpPr>
        <p:spPr>
          <a:xfrm>
            <a:off x="1643507" y="2435733"/>
            <a:ext cx="100075" cy="1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1743583" y="2435733"/>
            <a:ext cx="100075" cy="1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843658" y="2435733"/>
            <a:ext cx="200152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16" name="object 16"/>
          <p:cNvSpPr txBox="1"/>
          <p:nvPr/>
        </p:nvSpPr>
        <p:spPr>
          <a:xfrm>
            <a:off x="1843658" y="2508250"/>
            <a:ext cx="200152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15" name="object 15"/>
          <p:cNvSpPr txBox="1"/>
          <p:nvPr/>
        </p:nvSpPr>
        <p:spPr>
          <a:xfrm>
            <a:off x="1343152" y="2508250"/>
            <a:ext cx="300354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14" name="object 14"/>
          <p:cNvSpPr txBox="1"/>
          <p:nvPr/>
        </p:nvSpPr>
        <p:spPr>
          <a:xfrm>
            <a:off x="1343152" y="1194942"/>
            <a:ext cx="300354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13" name="object 13"/>
          <p:cNvSpPr txBox="1"/>
          <p:nvPr/>
        </p:nvSpPr>
        <p:spPr>
          <a:xfrm>
            <a:off x="1643507" y="1194942"/>
            <a:ext cx="100075" cy="14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43583" y="1194942"/>
            <a:ext cx="100075" cy="14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843658" y="1194942"/>
            <a:ext cx="200152" cy="7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10" name="object 10"/>
          <p:cNvSpPr txBox="1"/>
          <p:nvPr/>
        </p:nvSpPr>
        <p:spPr>
          <a:xfrm>
            <a:off x="1843658" y="1267460"/>
            <a:ext cx="200152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9" name="object 9"/>
          <p:cNvSpPr txBox="1"/>
          <p:nvPr/>
        </p:nvSpPr>
        <p:spPr>
          <a:xfrm>
            <a:off x="1343152" y="1267460"/>
            <a:ext cx="300354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8" name="object 8"/>
          <p:cNvSpPr txBox="1"/>
          <p:nvPr/>
        </p:nvSpPr>
        <p:spPr>
          <a:xfrm>
            <a:off x="842772" y="494411"/>
            <a:ext cx="8807577" cy="1062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493393" y="711835"/>
            <a:ext cx="150113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6" name="object 6"/>
          <p:cNvSpPr txBox="1"/>
          <p:nvPr/>
        </p:nvSpPr>
        <p:spPr>
          <a:xfrm>
            <a:off x="1643507" y="711835"/>
            <a:ext cx="100075" cy="1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43583" y="711835"/>
            <a:ext cx="62484" cy="1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806067" y="711835"/>
            <a:ext cx="237744" cy="7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9"/>
              </a:spcBef>
            </a:pPr>
            <a:endParaRPr sz="550"/>
          </a:p>
        </p:txBody>
      </p:sp>
      <p:sp>
        <p:nvSpPr>
          <p:cNvPr id="3" name="object 3"/>
          <p:cNvSpPr txBox="1"/>
          <p:nvPr/>
        </p:nvSpPr>
        <p:spPr>
          <a:xfrm>
            <a:off x="1806067" y="784225"/>
            <a:ext cx="237744" cy="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493393" y="784225"/>
            <a:ext cx="150113" cy="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0"/>
              </a:spcBef>
            </a:pPr>
            <a:endParaRPr sz="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