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76800" cy="2743200"/>
  <p:notesSz cx="5486400" cy="27432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 varScale="1">
        <p:scale>
          <a:sx n="260" d="100"/>
          <a:sy n="260" d="100"/>
        </p:scale>
        <p:origin x="1104" y="204"/>
      </p:cViewPr>
      <p:guideLst>
        <p:guide orient="horz" pos="2880"/>
        <p:guide pos="19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78075" cy="1381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108325" y="0"/>
            <a:ext cx="2376488" cy="1381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DAD9-0126-4E79-AB47-3A29B70FE9FB}" type="datetimeFigureOut">
              <a:rPr lang="es-CL" smtClean="0"/>
              <a:t>26-03-2021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20875" y="342900"/>
            <a:ext cx="1644650" cy="925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549275" y="1320800"/>
            <a:ext cx="4387850" cy="1079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2605088"/>
            <a:ext cx="2378075" cy="1381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108325" y="2605088"/>
            <a:ext cx="2376488" cy="1381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86480-238B-41EC-BA6C-9AE3AC5C29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35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920875" y="342900"/>
            <a:ext cx="1644650" cy="92551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86480-238B-41EC-BA6C-9AE3AC5C29F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86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6" indent="-342936" algn="l" defTabSz="914495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29" indent="-285781" algn="l" defTabSz="914495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20" indent="-228624" algn="l" defTabSz="91449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7" indent="-228624" algn="l" defTabSz="91449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16" indent="-228624" algn="l" defTabSz="91449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63" indent="-228624" algn="l" defTabSz="9144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11" indent="-228624" algn="l" defTabSz="9144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58" indent="-228624" algn="l" defTabSz="9144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07" indent="-228624" algn="l" defTabSz="91449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8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5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44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91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38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86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35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82" algn="l" defTabSz="914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639421" y="128290"/>
            <a:ext cx="1555788" cy="316285"/>
          </a:xfrm>
          <a:custGeom>
            <a:avLst/>
            <a:gdLst/>
            <a:ahLst/>
            <a:cxnLst/>
            <a:rect l="l" t="t" r="r" b="b"/>
            <a:pathLst>
              <a:path w="3293109" h="315721">
                <a:moveTo>
                  <a:pt x="3293109" y="315721"/>
                </a:move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9185" y="97800"/>
            <a:ext cx="55692" cy="68053"/>
          </a:xfrm>
          <a:custGeom>
            <a:avLst/>
            <a:gdLst/>
            <a:ahLst/>
            <a:cxnLst/>
            <a:rect l="l" t="t" r="r" b="b"/>
            <a:pathLst>
              <a:path w="80644" h="64262">
                <a:moveTo>
                  <a:pt x="80644" y="0"/>
                </a:moveTo>
                <a:lnTo>
                  <a:pt x="0" y="24764"/>
                </a:lnTo>
                <a:lnTo>
                  <a:pt x="74549" y="64262"/>
                </a:lnTo>
                <a:lnTo>
                  <a:pt x="80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28197" y="347377"/>
            <a:ext cx="1563415" cy="97196"/>
          </a:xfrm>
          <a:custGeom>
            <a:avLst/>
            <a:gdLst/>
            <a:ahLst/>
            <a:cxnLst/>
            <a:rect l="l" t="t" r="r" b="b"/>
            <a:pathLst>
              <a:path w="3292855" h="118363">
                <a:moveTo>
                  <a:pt x="3292855" y="118363"/>
                </a:move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91860" y="305832"/>
            <a:ext cx="54552" cy="68321"/>
          </a:xfrm>
          <a:custGeom>
            <a:avLst/>
            <a:gdLst/>
            <a:ahLst/>
            <a:cxnLst/>
            <a:rect l="l" t="t" r="r" b="b"/>
            <a:pathLst>
              <a:path w="78993" h="64515">
                <a:moveTo>
                  <a:pt x="78993" y="0"/>
                </a:moveTo>
                <a:lnTo>
                  <a:pt x="0" y="29463"/>
                </a:lnTo>
                <a:lnTo>
                  <a:pt x="76708" y="64515"/>
                </a:lnTo>
                <a:lnTo>
                  <a:pt x="78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30537" y="583972"/>
            <a:ext cx="1563415" cy="484778"/>
          </a:xfrm>
          <a:custGeom>
            <a:avLst/>
            <a:gdLst/>
            <a:ahLst/>
            <a:cxnLst/>
            <a:rect l="l" t="t" r="r" b="b"/>
            <a:pathLst>
              <a:path w="3293491" h="434085">
                <a:moveTo>
                  <a:pt x="3293491" y="434085"/>
                </a:moveTo>
                <a:lnTo>
                  <a:pt x="0" y="0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83115" y="549932"/>
            <a:ext cx="56307" cy="67783"/>
          </a:xfrm>
          <a:custGeom>
            <a:avLst/>
            <a:gdLst/>
            <a:ahLst/>
            <a:cxnLst/>
            <a:rect l="l" t="t" r="r" b="b"/>
            <a:pathLst>
              <a:path w="81534" h="64007">
                <a:moveTo>
                  <a:pt x="81534" y="0"/>
                </a:moveTo>
                <a:lnTo>
                  <a:pt x="0" y="21843"/>
                </a:lnTo>
                <a:lnTo>
                  <a:pt x="73025" y="64007"/>
                </a:lnTo>
                <a:lnTo>
                  <a:pt x="8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8196" y="819130"/>
            <a:ext cx="1565007" cy="249621"/>
          </a:xfrm>
          <a:custGeom>
            <a:avLst/>
            <a:gdLst/>
            <a:ahLst/>
            <a:cxnLst/>
            <a:rect l="l" t="t" r="r" b="b"/>
            <a:pathLst>
              <a:path w="3292982" h="236727">
                <a:moveTo>
                  <a:pt x="3292982" y="236727"/>
                </a:move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7206" y="781627"/>
            <a:ext cx="55254" cy="68053"/>
          </a:xfrm>
          <a:custGeom>
            <a:avLst/>
            <a:gdLst/>
            <a:ahLst/>
            <a:cxnLst/>
            <a:rect l="l" t="t" r="r" b="b"/>
            <a:pathLst>
              <a:path w="80009" h="64262">
                <a:moveTo>
                  <a:pt x="80009" y="0"/>
                </a:moveTo>
                <a:lnTo>
                  <a:pt x="0" y="26543"/>
                </a:lnTo>
                <a:lnTo>
                  <a:pt x="75437" y="64262"/>
                </a:lnTo>
                <a:lnTo>
                  <a:pt x="80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31060" y="1027060"/>
            <a:ext cx="1563058" cy="45719"/>
          </a:xfrm>
          <a:custGeom>
            <a:avLst/>
            <a:gdLst/>
            <a:ahLst/>
            <a:cxnLst/>
            <a:rect l="l" t="t" r="r" b="b"/>
            <a:pathLst>
              <a:path w="3292729" h="39369">
                <a:moveTo>
                  <a:pt x="3292729" y="39369"/>
                </a:moveTo>
                <a:lnTo>
                  <a:pt x="0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8040" y="991627"/>
            <a:ext cx="54114" cy="68321"/>
          </a:xfrm>
          <a:custGeom>
            <a:avLst/>
            <a:gdLst/>
            <a:ahLst/>
            <a:cxnLst/>
            <a:rect l="l" t="t" r="r" b="b"/>
            <a:pathLst>
              <a:path w="78359" h="64515">
                <a:moveTo>
                  <a:pt x="78359" y="0"/>
                </a:moveTo>
                <a:lnTo>
                  <a:pt x="0" y="31242"/>
                </a:lnTo>
                <a:lnTo>
                  <a:pt x="77597" y="64515"/>
                </a:lnTo>
                <a:lnTo>
                  <a:pt x="78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28195" y="1068753"/>
            <a:ext cx="1565006" cy="183545"/>
          </a:xfrm>
          <a:custGeom>
            <a:avLst/>
            <a:gdLst/>
            <a:ahLst/>
            <a:cxnLst/>
            <a:rect l="l" t="t" r="r" b="b"/>
            <a:pathLst>
              <a:path w="3292855" h="157861">
                <a:moveTo>
                  <a:pt x="3292855" y="0"/>
                </a:moveTo>
                <a:lnTo>
                  <a:pt x="0" y="157861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7339" y="1218383"/>
            <a:ext cx="54816" cy="68321"/>
          </a:xfrm>
          <a:custGeom>
            <a:avLst/>
            <a:gdLst/>
            <a:ahLst/>
            <a:cxnLst/>
            <a:rect l="l" t="t" r="r" b="b"/>
            <a:pathLst>
              <a:path w="79375" h="64515">
                <a:moveTo>
                  <a:pt x="76327" y="0"/>
                </a:moveTo>
                <a:lnTo>
                  <a:pt x="0" y="36067"/>
                </a:lnTo>
                <a:lnTo>
                  <a:pt x="79375" y="64515"/>
                </a:lnTo>
                <a:lnTo>
                  <a:pt x="76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39423" y="1068753"/>
            <a:ext cx="1557373" cy="414509"/>
          </a:xfrm>
          <a:custGeom>
            <a:avLst/>
            <a:gdLst/>
            <a:ahLst/>
            <a:cxnLst/>
            <a:rect l="l" t="t" r="r" b="b"/>
            <a:pathLst>
              <a:path w="3293237" h="355219">
                <a:moveTo>
                  <a:pt x="3293237" y="0"/>
                </a:moveTo>
                <a:lnTo>
                  <a:pt x="0" y="355219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90458" y="1447856"/>
            <a:ext cx="55869" cy="68053"/>
          </a:xfrm>
          <a:custGeom>
            <a:avLst/>
            <a:gdLst/>
            <a:ahLst/>
            <a:cxnLst/>
            <a:rect l="l" t="t" r="r" b="b"/>
            <a:pathLst>
              <a:path w="80899" h="64262">
                <a:moveTo>
                  <a:pt x="74040" y="0"/>
                </a:moveTo>
                <a:lnTo>
                  <a:pt x="0" y="40512"/>
                </a:lnTo>
                <a:lnTo>
                  <a:pt x="80899" y="64262"/>
                </a:lnTo>
                <a:lnTo>
                  <a:pt x="7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39423" y="1068750"/>
            <a:ext cx="1557373" cy="641146"/>
          </a:xfrm>
          <a:custGeom>
            <a:avLst/>
            <a:gdLst/>
            <a:ahLst/>
            <a:cxnLst/>
            <a:rect l="l" t="t" r="r" b="b"/>
            <a:pathLst>
              <a:path w="3296539" h="553085">
                <a:moveTo>
                  <a:pt x="3296539" y="0"/>
                </a:moveTo>
                <a:lnTo>
                  <a:pt x="0" y="553085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92007" y="1677201"/>
            <a:ext cx="56745" cy="67379"/>
          </a:xfrm>
          <a:custGeom>
            <a:avLst/>
            <a:gdLst/>
            <a:ahLst/>
            <a:cxnLst/>
            <a:rect l="l" t="t" r="r" b="b"/>
            <a:pathLst>
              <a:path w="82168" h="63626">
                <a:moveTo>
                  <a:pt x="71500" y="0"/>
                </a:moveTo>
                <a:lnTo>
                  <a:pt x="0" y="44703"/>
                </a:lnTo>
                <a:lnTo>
                  <a:pt x="82168" y="63626"/>
                </a:lnTo>
                <a:lnTo>
                  <a:pt x="71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39422" y="1693058"/>
            <a:ext cx="1553778" cy="260820"/>
          </a:xfrm>
          <a:custGeom>
            <a:avLst/>
            <a:gdLst/>
            <a:ahLst/>
            <a:cxnLst/>
            <a:rect l="l" t="t" r="r" b="b"/>
            <a:pathLst>
              <a:path w="3292982" h="236727">
                <a:moveTo>
                  <a:pt x="3292982" y="0"/>
                </a:moveTo>
                <a:lnTo>
                  <a:pt x="0" y="236728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97206" y="1921802"/>
            <a:ext cx="55254" cy="68053"/>
          </a:xfrm>
          <a:custGeom>
            <a:avLst/>
            <a:gdLst/>
            <a:ahLst/>
            <a:cxnLst/>
            <a:rect l="l" t="t" r="r" b="b"/>
            <a:pathLst>
              <a:path w="80009" h="64262">
                <a:moveTo>
                  <a:pt x="75437" y="0"/>
                </a:moveTo>
                <a:lnTo>
                  <a:pt x="0" y="37719"/>
                </a:lnTo>
                <a:lnTo>
                  <a:pt x="80009" y="64262"/>
                </a:lnTo>
                <a:lnTo>
                  <a:pt x="7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40767" y="1693060"/>
            <a:ext cx="1552866" cy="470579"/>
          </a:xfrm>
          <a:custGeom>
            <a:avLst/>
            <a:gdLst/>
            <a:ahLst/>
            <a:cxnLst/>
            <a:rect l="l" t="t" r="r" b="b"/>
            <a:pathLst>
              <a:path w="3293491" h="434086">
                <a:moveTo>
                  <a:pt x="3293491" y="0"/>
                </a:moveTo>
                <a:lnTo>
                  <a:pt x="0" y="434086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97207" y="2130937"/>
            <a:ext cx="56307" cy="67783"/>
          </a:xfrm>
          <a:custGeom>
            <a:avLst/>
            <a:gdLst/>
            <a:ahLst/>
            <a:cxnLst/>
            <a:rect l="l" t="t" r="r" b="b"/>
            <a:pathLst>
              <a:path w="81534" h="64007">
                <a:moveTo>
                  <a:pt x="73025" y="0"/>
                </a:moveTo>
                <a:lnTo>
                  <a:pt x="0" y="42163"/>
                </a:lnTo>
                <a:lnTo>
                  <a:pt x="81534" y="64007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587404" y="2317235"/>
            <a:ext cx="1565662" cy="86208"/>
          </a:xfrm>
          <a:custGeom>
            <a:avLst/>
            <a:gdLst/>
            <a:ahLst/>
            <a:cxnLst/>
            <a:rect l="l" t="t" r="r" b="b"/>
            <a:pathLst>
              <a:path w="3292855" h="118363">
                <a:moveTo>
                  <a:pt x="3292855" y="0"/>
                </a:moveTo>
                <a:lnTo>
                  <a:pt x="0" y="118363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590453" y="2362013"/>
            <a:ext cx="54552" cy="68322"/>
          </a:xfrm>
          <a:custGeom>
            <a:avLst/>
            <a:gdLst/>
            <a:ahLst/>
            <a:cxnLst/>
            <a:rect l="l" t="t" r="r" b="b"/>
            <a:pathLst>
              <a:path w="78993" h="64516">
                <a:moveTo>
                  <a:pt x="76708" y="0"/>
                </a:moveTo>
                <a:lnTo>
                  <a:pt x="0" y="35051"/>
                </a:lnTo>
                <a:lnTo>
                  <a:pt x="78993" y="64515"/>
                </a:lnTo>
                <a:lnTo>
                  <a:pt x="76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28194" y="2317237"/>
            <a:ext cx="1538400" cy="297615"/>
          </a:xfrm>
          <a:custGeom>
            <a:avLst/>
            <a:gdLst/>
            <a:ahLst/>
            <a:cxnLst/>
            <a:rect l="l" t="t" r="r" b="b"/>
            <a:pathLst>
              <a:path w="3293109" h="315722">
                <a:moveTo>
                  <a:pt x="3293109" y="0"/>
                </a:moveTo>
                <a:lnTo>
                  <a:pt x="0" y="315721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93140" y="2580502"/>
            <a:ext cx="55692" cy="68053"/>
          </a:xfrm>
          <a:custGeom>
            <a:avLst/>
            <a:gdLst/>
            <a:ahLst/>
            <a:cxnLst/>
            <a:rect l="l" t="t" r="r" b="b"/>
            <a:pathLst>
              <a:path w="80644" h="64262">
                <a:moveTo>
                  <a:pt x="74549" y="0"/>
                </a:moveTo>
                <a:lnTo>
                  <a:pt x="0" y="39497"/>
                </a:lnTo>
                <a:lnTo>
                  <a:pt x="80644" y="64262"/>
                </a:lnTo>
                <a:lnTo>
                  <a:pt x="74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A6EAC8CB-818E-4FDB-8563-B304F2963C0B}"/>
              </a:ext>
            </a:extLst>
          </p:cNvPr>
          <p:cNvGrpSpPr/>
          <p:nvPr/>
        </p:nvGrpSpPr>
        <p:grpSpPr>
          <a:xfrm>
            <a:off x="3088259" y="163079"/>
            <a:ext cx="1352829" cy="2431608"/>
            <a:chOff x="2900137" y="163079"/>
            <a:chExt cx="927447" cy="2431608"/>
          </a:xfrm>
        </p:grpSpPr>
        <p:sp>
          <p:nvSpPr>
            <p:cNvPr id="40" name="object 40"/>
            <p:cNvSpPr/>
            <p:nvPr/>
          </p:nvSpPr>
          <p:spPr>
            <a:xfrm>
              <a:off x="3460009" y="512353"/>
              <a:ext cx="49817" cy="488339"/>
            </a:xfrm>
            <a:custGeom>
              <a:avLst/>
              <a:gdLst/>
              <a:ahLst/>
              <a:cxnLst/>
              <a:rect l="l" t="t" r="r" b="b"/>
              <a:pathLst>
                <a:path w="72136" h="461137">
                  <a:moveTo>
                    <a:pt x="1015" y="0"/>
                  </a:moveTo>
                  <a:lnTo>
                    <a:pt x="24002" y="38608"/>
                  </a:lnTo>
                  <a:lnTo>
                    <a:pt x="41275" y="74803"/>
                  </a:lnTo>
                  <a:lnTo>
                    <a:pt x="55879" y="115950"/>
                  </a:lnTo>
                  <a:lnTo>
                    <a:pt x="66801" y="164084"/>
                  </a:lnTo>
                  <a:lnTo>
                    <a:pt x="72009" y="219456"/>
                  </a:lnTo>
                  <a:lnTo>
                    <a:pt x="72136" y="228854"/>
                  </a:lnTo>
                  <a:lnTo>
                    <a:pt x="68199" y="284861"/>
                  </a:lnTo>
                  <a:lnTo>
                    <a:pt x="58165" y="334391"/>
                  </a:lnTo>
                  <a:lnTo>
                    <a:pt x="44068" y="376936"/>
                  </a:lnTo>
                  <a:lnTo>
                    <a:pt x="27432" y="414147"/>
                  </a:lnTo>
                  <a:lnTo>
                    <a:pt x="9143" y="447548"/>
                  </a:lnTo>
                  <a:lnTo>
                    <a:pt x="0" y="461137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429838" y="981460"/>
              <a:ext cx="48589" cy="87554"/>
            </a:xfrm>
            <a:custGeom>
              <a:avLst/>
              <a:gdLst/>
              <a:ahLst/>
              <a:cxnLst/>
              <a:rect l="l" t="t" r="r" b="b"/>
              <a:pathLst>
                <a:path w="70358" h="82677">
                  <a:moveTo>
                    <a:pt x="16890" y="0"/>
                  </a:moveTo>
                  <a:lnTo>
                    <a:pt x="0" y="82677"/>
                  </a:lnTo>
                  <a:lnTo>
                    <a:pt x="70358" y="36195"/>
                  </a:lnTo>
                  <a:lnTo>
                    <a:pt x="16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429838" y="444840"/>
              <a:ext cx="49115" cy="87149"/>
            </a:xfrm>
            <a:custGeom>
              <a:avLst/>
              <a:gdLst/>
              <a:ahLst/>
              <a:cxnLst/>
              <a:rect l="l" t="t" r="r" b="b"/>
              <a:pathLst>
                <a:path w="71120" h="82295">
                  <a:moveTo>
                    <a:pt x="71120" y="45338"/>
                  </a:moveTo>
                  <a:lnTo>
                    <a:pt x="0" y="0"/>
                  </a:lnTo>
                  <a:lnTo>
                    <a:pt x="18161" y="82295"/>
                  </a:lnTo>
                  <a:lnTo>
                    <a:pt x="71120" y="45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469481" y="500116"/>
              <a:ext cx="199180" cy="1137261"/>
            </a:xfrm>
            <a:custGeom>
              <a:avLst/>
              <a:gdLst/>
              <a:ahLst/>
              <a:cxnLst/>
              <a:rect l="l" t="t" r="r" b="b"/>
              <a:pathLst>
                <a:path w="288417" h="1073912">
                  <a:moveTo>
                    <a:pt x="381" y="0"/>
                  </a:moveTo>
                  <a:lnTo>
                    <a:pt x="39370" y="37337"/>
                  </a:lnTo>
                  <a:lnTo>
                    <a:pt x="75946" y="74803"/>
                  </a:lnTo>
                  <a:lnTo>
                    <a:pt x="113792" y="116459"/>
                  </a:lnTo>
                  <a:lnTo>
                    <a:pt x="151002" y="161798"/>
                  </a:lnTo>
                  <a:lnTo>
                    <a:pt x="186182" y="210819"/>
                  </a:lnTo>
                  <a:lnTo>
                    <a:pt x="218186" y="264160"/>
                  </a:lnTo>
                  <a:lnTo>
                    <a:pt x="245872" y="322961"/>
                  </a:lnTo>
                  <a:lnTo>
                    <a:pt x="268224" y="388366"/>
                  </a:lnTo>
                  <a:lnTo>
                    <a:pt x="283210" y="460882"/>
                  </a:lnTo>
                  <a:lnTo>
                    <a:pt x="288417" y="535051"/>
                  </a:lnTo>
                  <a:lnTo>
                    <a:pt x="282701" y="612648"/>
                  </a:lnTo>
                  <a:lnTo>
                    <a:pt x="267462" y="684784"/>
                  </a:lnTo>
                  <a:lnTo>
                    <a:pt x="244983" y="750062"/>
                  </a:lnTo>
                  <a:lnTo>
                    <a:pt x="217043" y="808863"/>
                  </a:lnTo>
                  <a:lnTo>
                    <a:pt x="185038" y="862203"/>
                  </a:lnTo>
                  <a:lnTo>
                    <a:pt x="149860" y="911479"/>
                  </a:lnTo>
                  <a:lnTo>
                    <a:pt x="112775" y="957072"/>
                  </a:lnTo>
                  <a:lnTo>
                    <a:pt x="74930" y="998982"/>
                  </a:lnTo>
                  <a:lnTo>
                    <a:pt x="38608" y="1036574"/>
                  </a:lnTo>
                  <a:lnTo>
                    <a:pt x="5842" y="1068705"/>
                  </a:lnTo>
                  <a:lnTo>
                    <a:pt x="0" y="1073912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429838" y="1612226"/>
              <a:ext cx="54728" cy="80964"/>
            </a:xfrm>
            <a:custGeom>
              <a:avLst/>
              <a:gdLst/>
              <a:ahLst/>
              <a:cxnLst/>
              <a:rect l="l" t="t" r="r" b="b"/>
              <a:pathLst>
                <a:path w="79248" h="76454">
                  <a:moveTo>
                    <a:pt x="35560" y="0"/>
                  </a:moveTo>
                  <a:lnTo>
                    <a:pt x="0" y="76454"/>
                  </a:lnTo>
                  <a:lnTo>
                    <a:pt x="79248" y="47625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429838" y="444840"/>
              <a:ext cx="54816" cy="80695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79375" y="28320"/>
                  </a:moveTo>
                  <a:lnTo>
                    <a:pt x="0" y="0"/>
                  </a:lnTo>
                  <a:lnTo>
                    <a:pt x="36067" y="76200"/>
                  </a:lnTo>
                  <a:lnTo>
                    <a:pt x="79375" y="28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471499" y="496483"/>
              <a:ext cx="356085" cy="1768698"/>
            </a:xfrm>
            <a:custGeom>
              <a:avLst/>
              <a:gdLst/>
              <a:ahLst/>
              <a:cxnLst/>
              <a:rect l="l" t="t" r="r" b="b"/>
              <a:pathLst>
                <a:path w="515620" h="1670177">
                  <a:moveTo>
                    <a:pt x="508" y="0"/>
                  </a:moveTo>
                  <a:lnTo>
                    <a:pt x="37211" y="30607"/>
                  </a:lnTo>
                  <a:lnTo>
                    <a:pt x="79501" y="67183"/>
                  </a:lnTo>
                  <a:lnTo>
                    <a:pt x="126746" y="109474"/>
                  </a:lnTo>
                  <a:lnTo>
                    <a:pt x="176656" y="156591"/>
                  </a:lnTo>
                  <a:lnTo>
                    <a:pt x="227456" y="207645"/>
                  </a:lnTo>
                  <a:lnTo>
                    <a:pt x="277495" y="262255"/>
                  </a:lnTo>
                  <a:lnTo>
                    <a:pt x="325374" y="320294"/>
                  </a:lnTo>
                  <a:lnTo>
                    <a:pt x="370331" y="382270"/>
                  </a:lnTo>
                  <a:lnTo>
                    <a:pt x="411352" y="448818"/>
                  </a:lnTo>
                  <a:lnTo>
                    <a:pt x="447421" y="521081"/>
                  </a:lnTo>
                  <a:lnTo>
                    <a:pt x="477647" y="599821"/>
                  </a:lnTo>
                  <a:lnTo>
                    <a:pt x="500252" y="685546"/>
                  </a:lnTo>
                  <a:lnTo>
                    <a:pt x="513334" y="777240"/>
                  </a:lnTo>
                  <a:lnTo>
                    <a:pt x="515620" y="833247"/>
                  </a:lnTo>
                  <a:lnTo>
                    <a:pt x="509270" y="927227"/>
                  </a:lnTo>
                  <a:lnTo>
                    <a:pt x="492125" y="1016762"/>
                  </a:lnTo>
                  <a:lnTo>
                    <a:pt x="466216" y="1099693"/>
                  </a:lnTo>
                  <a:lnTo>
                    <a:pt x="433577" y="1175893"/>
                  </a:lnTo>
                  <a:lnTo>
                    <a:pt x="395350" y="1245870"/>
                  </a:lnTo>
                  <a:lnTo>
                    <a:pt x="352805" y="1310640"/>
                  </a:lnTo>
                  <a:lnTo>
                    <a:pt x="306577" y="1371219"/>
                  </a:lnTo>
                  <a:lnTo>
                    <a:pt x="257810" y="1428115"/>
                  </a:lnTo>
                  <a:lnTo>
                    <a:pt x="207390" y="1481582"/>
                  </a:lnTo>
                  <a:lnTo>
                    <a:pt x="156845" y="1531493"/>
                  </a:lnTo>
                  <a:lnTo>
                    <a:pt x="107823" y="1577213"/>
                  </a:lnTo>
                  <a:lnTo>
                    <a:pt x="62356" y="1617599"/>
                  </a:lnTo>
                  <a:lnTo>
                    <a:pt x="22478" y="1651889"/>
                  </a:lnTo>
                  <a:lnTo>
                    <a:pt x="0" y="1670177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429838" y="2238822"/>
              <a:ext cx="55781" cy="78678"/>
            </a:xfrm>
            <a:custGeom>
              <a:avLst/>
              <a:gdLst/>
              <a:ahLst/>
              <a:cxnLst/>
              <a:rect l="l" t="t" r="r" b="b"/>
              <a:pathLst>
                <a:path w="80772" h="74294">
                  <a:moveTo>
                    <a:pt x="39877" y="0"/>
                  </a:moveTo>
                  <a:lnTo>
                    <a:pt x="0" y="74295"/>
                  </a:lnTo>
                  <a:lnTo>
                    <a:pt x="80772" y="49911"/>
                  </a:lnTo>
                  <a:lnTo>
                    <a:pt x="39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429838" y="444840"/>
              <a:ext cx="55956" cy="78273"/>
            </a:xfrm>
            <a:custGeom>
              <a:avLst/>
              <a:gdLst/>
              <a:ahLst/>
              <a:cxnLst/>
              <a:rect l="l" t="t" r="r" b="b"/>
              <a:pathLst>
                <a:path w="81025" h="73913">
                  <a:moveTo>
                    <a:pt x="81025" y="23494"/>
                  </a:moveTo>
                  <a:lnTo>
                    <a:pt x="0" y="0"/>
                  </a:lnTo>
                  <a:lnTo>
                    <a:pt x="40639" y="73913"/>
                  </a:lnTo>
                  <a:lnTo>
                    <a:pt x="81025" y="23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460009" y="1136664"/>
              <a:ext cx="49817" cy="488204"/>
            </a:xfrm>
            <a:custGeom>
              <a:avLst/>
              <a:gdLst/>
              <a:ahLst/>
              <a:cxnLst/>
              <a:rect l="l" t="t" r="r" b="b"/>
              <a:pathLst>
                <a:path w="72136" h="461010">
                  <a:moveTo>
                    <a:pt x="1015" y="0"/>
                  </a:moveTo>
                  <a:lnTo>
                    <a:pt x="24002" y="38608"/>
                  </a:lnTo>
                  <a:lnTo>
                    <a:pt x="41275" y="74676"/>
                  </a:lnTo>
                  <a:lnTo>
                    <a:pt x="55879" y="115824"/>
                  </a:lnTo>
                  <a:lnTo>
                    <a:pt x="66801" y="163957"/>
                  </a:lnTo>
                  <a:lnTo>
                    <a:pt x="72009" y="219329"/>
                  </a:lnTo>
                  <a:lnTo>
                    <a:pt x="72136" y="228727"/>
                  </a:lnTo>
                  <a:lnTo>
                    <a:pt x="68199" y="284734"/>
                  </a:lnTo>
                  <a:lnTo>
                    <a:pt x="58165" y="334264"/>
                  </a:lnTo>
                  <a:lnTo>
                    <a:pt x="44068" y="376809"/>
                  </a:lnTo>
                  <a:lnTo>
                    <a:pt x="27432" y="414147"/>
                  </a:lnTo>
                  <a:lnTo>
                    <a:pt x="9143" y="447421"/>
                  </a:lnTo>
                  <a:lnTo>
                    <a:pt x="0" y="461010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429838" y="1605771"/>
              <a:ext cx="48589" cy="87420"/>
            </a:xfrm>
            <a:custGeom>
              <a:avLst/>
              <a:gdLst/>
              <a:ahLst/>
              <a:cxnLst/>
              <a:rect l="l" t="t" r="r" b="b"/>
              <a:pathLst>
                <a:path w="70358" h="82550">
                  <a:moveTo>
                    <a:pt x="16890" y="0"/>
                  </a:moveTo>
                  <a:lnTo>
                    <a:pt x="0" y="82550"/>
                  </a:lnTo>
                  <a:lnTo>
                    <a:pt x="70358" y="36067"/>
                  </a:lnTo>
                  <a:lnTo>
                    <a:pt x="16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429838" y="1069015"/>
              <a:ext cx="49115" cy="87149"/>
            </a:xfrm>
            <a:custGeom>
              <a:avLst/>
              <a:gdLst/>
              <a:ahLst/>
              <a:cxnLst/>
              <a:rect l="l" t="t" r="r" b="b"/>
              <a:pathLst>
                <a:path w="71120" h="82295">
                  <a:moveTo>
                    <a:pt x="71120" y="45338"/>
                  </a:moveTo>
                  <a:lnTo>
                    <a:pt x="0" y="0"/>
                  </a:lnTo>
                  <a:lnTo>
                    <a:pt x="18161" y="82295"/>
                  </a:lnTo>
                  <a:lnTo>
                    <a:pt x="71120" y="45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469481" y="1124426"/>
              <a:ext cx="199180" cy="1137261"/>
            </a:xfrm>
            <a:custGeom>
              <a:avLst/>
              <a:gdLst/>
              <a:ahLst/>
              <a:cxnLst/>
              <a:rect l="l" t="t" r="r" b="b"/>
              <a:pathLst>
                <a:path w="288417" h="1073911">
                  <a:moveTo>
                    <a:pt x="381" y="0"/>
                  </a:moveTo>
                  <a:lnTo>
                    <a:pt x="39370" y="37337"/>
                  </a:lnTo>
                  <a:lnTo>
                    <a:pt x="75946" y="74675"/>
                  </a:lnTo>
                  <a:lnTo>
                    <a:pt x="113792" y="116459"/>
                  </a:lnTo>
                  <a:lnTo>
                    <a:pt x="151002" y="161797"/>
                  </a:lnTo>
                  <a:lnTo>
                    <a:pt x="186182" y="210820"/>
                  </a:lnTo>
                  <a:lnTo>
                    <a:pt x="218186" y="264159"/>
                  </a:lnTo>
                  <a:lnTo>
                    <a:pt x="245872" y="322834"/>
                  </a:lnTo>
                  <a:lnTo>
                    <a:pt x="268224" y="388366"/>
                  </a:lnTo>
                  <a:lnTo>
                    <a:pt x="283210" y="460883"/>
                  </a:lnTo>
                  <a:lnTo>
                    <a:pt x="288417" y="535051"/>
                  </a:lnTo>
                  <a:lnTo>
                    <a:pt x="282701" y="612521"/>
                  </a:lnTo>
                  <a:lnTo>
                    <a:pt x="267462" y="684784"/>
                  </a:lnTo>
                  <a:lnTo>
                    <a:pt x="244983" y="750062"/>
                  </a:lnTo>
                  <a:lnTo>
                    <a:pt x="217043" y="808736"/>
                  </a:lnTo>
                  <a:lnTo>
                    <a:pt x="185038" y="862203"/>
                  </a:lnTo>
                  <a:lnTo>
                    <a:pt x="149860" y="911352"/>
                  </a:lnTo>
                  <a:lnTo>
                    <a:pt x="112775" y="956944"/>
                  </a:lnTo>
                  <a:lnTo>
                    <a:pt x="74930" y="998855"/>
                  </a:lnTo>
                  <a:lnTo>
                    <a:pt x="38608" y="1036574"/>
                  </a:lnTo>
                  <a:lnTo>
                    <a:pt x="5842" y="1068578"/>
                  </a:lnTo>
                  <a:lnTo>
                    <a:pt x="0" y="1073912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429838" y="2236536"/>
              <a:ext cx="54728" cy="80963"/>
            </a:xfrm>
            <a:custGeom>
              <a:avLst/>
              <a:gdLst/>
              <a:ahLst/>
              <a:cxnLst/>
              <a:rect l="l" t="t" r="r" b="b"/>
              <a:pathLst>
                <a:path w="79248" h="76454">
                  <a:moveTo>
                    <a:pt x="35560" y="0"/>
                  </a:moveTo>
                  <a:lnTo>
                    <a:pt x="0" y="76453"/>
                  </a:lnTo>
                  <a:lnTo>
                    <a:pt x="79248" y="47497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429838" y="1069015"/>
              <a:ext cx="54816" cy="80694"/>
            </a:xfrm>
            <a:custGeom>
              <a:avLst/>
              <a:gdLst/>
              <a:ahLst/>
              <a:cxnLst/>
              <a:rect l="l" t="t" r="r" b="b"/>
              <a:pathLst>
                <a:path w="79375" h="76199">
                  <a:moveTo>
                    <a:pt x="79375" y="28320"/>
                  </a:moveTo>
                  <a:lnTo>
                    <a:pt x="0" y="0"/>
                  </a:lnTo>
                  <a:lnTo>
                    <a:pt x="36067" y="76199"/>
                  </a:lnTo>
                  <a:lnTo>
                    <a:pt x="79375" y="28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460009" y="1760840"/>
              <a:ext cx="49817" cy="488203"/>
            </a:xfrm>
            <a:custGeom>
              <a:avLst/>
              <a:gdLst/>
              <a:ahLst/>
              <a:cxnLst/>
              <a:rect l="l" t="t" r="r" b="b"/>
              <a:pathLst>
                <a:path w="72136" h="461009">
                  <a:moveTo>
                    <a:pt x="1015" y="0"/>
                  </a:moveTo>
                  <a:lnTo>
                    <a:pt x="24002" y="38607"/>
                  </a:lnTo>
                  <a:lnTo>
                    <a:pt x="41275" y="74675"/>
                  </a:lnTo>
                  <a:lnTo>
                    <a:pt x="55879" y="115950"/>
                  </a:lnTo>
                  <a:lnTo>
                    <a:pt x="66801" y="164083"/>
                  </a:lnTo>
                  <a:lnTo>
                    <a:pt x="72009" y="219455"/>
                  </a:lnTo>
                  <a:lnTo>
                    <a:pt x="72136" y="228726"/>
                  </a:lnTo>
                  <a:lnTo>
                    <a:pt x="68199" y="284860"/>
                  </a:lnTo>
                  <a:lnTo>
                    <a:pt x="58165" y="334263"/>
                  </a:lnTo>
                  <a:lnTo>
                    <a:pt x="44068" y="376808"/>
                  </a:lnTo>
                  <a:lnTo>
                    <a:pt x="27432" y="414146"/>
                  </a:lnTo>
                  <a:lnTo>
                    <a:pt x="9143" y="447547"/>
                  </a:lnTo>
                  <a:lnTo>
                    <a:pt x="0" y="461009"/>
                  </a:lnTo>
                </a:path>
              </a:pathLst>
            </a:custGeom>
            <a:ln w="965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429838" y="2229946"/>
              <a:ext cx="48589" cy="87553"/>
            </a:xfrm>
            <a:custGeom>
              <a:avLst/>
              <a:gdLst/>
              <a:ahLst/>
              <a:cxnLst/>
              <a:rect l="l" t="t" r="r" b="b"/>
              <a:pathLst>
                <a:path w="70358" h="82676">
                  <a:moveTo>
                    <a:pt x="16890" y="0"/>
                  </a:moveTo>
                  <a:lnTo>
                    <a:pt x="0" y="82676"/>
                  </a:lnTo>
                  <a:lnTo>
                    <a:pt x="70358" y="36067"/>
                  </a:lnTo>
                  <a:lnTo>
                    <a:pt x="16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429838" y="1693190"/>
              <a:ext cx="49115" cy="87284"/>
            </a:xfrm>
            <a:custGeom>
              <a:avLst/>
              <a:gdLst/>
              <a:ahLst/>
              <a:cxnLst/>
              <a:rect l="l" t="t" r="r" b="b"/>
              <a:pathLst>
                <a:path w="71120" h="82423">
                  <a:moveTo>
                    <a:pt x="71120" y="45338"/>
                  </a:moveTo>
                  <a:lnTo>
                    <a:pt x="0" y="0"/>
                  </a:lnTo>
                  <a:lnTo>
                    <a:pt x="18161" y="82422"/>
                  </a:lnTo>
                  <a:lnTo>
                    <a:pt x="71120" y="45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954385" y="163079"/>
              <a:ext cx="475452" cy="558947"/>
            </a:xfrm>
            <a:custGeom>
              <a:avLst/>
              <a:gdLst/>
              <a:ahLst/>
              <a:cxnLst/>
              <a:rect l="l" t="t" r="r" b="b"/>
              <a:pathLst>
                <a:path w="688466" h="527812">
                  <a:moveTo>
                    <a:pt x="688466" y="266065"/>
                  </a:moveTo>
                  <a:lnTo>
                    <a:pt x="688466" y="257682"/>
                  </a:lnTo>
                  <a:lnTo>
                    <a:pt x="687958" y="249300"/>
                  </a:lnTo>
                  <a:lnTo>
                    <a:pt x="684656" y="224536"/>
                  </a:lnTo>
                  <a:lnTo>
                    <a:pt x="678306" y="200025"/>
                  </a:lnTo>
                  <a:lnTo>
                    <a:pt x="668908" y="176022"/>
                  </a:lnTo>
                  <a:lnTo>
                    <a:pt x="656589" y="152907"/>
                  </a:lnTo>
                  <a:lnTo>
                    <a:pt x="641476" y="130810"/>
                  </a:lnTo>
                  <a:lnTo>
                    <a:pt x="623696" y="109855"/>
                  </a:lnTo>
                  <a:lnTo>
                    <a:pt x="603503" y="90169"/>
                  </a:lnTo>
                  <a:lnTo>
                    <a:pt x="580897" y="72262"/>
                  </a:lnTo>
                  <a:lnTo>
                    <a:pt x="556132" y="55880"/>
                  </a:lnTo>
                  <a:lnTo>
                    <a:pt x="529589" y="41529"/>
                  </a:lnTo>
                  <a:lnTo>
                    <a:pt x="501268" y="29082"/>
                  </a:lnTo>
                  <a:lnTo>
                    <a:pt x="471550" y="18668"/>
                  </a:lnTo>
                  <a:lnTo>
                    <a:pt x="440816" y="10541"/>
                  </a:lnTo>
                  <a:lnTo>
                    <a:pt x="409066" y="4699"/>
                  </a:lnTo>
                  <a:lnTo>
                    <a:pt x="376808" y="1143"/>
                  </a:lnTo>
                  <a:lnTo>
                    <a:pt x="344296" y="0"/>
                  </a:lnTo>
                  <a:lnTo>
                    <a:pt x="333375" y="127"/>
                  </a:lnTo>
                  <a:lnTo>
                    <a:pt x="300863" y="2159"/>
                  </a:lnTo>
                  <a:lnTo>
                    <a:pt x="268858" y="6477"/>
                  </a:lnTo>
                  <a:lnTo>
                    <a:pt x="237362" y="13081"/>
                  </a:lnTo>
                  <a:lnTo>
                    <a:pt x="206882" y="21971"/>
                  </a:lnTo>
                  <a:lnTo>
                    <a:pt x="177672" y="33019"/>
                  </a:lnTo>
                  <a:lnTo>
                    <a:pt x="149859" y="46100"/>
                  </a:lnTo>
                  <a:lnTo>
                    <a:pt x="123951" y="61087"/>
                  </a:lnTo>
                  <a:lnTo>
                    <a:pt x="99821" y="77978"/>
                  </a:lnTo>
                  <a:lnTo>
                    <a:pt x="78104" y="96647"/>
                  </a:lnTo>
                  <a:lnTo>
                    <a:pt x="58546" y="116586"/>
                  </a:lnTo>
                  <a:lnTo>
                    <a:pt x="41655" y="138049"/>
                  </a:lnTo>
                  <a:lnTo>
                    <a:pt x="27558" y="160528"/>
                  </a:lnTo>
                  <a:lnTo>
                    <a:pt x="16255" y="183896"/>
                  </a:lnTo>
                  <a:lnTo>
                    <a:pt x="7746" y="208153"/>
                  </a:lnTo>
                  <a:lnTo>
                    <a:pt x="2412" y="232791"/>
                  </a:lnTo>
                  <a:lnTo>
                    <a:pt x="126" y="257682"/>
                  </a:lnTo>
                  <a:lnTo>
                    <a:pt x="0" y="266065"/>
                  </a:lnTo>
                  <a:lnTo>
                    <a:pt x="253" y="274319"/>
                  </a:lnTo>
                  <a:lnTo>
                    <a:pt x="3047" y="299212"/>
                  </a:lnTo>
                  <a:lnTo>
                    <a:pt x="9016" y="323850"/>
                  </a:lnTo>
                  <a:lnTo>
                    <a:pt x="17906" y="347853"/>
                  </a:lnTo>
                  <a:lnTo>
                    <a:pt x="29717" y="371094"/>
                  </a:lnTo>
                  <a:lnTo>
                    <a:pt x="44322" y="393446"/>
                  </a:lnTo>
                  <a:lnTo>
                    <a:pt x="61721" y="414655"/>
                  </a:lnTo>
                  <a:lnTo>
                    <a:pt x="81533" y="434467"/>
                  </a:lnTo>
                  <a:lnTo>
                    <a:pt x="103758" y="452755"/>
                  </a:lnTo>
                  <a:lnTo>
                    <a:pt x="128142" y="469392"/>
                  </a:lnTo>
                  <a:lnTo>
                    <a:pt x="154431" y="484124"/>
                  </a:lnTo>
                  <a:lnTo>
                    <a:pt x="182371" y="496824"/>
                  </a:lnTo>
                  <a:lnTo>
                    <a:pt x="211835" y="507619"/>
                  </a:lnTo>
                  <a:lnTo>
                    <a:pt x="242569" y="516128"/>
                  </a:lnTo>
                  <a:lnTo>
                    <a:pt x="274065" y="522350"/>
                  </a:lnTo>
                  <a:lnTo>
                    <a:pt x="306323" y="526288"/>
                  </a:lnTo>
                  <a:lnTo>
                    <a:pt x="338835" y="527812"/>
                  </a:lnTo>
                  <a:lnTo>
                    <a:pt x="349757" y="527812"/>
                  </a:lnTo>
                  <a:lnTo>
                    <a:pt x="382269" y="526288"/>
                  </a:lnTo>
                  <a:lnTo>
                    <a:pt x="414400" y="522350"/>
                  </a:lnTo>
                  <a:lnTo>
                    <a:pt x="446023" y="516128"/>
                  </a:lnTo>
                  <a:lnTo>
                    <a:pt x="476630" y="507619"/>
                  </a:lnTo>
                  <a:lnTo>
                    <a:pt x="506094" y="496824"/>
                  </a:lnTo>
                  <a:lnTo>
                    <a:pt x="534162" y="484124"/>
                  </a:lnTo>
                  <a:lnTo>
                    <a:pt x="560451" y="469392"/>
                  </a:lnTo>
                  <a:lnTo>
                    <a:pt x="584834" y="452755"/>
                  </a:lnTo>
                  <a:lnTo>
                    <a:pt x="607059" y="434467"/>
                  </a:lnTo>
                  <a:lnTo>
                    <a:pt x="626871" y="414655"/>
                  </a:lnTo>
                  <a:lnTo>
                    <a:pt x="644143" y="393446"/>
                  </a:lnTo>
                  <a:lnTo>
                    <a:pt x="658876" y="371094"/>
                  </a:lnTo>
                  <a:lnTo>
                    <a:pt x="670687" y="347853"/>
                  </a:lnTo>
                  <a:lnTo>
                    <a:pt x="679576" y="323850"/>
                  </a:lnTo>
                  <a:lnTo>
                    <a:pt x="685418" y="299212"/>
                  </a:lnTo>
                  <a:lnTo>
                    <a:pt x="688213" y="274319"/>
                  </a:lnTo>
                  <a:lnTo>
                    <a:pt x="688466" y="26606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954384" y="163079"/>
              <a:ext cx="475452" cy="558947"/>
            </a:xfrm>
            <a:custGeom>
              <a:avLst/>
              <a:gdLst/>
              <a:ahLst/>
              <a:cxnLst/>
              <a:rect l="l" t="t" r="r" b="b"/>
              <a:pathLst>
                <a:path w="688466" h="527812">
                  <a:moveTo>
                    <a:pt x="344296" y="0"/>
                  </a:moveTo>
                  <a:lnTo>
                    <a:pt x="376808" y="1143"/>
                  </a:lnTo>
                  <a:lnTo>
                    <a:pt x="409066" y="4699"/>
                  </a:lnTo>
                  <a:lnTo>
                    <a:pt x="440816" y="10541"/>
                  </a:lnTo>
                  <a:lnTo>
                    <a:pt x="471550" y="18668"/>
                  </a:lnTo>
                  <a:lnTo>
                    <a:pt x="501268" y="29082"/>
                  </a:lnTo>
                  <a:lnTo>
                    <a:pt x="529589" y="41529"/>
                  </a:lnTo>
                  <a:lnTo>
                    <a:pt x="556132" y="55880"/>
                  </a:lnTo>
                  <a:lnTo>
                    <a:pt x="580897" y="72262"/>
                  </a:lnTo>
                  <a:lnTo>
                    <a:pt x="603503" y="90169"/>
                  </a:lnTo>
                  <a:lnTo>
                    <a:pt x="623696" y="109855"/>
                  </a:lnTo>
                  <a:lnTo>
                    <a:pt x="641476" y="130810"/>
                  </a:lnTo>
                  <a:lnTo>
                    <a:pt x="656589" y="152907"/>
                  </a:lnTo>
                  <a:lnTo>
                    <a:pt x="668908" y="176022"/>
                  </a:lnTo>
                  <a:lnTo>
                    <a:pt x="678306" y="200025"/>
                  </a:lnTo>
                  <a:lnTo>
                    <a:pt x="684656" y="224536"/>
                  </a:lnTo>
                  <a:lnTo>
                    <a:pt x="687958" y="249300"/>
                  </a:lnTo>
                  <a:lnTo>
                    <a:pt x="688466" y="257682"/>
                  </a:lnTo>
                  <a:lnTo>
                    <a:pt x="688466" y="266065"/>
                  </a:lnTo>
                  <a:lnTo>
                    <a:pt x="686688" y="290956"/>
                  </a:lnTo>
                  <a:lnTo>
                    <a:pt x="681863" y="315722"/>
                  </a:lnTo>
                  <a:lnTo>
                    <a:pt x="673988" y="339979"/>
                  </a:lnTo>
                  <a:lnTo>
                    <a:pt x="663066" y="363474"/>
                  </a:lnTo>
                  <a:lnTo>
                    <a:pt x="649351" y="386206"/>
                  </a:lnTo>
                  <a:lnTo>
                    <a:pt x="632967" y="407669"/>
                  </a:lnTo>
                  <a:lnTo>
                    <a:pt x="613917" y="427990"/>
                  </a:lnTo>
                  <a:lnTo>
                    <a:pt x="592454" y="446786"/>
                  </a:lnTo>
                  <a:lnTo>
                    <a:pt x="568705" y="464057"/>
                  </a:lnTo>
                  <a:lnTo>
                    <a:pt x="543051" y="479425"/>
                  </a:lnTo>
                  <a:lnTo>
                    <a:pt x="515619" y="492887"/>
                  </a:lnTo>
                  <a:lnTo>
                    <a:pt x="486537" y="504190"/>
                  </a:lnTo>
                  <a:lnTo>
                    <a:pt x="456310" y="513461"/>
                  </a:lnTo>
                  <a:lnTo>
                    <a:pt x="425068" y="520446"/>
                  </a:lnTo>
                  <a:lnTo>
                    <a:pt x="393064" y="525144"/>
                  </a:lnTo>
                  <a:lnTo>
                    <a:pt x="360552" y="527557"/>
                  </a:lnTo>
                  <a:lnTo>
                    <a:pt x="349757" y="527812"/>
                  </a:lnTo>
                  <a:lnTo>
                    <a:pt x="338835" y="527812"/>
                  </a:lnTo>
                  <a:lnTo>
                    <a:pt x="306323" y="526288"/>
                  </a:lnTo>
                  <a:lnTo>
                    <a:pt x="274065" y="522350"/>
                  </a:lnTo>
                  <a:lnTo>
                    <a:pt x="242569" y="516128"/>
                  </a:lnTo>
                  <a:lnTo>
                    <a:pt x="211835" y="507619"/>
                  </a:lnTo>
                  <a:lnTo>
                    <a:pt x="182371" y="496824"/>
                  </a:lnTo>
                  <a:lnTo>
                    <a:pt x="154431" y="484124"/>
                  </a:lnTo>
                  <a:lnTo>
                    <a:pt x="128142" y="469392"/>
                  </a:lnTo>
                  <a:lnTo>
                    <a:pt x="103758" y="452755"/>
                  </a:lnTo>
                  <a:lnTo>
                    <a:pt x="81533" y="434467"/>
                  </a:lnTo>
                  <a:lnTo>
                    <a:pt x="61721" y="414655"/>
                  </a:lnTo>
                  <a:lnTo>
                    <a:pt x="44322" y="393446"/>
                  </a:lnTo>
                  <a:lnTo>
                    <a:pt x="29717" y="371094"/>
                  </a:lnTo>
                  <a:lnTo>
                    <a:pt x="17906" y="347853"/>
                  </a:lnTo>
                  <a:lnTo>
                    <a:pt x="9016" y="323850"/>
                  </a:lnTo>
                  <a:lnTo>
                    <a:pt x="3047" y="299212"/>
                  </a:lnTo>
                  <a:lnTo>
                    <a:pt x="253" y="274319"/>
                  </a:lnTo>
                  <a:lnTo>
                    <a:pt x="0" y="266065"/>
                  </a:lnTo>
                  <a:lnTo>
                    <a:pt x="126" y="257682"/>
                  </a:lnTo>
                  <a:lnTo>
                    <a:pt x="2412" y="232791"/>
                  </a:lnTo>
                  <a:lnTo>
                    <a:pt x="7746" y="208153"/>
                  </a:lnTo>
                  <a:lnTo>
                    <a:pt x="16255" y="183896"/>
                  </a:lnTo>
                  <a:lnTo>
                    <a:pt x="27558" y="160528"/>
                  </a:lnTo>
                  <a:lnTo>
                    <a:pt x="41655" y="138049"/>
                  </a:lnTo>
                  <a:lnTo>
                    <a:pt x="58546" y="116586"/>
                  </a:lnTo>
                  <a:lnTo>
                    <a:pt x="78104" y="96647"/>
                  </a:lnTo>
                  <a:lnTo>
                    <a:pt x="99821" y="77978"/>
                  </a:lnTo>
                  <a:lnTo>
                    <a:pt x="123951" y="61087"/>
                  </a:lnTo>
                  <a:lnTo>
                    <a:pt x="149859" y="46100"/>
                  </a:lnTo>
                  <a:lnTo>
                    <a:pt x="177672" y="33019"/>
                  </a:lnTo>
                  <a:lnTo>
                    <a:pt x="206882" y="21971"/>
                  </a:lnTo>
                  <a:lnTo>
                    <a:pt x="237362" y="13081"/>
                  </a:lnTo>
                  <a:lnTo>
                    <a:pt x="268858" y="6477"/>
                  </a:lnTo>
                  <a:lnTo>
                    <a:pt x="300863" y="2159"/>
                  </a:lnTo>
                  <a:lnTo>
                    <a:pt x="333375" y="127"/>
                  </a:lnTo>
                  <a:lnTo>
                    <a:pt x="344296" y="0"/>
                  </a:lnTo>
                </a:path>
              </a:pathLst>
            </a:custGeom>
            <a:ln w="647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954384" y="787254"/>
              <a:ext cx="475452" cy="558947"/>
            </a:xfrm>
            <a:custGeom>
              <a:avLst/>
              <a:gdLst/>
              <a:ahLst/>
              <a:cxnLst/>
              <a:rect l="l" t="t" r="r" b="b"/>
              <a:pathLst>
                <a:path w="688466" h="527812">
                  <a:moveTo>
                    <a:pt x="688466" y="266065"/>
                  </a:moveTo>
                  <a:lnTo>
                    <a:pt x="688466" y="257683"/>
                  </a:lnTo>
                  <a:lnTo>
                    <a:pt x="687958" y="249428"/>
                  </a:lnTo>
                  <a:lnTo>
                    <a:pt x="684656" y="224536"/>
                  </a:lnTo>
                  <a:lnTo>
                    <a:pt x="678306" y="200025"/>
                  </a:lnTo>
                  <a:lnTo>
                    <a:pt x="668908" y="176149"/>
                  </a:lnTo>
                  <a:lnTo>
                    <a:pt x="656589" y="152908"/>
                  </a:lnTo>
                  <a:lnTo>
                    <a:pt x="641476" y="130810"/>
                  </a:lnTo>
                  <a:lnTo>
                    <a:pt x="623696" y="109855"/>
                  </a:lnTo>
                  <a:lnTo>
                    <a:pt x="603503" y="90297"/>
                  </a:lnTo>
                  <a:lnTo>
                    <a:pt x="580897" y="72262"/>
                  </a:lnTo>
                  <a:lnTo>
                    <a:pt x="556132" y="56006"/>
                  </a:lnTo>
                  <a:lnTo>
                    <a:pt x="529589" y="41529"/>
                  </a:lnTo>
                  <a:lnTo>
                    <a:pt x="501268" y="29083"/>
                  </a:lnTo>
                  <a:lnTo>
                    <a:pt x="471550" y="18796"/>
                  </a:lnTo>
                  <a:lnTo>
                    <a:pt x="440816" y="10668"/>
                  </a:lnTo>
                  <a:lnTo>
                    <a:pt x="409066" y="4699"/>
                  </a:lnTo>
                  <a:lnTo>
                    <a:pt x="376808" y="1270"/>
                  </a:lnTo>
                  <a:lnTo>
                    <a:pt x="344296" y="0"/>
                  </a:lnTo>
                  <a:lnTo>
                    <a:pt x="333375" y="127"/>
                  </a:lnTo>
                  <a:lnTo>
                    <a:pt x="300863" y="2159"/>
                  </a:lnTo>
                  <a:lnTo>
                    <a:pt x="268858" y="6477"/>
                  </a:lnTo>
                  <a:lnTo>
                    <a:pt x="237362" y="13081"/>
                  </a:lnTo>
                  <a:lnTo>
                    <a:pt x="206882" y="21971"/>
                  </a:lnTo>
                  <a:lnTo>
                    <a:pt x="177672" y="33020"/>
                  </a:lnTo>
                  <a:lnTo>
                    <a:pt x="149859" y="46100"/>
                  </a:lnTo>
                  <a:lnTo>
                    <a:pt x="123951" y="61214"/>
                  </a:lnTo>
                  <a:lnTo>
                    <a:pt x="99821" y="78105"/>
                  </a:lnTo>
                  <a:lnTo>
                    <a:pt x="78104" y="96647"/>
                  </a:lnTo>
                  <a:lnTo>
                    <a:pt x="58546" y="116712"/>
                  </a:lnTo>
                  <a:lnTo>
                    <a:pt x="41655" y="138049"/>
                  </a:lnTo>
                  <a:lnTo>
                    <a:pt x="27558" y="160528"/>
                  </a:lnTo>
                  <a:lnTo>
                    <a:pt x="16255" y="184023"/>
                  </a:lnTo>
                  <a:lnTo>
                    <a:pt x="7746" y="208153"/>
                  </a:lnTo>
                  <a:lnTo>
                    <a:pt x="2412" y="232791"/>
                  </a:lnTo>
                  <a:lnTo>
                    <a:pt x="126" y="257683"/>
                  </a:lnTo>
                  <a:lnTo>
                    <a:pt x="0" y="266065"/>
                  </a:lnTo>
                  <a:lnTo>
                    <a:pt x="253" y="274320"/>
                  </a:lnTo>
                  <a:lnTo>
                    <a:pt x="3047" y="299339"/>
                  </a:lnTo>
                  <a:lnTo>
                    <a:pt x="9016" y="323850"/>
                  </a:lnTo>
                  <a:lnTo>
                    <a:pt x="17906" y="347853"/>
                  </a:lnTo>
                  <a:lnTo>
                    <a:pt x="29717" y="371221"/>
                  </a:lnTo>
                  <a:lnTo>
                    <a:pt x="44322" y="393573"/>
                  </a:lnTo>
                  <a:lnTo>
                    <a:pt x="61721" y="414655"/>
                  </a:lnTo>
                  <a:lnTo>
                    <a:pt x="81533" y="434467"/>
                  </a:lnTo>
                  <a:lnTo>
                    <a:pt x="103758" y="452755"/>
                  </a:lnTo>
                  <a:lnTo>
                    <a:pt x="128142" y="469392"/>
                  </a:lnTo>
                  <a:lnTo>
                    <a:pt x="154431" y="484124"/>
                  </a:lnTo>
                  <a:lnTo>
                    <a:pt x="182371" y="496951"/>
                  </a:lnTo>
                  <a:lnTo>
                    <a:pt x="211835" y="507619"/>
                  </a:lnTo>
                  <a:lnTo>
                    <a:pt x="242569" y="516128"/>
                  </a:lnTo>
                  <a:lnTo>
                    <a:pt x="274065" y="522351"/>
                  </a:lnTo>
                  <a:lnTo>
                    <a:pt x="306323" y="526288"/>
                  </a:lnTo>
                  <a:lnTo>
                    <a:pt x="338835" y="527812"/>
                  </a:lnTo>
                  <a:lnTo>
                    <a:pt x="349757" y="527812"/>
                  </a:lnTo>
                  <a:lnTo>
                    <a:pt x="382269" y="526288"/>
                  </a:lnTo>
                  <a:lnTo>
                    <a:pt x="414400" y="522351"/>
                  </a:lnTo>
                  <a:lnTo>
                    <a:pt x="446023" y="516128"/>
                  </a:lnTo>
                  <a:lnTo>
                    <a:pt x="476630" y="507619"/>
                  </a:lnTo>
                  <a:lnTo>
                    <a:pt x="506094" y="496951"/>
                  </a:lnTo>
                  <a:lnTo>
                    <a:pt x="534162" y="484124"/>
                  </a:lnTo>
                  <a:lnTo>
                    <a:pt x="560451" y="469392"/>
                  </a:lnTo>
                  <a:lnTo>
                    <a:pt x="584834" y="452755"/>
                  </a:lnTo>
                  <a:lnTo>
                    <a:pt x="607059" y="434467"/>
                  </a:lnTo>
                  <a:lnTo>
                    <a:pt x="626871" y="414655"/>
                  </a:lnTo>
                  <a:lnTo>
                    <a:pt x="644143" y="393573"/>
                  </a:lnTo>
                  <a:lnTo>
                    <a:pt x="658876" y="371221"/>
                  </a:lnTo>
                  <a:lnTo>
                    <a:pt x="670687" y="347853"/>
                  </a:lnTo>
                  <a:lnTo>
                    <a:pt x="679576" y="323850"/>
                  </a:lnTo>
                  <a:lnTo>
                    <a:pt x="685418" y="299339"/>
                  </a:lnTo>
                  <a:lnTo>
                    <a:pt x="688213" y="274320"/>
                  </a:lnTo>
                  <a:lnTo>
                    <a:pt x="688466" y="26606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954385" y="787254"/>
              <a:ext cx="475452" cy="558947"/>
            </a:xfrm>
            <a:custGeom>
              <a:avLst/>
              <a:gdLst/>
              <a:ahLst/>
              <a:cxnLst/>
              <a:rect l="l" t="t" r="r" b="b"/>
              <a:pathLst>
                <a:path w="688466" h="527812">
                  <a:moveTo>
                    <a:pt x="344296" y="0"/>
                  </a:moveTo>
                  <a:lnTo>
                    <a:pt x="376808" y="1270"/>
                  </a:lnTo>
                  <a:lnTo>
                    <a:pt x="409066" y="4699"/>
                  </a:lnTo>
                  <a:lnTo>
                    <a:pt x="440816" y="10668"/>
                  </a:lnTo>
                  <a:lnTo>
                    <a:pt x="471550" y="18796"/>
                  </a:lnTo>
                  <a:lnTo>
                    <a:pt x="501268" y="29083"/>
                  </a:lnTo>
                  <a:lnTo>
                    <a:pt x="529589" y="41529"/>
                  </a:lnTo>
                  <a:lnTo>
                    <a:pt x="556132" y="56006"/>
                  </a:lnTo>
                  <a:lnTo>
                    <a:pt x="580897" y="72262"/>
                  </a:lnTo>
                  <a:lnTo>
                    <a:pt x="603503" y="90297"/>
                  </a:lnTo>
                  <a:lnTo>
                    <a:pt x="623696" y="109855"/>
                  </a:lnTo>
                  <a:lnTo>
                    <a:pt x="641476" y="130810"/>
                  </a:lnTo>
                  <a:lnTo>
                    <a:pt x="656589" y="152908"/>
                  </a:lnTo>
                  <a:lnTo>
                    <a:pt x="668908" y="176149"/>
                  </a:lnTo>
                  <a:lnTo>
                    <a:pt x="678306" y="200025"/>
                  </a:lnTo>
                  <a:lnTo>
                    <a:pt x="684656" y="224536"/>
                  </a:lnTo>
                  <a:lnTo>
                    <a:pt x="687958" y="249428"/>
                  </a:lnTo>
                  <a:lnTo>
                    <a:pt x="688466" y="257683"/>
                  </a:lnTo>
                  <a:lnTo>
                    <a:pt x="688466" y="266065"/>
                  </a:lnTo>
                  <a:lnTo>
                    <a:pt x="686688" y="290956"/>
                  </a:lnTo>
                  <a:lnTo>
                    <a:pt x="681863" y="315722"/>
                  </a:lnTo>
                  <a:lnTo>
                    <a:pt x="673988" y="339979"/>
                  </a:lnTo>
                  <a:lnTo>
                    <a:pt x="663066" y="363474"/>
                  </a:lnTo>
                  <a:lnTo>
                    <a:pt x="649351" y="386207"/>
                  </a:lnTo>
                  <a:lnTo>
                    <a:pt x="632967" y="407797"/>
                  </a:lnTo>
                  <a:lnTo>
                    <a:pt x="613917" y="428117"/>
                  </a:lnTo>
                  <a:lnTo>
                    <a:pt x="592454" y="446913"/>
                  </a:lnTo>
                  <a:lnTo>
                    <a:pt x="568705" y="464058"/>
                  </a:lnTo>
                  <a:lnTo>
                    <a:pt x="543051" y="479425"/>
                  </a:lnTo>
                  <a:lnTo>
                    <a:pt x="515619" y="492887"/>
                  </a:lnTo>
                  <a:lnTo>
                    <a:pt x="486537" y="504317"/>
                  </a:lnTo>
                  <a:lnTo>
                    <a:pt x="456310" y="513588"/>
                  </a:lnTo>
                  <a:lnTo>
                    <a:pt x="425068" y="520573"/>
                  </a:lnTo>
                  <a:lnTo>
                    <a:pt x="393064" y="525272"/>
                  </a:lnTo>
                  <a:lnTo>
                    <a:pt x="360552" y="527558"/>
                  </a:lnTo>
                  <a:lnTo>
                    <a:pt x="349757" y="527812"/>
                  </a:lnTo>
                  <a:lnTo>
                    <a:pt x="338835" y="527812"/>
                  </a:lnTo>
                  <a:lnTo>
                    <a:pt x="306323" y="526288"/>
                  </a:lnTo>
                  <a:lnTo>
                    <a:pt x="274065" y="522351"/>
                  </a:lnTo>
                  <a:lnTo>
                    <a:pt x="242569" y="516128"/>
                  </a:lnTo>
                  <a:lnTo>
                    <a:pt x="211835" y="507619"/>
                  </a:lnTo>
                  <a:lnTo>
                    <a:pt x="182371" y="496951"/>
                  </a:lnTo>
                  <a:lnTo>
                    <a:pt x="154431" y="484124"/>
                  </a:lnTo>
                  <a:lnTo>
                    <a:pt x="128142" y="469392"/>
                  </a:lnTo>
                  <a:lnTo>
                    <a:pt x="103758" y="452755"/>
                  </a:lnTo>
                  <a:lnTo>
                    <a:pt x="81533" y="434467"/>
                  </a:lnTo>
                  <a:lnTo>
                    <a:pt x="61721" y="414655"/>
                  </a:lnTo>
                  <a:lnTo>
                    <a:pt x="44322" y="393573"/>
                  </a:lnTo>
                  <a:lnTo>
                    <a:pt x="29717" y="371221"/>
                  </a:lnTo>
                  <a:lnTo>
                    <a:pt x="17906" y="347853"/>
                  </a:lnTo>
                  <a:lnTo>
                    <a:pt x="9016" y="323850"/>
                  </a:lnTo>
                  <a:lnTo>
                    <a:pt x="3047" y="299339"/>
                  </a:lnTo>
                  <a:lnTo>
                    <a:pt x="253" y="274320"/>
                  </a:lnTo>
                  <a:lnTo>
                    <a:pt x="0" y="266065"/>
                  </a:lnTo>
                  <a:lnTo>
                    <a:pt x="126" y="257683"/>
                  </a:lnTo>
                  <a:lnTo>
                    <a:pt x="2412" y="232791"/>
                  </a:lnTo>
                  <a:lnTo>
                    <a:pt x="7746" y="208153"/>
                  </a:lnTo>
                  <a:lnTo>
                    <a:pt x="16255" y="184023"/>
                  </a:lnTo>
                  <a:lnTo>
                    <a:pt x="27558" y="160528"/>
                  </a:lnTo>
                  <a:lnTo>
                    <a:pt x="41655" y="138049"/>
                  </a:lnTo>
                  <a:lnTo>
                    <a:pt x="58546" y="116712"/>
                  </a:lnTo>
                  <a:lnTo>
                    <a:pt x="78104" y="96647"/>
                  </a:lnTo>
                  <a:lnTo>
                    <a:pt x="99821" y="78105"/>
                  </a:lnTo>
                  <a:lnTo>
                    <a:pt x="123951" y="61214"/>
                  </a:lnTo>
                  <a:lnTo>
                    <a:pt x="149859" y="46100"/>
                  </a:lnTo>
                  <a:lnTo>
                    <a:pt x="177672" y="33020"/>
                  </a:lnTo>
                  <a:lnTo>
                    <a:pt x="206882" y="21971"/>
                  </a:lnTo>
                  <a:lnTo>
                    <a:pt x="237362" y="13081"/>
                  </a:lnTo>
                  <a:lnTo>
                    <a:pt x="268858" y="6477"/>
                  </a:lnTo>
                  <a:lnTo>
                    <a:pt x="300863" y="2159"/>
                  </a:lnTo>
                  <a:lnTo>
                    <a:pt x="333375" y="127"/>
                  </a:lnTo>
                  <a:lnTo>
                    <a:pt x="344296" y="0"/>
                  </a:lnTo>
                </a:path>
              </a:pathLst>
            </a:custGeom>
            <a:ln w="647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954384" y="1411699"/>
              <a:ext cx="475452" cy="558812"/>
            </a:xfrm>
            <a:custGeom>
              <a:avLst/>
              <a:gdLst/>
              <a:ahLst/>
              <a:cxnLst/>
              <a:rect l="l" t="t" r="r" b="b"/>
              <a:pathLst>
                <a:path w="688466" h="527685">
                  <a:moveTo>
                    <a:pt x="688466" y="265811"/>
                  </a:moveTo>
                  <a:lnTo>
                    <a:pt x="688466" y="257556"/>
                  </a:lnTo>
                  <a:lnTo>
                    <a:pt x="687958" y="249174"/>
                  </a:lnTo>
                  <a:lnTo>
                    <a:pt x="684656" y="224281"/>
                  </a:lnTo>
                  <a:lnTo>
                    <a:pt x="678306" y="199771"/>
                  </a:lnTo>
                  <a:lnTo>
                    <a:pt x="668908" y="175895"/>
                  </a:lnTo>
                  <a:lnTo>
                    <a:pt x="656589" y="152781"/>
                  </a:lnTo>
                  <a:lnTo>
                    <a:pt x="641476" y="130556"/>
                  </a:lnTo>
                  <a:lnTo>
                    <a:pt x="623696" y="109600"/>
                  </a:lnTo>
                  <a:lnTo>
                    <a:pt x="603503" y="90043"/>
                  </a:lnTo>
                  <a:lnTo>
                    <a:pt x="580897" y="72009"/>
                  </a:lnTo>
                  <a:lnTo>
                    <a:pt x="556132" y="55753"/>
                  </a:lnTo>
                  <a:lnTo>
                    <a:pt x="529589" y="41275"/>
                  </a:lnTo>
                  <a:lnTo>
                    <a:pt x="501268" y="28828"/>
                  </a:lnTo>
                  <a:lnTo>
                    <a:pt x="471550" y="18542"/>
                  </a:lnTo>
                  <a:lnTo>
                    <a:pt x="440816" y="10414"/>
                  </a:lnTo>
                  <a:lnTo>
                    <a:pt x="409066" y="4571"/>
                  </a:lnTo>
                  <a:lnTo>
                    <a:pt x="376808" y="1015"/>
                  </a:lnTo>
                  <a:lnTo>
                    <a:pt x="355091" y="0"/>
                  </a:lnTo>
                  <a:lnTo>
                    <a:pt x="333375" y="0"/>
                  </a:lnTo>
                  <a:lnTo>
                    <a:pt x="300863" y="1905"/>
                  </a:lnTo>
                  <a:lnTo>
                    <a:pt x="268858" y="6223"/>
                  </a:lnTo>
                  <a:lnTo>
                    <a:pt x="237362" y="12827"/>
                  </a:lnTo>
                  <a:lnTo>
                    <a:pt x="206882" y="21717"/>
                  </a:lnTo>
                  <a:lnTo>
                    <a:pt x="177672" y="32765"/>
                  </a:lnTo>
                  <a:lnTo>
                    <a:pt x="149859" y="45846"/>
                  </a:lnTo>
                  <a:lnTo>
                    <a:pt x="123951" y="60959"/>
                  </a:lnTo>
                  <a:lnTo>
                    <a:pt x="99821" y="77850"/>
                  </a:lnTo>
                  <a:lnTo>
                    <a:pt x="78104" y="96393"/>
                  </a:lnTo>
                  <a:lnTo>
                    <a:pt x="58546" y="116459"/>
                  </a:lnTo>
                  <a:lnTo>
                    <a:pt x="41655" y="137795"/>
                  </a:lnTo>
                  <a:lnTo>
                    <a:pt x="27558" y="160400"/>
                  </a:lnTo>
                  <a:lnTo>
                    <a:pt x="16255" y="183769"/>
                  </a:lnTo>
                  <a:lnTo>
                    <a:pt x="7746" y="207899"/>
                  </a:lnTo>
                  <a:lnTo>
                    <a:pt x="2412" y="232537"/>
                  </a:lnTo>
                  <a:lnTo>
                    <a:pt x="126" y="257556"/>
                  </a:lnTo>
                  <a:lnTo>
                    <a:pt x="0" y="265811"/>
                  </a:lnTo>
                  <a:lnTo>
                    <a:pt x="253" y="274193"/>
                  </a:lnTo>
                  <a:lnTo>
                    <a:pt x="3047" y="299084"/>
                  </a:lnTo>
                  <a:lnTo>
                    <a:pt x="9016" y="323596"/>
                  </a:lnTo>
                  <a:lnTo>
                    <a:pt x="17906" y="347725"/>
                  </a:lnTo>
                  <a:lnTo>
                    <a:pt x="29717" y="370967"/>
                  </a:lnTo>
                  <a:lnTo>
                    <a:pt x="44322" y="393319"/>
                  </a:lnTo>
                  <a:lnTo>
                    <a:pt x="61721" y="414528"/>
                  </a:lnTo>
                  <a:lnTo>
                    <a:pt x="81533" y="434340"/>
                  </a:lnTo>
                  <a:lnTo>
                    <a:pt x="103758" y="452628"/>
                  </a:lnTo>
                  <a:lnTo>
                    <a:pt x="128142" y="469138"/>
                  </a:lnTo>
                  <a:lnTo>
                    <a:pt x="154431" y="483870"/>
                  </a:lnTo>
                  <a:lnTo>
                    <a:pt x="182371" y="496697"/>
                  </a:lnTo>
                  <a:lnTo>
                    <a:pt x="211835" y="507365"/>
                  </a:lnTo>
                  <a:lnTo>
                    <a:pt x="242569" y="515874"/>
                  </a:lnTo>
                  <a:lnTo>
                    <a:pt x="274065" y="522097"/>
                  </a:lnTo>
                  <a:lnTo>
                    <a:pt x="306323" y="526034"/>
                  </a:lnTo>
                  <a:lnTo>
                    <a:pt x="338835" y="527685"/>
                  </a:lnTo>
                  <a:lnTo>
                    <a:pt x="349757" y="527685"/>
                  </a:lnTo>
                  <a:lnTo>
                    <a:pt x="382269" y="526034"/>
                  </a:lnTo>
                  <a:lnTo>
                    <a:pt x="414400" y="522097"/>
                  </a:lnTo>
                  <a:lnTo>
                    <a:pt x="446023" y="515874"/>
                  </a:lnTo>
                  <a:lnTo>
                    <a:pt x="476630" y="507365"/>
                  </a:lnTo>
                  <a:lnTo>
                    <a:pt x="506094" y="496697"/>
                  </a:lnTo>
                  <a:lnTo>
                    <a:pt x="534162" y="483870"/>
                  </a:lnTo>
                  <a:lnTo>
                    <a:pt x="560451" y="469138"/>
                  </a:lnTo>
                  <a:lnTo>
                    <a:pt x="584834" y="452628"/>
                  </a:lnTo>
                  <a:lnTo>
                    <a:pt x="607059" y="434340"/>
                  </a:lnTo>
                  <a:lnTo>
                    <a:pt x="626871" y="414528"/>
                  </a:lnTo>
                  <a:lnTo>
                    <a:pt x="644143" y="393319"/>
                  </a:lnTo>
                  <a:lnTo>
                    <a:pt x="658876" y="370967"/>
                  </a:lnTo>
                  <a:lnTo>
                    <a:pt x="670687" y="347725"/>
                  </a:lnTo>
                  <a:lnTo>
                    <a:pt x="679576" y="323596"/>
                  </a:lnTo>
                  <a:lnTo>
                    <a:pt x="685418" y="299084"/>
                  </a:lnTo>
                  <a:lnTo>
                    <a:pt x="688213" y="274193"/>
                  </a:lnTo>
                  <a:lnTo>
                    <a:pt x="688466" y="265811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954384" y="1411565"/>
              <a:ext cx="475452" cy="558946"/>
            </a:xfrm>
            <a:custGeom>
              <a:avLst/>
              <a:gdLst/>
              <a:ahLst/>
              <a:cxnLst/>
              <a:rect l="l" t="t" r="r" b="b"/>
              <a:pathLst>
                <a:path w="688466" h="527812">
                  <a:moveTo>
                    <a:pt x="344296" y="0"/>
                  </a:moveTo>
                  <a:lnTo>
                    <a:pt x="376808" y="1142"/>
                  </a:lnTo>
                  <a:lnTo>
                    <a:pt x="409066" y="4698"/>
                  </a:lnTo>
                  <a:lnTo>
                    <a:pt x="440816" y="10540"/>
                  </a:lnTo>
                  <a:lnTo>
                    <a:pt x="471550" y="18668"/>
                  </a:lnTo>
                  <a:lnTo>
                    <a:pt x="501268" y="28955"/>
                  </a:lnTo>
                  <a:lnTo>
                    <a:pt x="529589" y="41401"/>
                  </a:lnTo>
                  <a:lnTo>
                    <a:pt x="556132" y="55879"/>
                  </a:lnTo>
                  <a:lnTo>
                    <a:pt x="580897" y="72135"/>
                  </a:lnTo>
                  <a:lnTo>
                    <a:pt x="603503" y="90169"/>
                  </a:lnTo>
                  <a:lnTo>
                    <a:pt x="623696" y="109727"/>
                  </a:lnTo>
                  <a:lnTo>
                    <a:pt x="641476" y="130682"/>
                  </a:lnTo>
                  <a:lnTo>
                    <a:pt x="656589" y="152907"/>
                  </a:lnTo>
                  <a:lnTo>
                    <a:pt x="668908" y="176022"/>
                  </a:lnTo>
                  <a:lnTo>
                    <a:pt x="678306" y="199897"/>
                  </a:lnTo>
                  <a:lnTo>
                    <a:pt x="684656" y="224408"/>
                  </a:lnTo>
                  <a:lnTo>
                    <a:pt x="687958" y="249300"/>
                  </a:lnTo>
                  <a:lnTo>
                    <a:pt x="688466" y="257682"/>
                  </a:lnTo>
                  <a:lnTo>
                    <a:pt x="688466" y="265938"/>
                  </a:lnTo>
                  <a:lnTo>
                    <a:pt x="686688" y="290956"/>
                  </a:lnTo>
                  <a:lnTo>
                    <a:pt x="681863" y="315594"/>
                  </a:lnTo>
                  <a:lnTo>
                    <a:pt x="673988" y="339851"/>
                  </a:lnTo>
                  <a:lnTo>
                    <a:pt x="663066" y="363473"/>
                  </a:lnTo>
                  <a:lnTo>
                    <a:pt x="649351" y="386079"/>
                  </a:lnTo>
                  <a:lnTo>
                    <a:pt x="632967" y="407669"/>
                  </a:lnTo>
                  <a:lnTo>
                    <a:pt x="613917" y="427989"/>
                  </a:lnTo>
                  <a:lnTo>
                    <a:pt x="592454" y="446785"/>
                  </a:lnTo>
                  <a:lnTo>
                    <a:pt x="568705" y="463930"/>
                  </a:lnTo>
                  <a:lnTo>
                    <a:pt x="543051" y="479297"/>
                  </a:lnTo>
                  <a:lnTo>
                    <a:pt x="515619" y="492759"/>
                  </a:lnTo>
                  <a:lnTo>
                    <a:pt x="486537" y="504189"/>
                  </a:lnTo>
                  <a:lnTo>
                    <a:pt x="456310" y="513460"/>
                  </a:lnTo>
                  <a:lnTo>
                    <a:pt x="425068" y="520445"/>
                  </a:lnTo>
                  <a:lnTo>
                    <a:pt x="393064" y="525144"/>
                  </a:lnTo>
                  <a:lnTo>
                    <a:pt x="360552" y="527557"/>
                  </a:lnTo>
                  <a:lnTo>
                    <a:pt x="349757" y="527811"/>
                  </a:lnTo>
                  <a:lnTo>
                    <a:pt x="338835" y="527811"/>
                  </a:lnTo>
                  <a:lnTo>
                    <a:pt x="306323" y="526160"/>
                  </a:lnTo>
                  <a:lnTo>
                    <a:pt x="274065" y="522223"/>
                  </a:lnTo>
                  <a:lnTo>
                    <a:pt x="242569" y="516000"/>
                  </a:lnTo>
                  <a:lnTo>
                    <a:pt x="211835" y="507491"/>
                  </a:lnTo>
                  <a:lnTo>
                    <a:pt x="182371" y="496823"/>
                  </a:lnTo>
                  <a:lnTo>
                    <a:pt x="154431" y="483997"/>
                  </a:lnTo>
                  <a:lnTo>
                    <a:pt x="128142" y="469264"/>
                  </a:lnTo>
                  <a:lnTo>
                    <a:pt x="103758" y="452754"/>
                  </a:lnTo>
                  <a:lnTo>
                    <a:pt x="81533" y="434466"/>
                  </a:lnTo>
                  <a:lnTo>
                    <a:pt x="61721" y="414654"/>
                  </a:lnTo>
                  <a:lnTo>
                    <a:pt x="44322" y="393445"/>
                  </a:lnTo>
                  <a:lnTo>
                    <a:pt x="29717" y="371094"/>
                  </a:lnTo>
                  <a:lnTo>
                    <a:pt x="17906" y="347852"/>
                  </a:lnTo>
                  <a:lnTo>
                    <a:pt x="9016" y="323722"/>
                  </a:lnTo>
                  <a:lnTo>
                    <a:pt x="3047" y="299211"/>
                  </a:lnTo>
                  <a:lnTo>
                    <a:pt x="253" y="274319"/>
                  </a:lnTo>
                  <a:lnTo>
                    <a:pt x="0" y="265938"/>
                  </a:lnTo>
                  <a:lnTo>
                    <a:pt x="126" y="257682"/>
                  </a:lnTo>
                  <a:lnTo>
                    <a:pt x="2412" y="232663"/>
                  </a:lnTo>
                  <a:lnTo>
                    <a:pt x="7746" y="208025"/>
                  </a:lnTo>
                  <a:lnTo>
                    <a:pt x="16255" y="183895"/>
                  </a:lnTo>
                  <a:lnTo>
                    <a:pt x="27558" y="160527"/>
                  </a:lnTo>
                  <a:lnTo>
                    <a:pt x="41655" y="137922"/>
                  </a:lnTo>
                  <a:lnTo>
                    <a:pt x="58546" y="116585"/>
                  </a:lnTo>
                  <a:lnTo>
                    <a:pt x="78104" y="96519"/>
                  </a:lnTo>
                  <a:lnTo>
                    <a:pt x="99821" y="77977"/>
                  </a:lnTo>
                  <a:lnTo>
                    <a:pt x="123951" y="61086"/>
                  </a:lnTo>
                  <a:lnTo>
                    <a:pt x="149859" y="45973"/>
                  </a:lnTo>
                  <a:lnTo>
                    <a:pt x="177672" y="32892"/>
                  </a:lnTo>
                  <a:lnTo>
                    <a:pt x="206882" y="21843"/>
                  </a:lnTo>
                  <a:lnTo>
                    <a:pt x="237362" y="12953"/>
                  </a:lnTo>
                  <a:lnTo>
                    <a:pt x="268858" y="6350"/>
                  </a:lnTo>
                  <a:lnTo>
                    <a:pt x="300863" y="2031"/>
                  </a:lnTo>
                  <a:lnTo>
                    <a:pt x="333375" y="126"/>
                  </a:lnTo>
                  <a:lnTo>
                    <a:pt x="344296" y="0"/>
                  </a:lnTo>
                </a:path>
              </a:pathLst>
            </a:custGeom>
            <a:ln w="647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954385" y="2035875"/>
              <a:ext cx="475452" cy="558812"/>
            </a:xfrm>
            <a:custGeom>
              <a:avLst/>
              <a:gdLst/>
              <a:ahLst/>
              <a:cxnLst/>
              <a:rect l="l" t="t" r="r" b="b"/>
              <a:pathLst>
                <a:path w="688466" h="527684">
                  <a:moveTo>
                    <a:pt x="688466" y="265938"/>
                  </a:moveTo>
                  <a:lnTo>
                    <a:pt x="688466" y="257556"/>
                  </a:lnTo>
                  <a:lnTo>
                    <a:pt x="687958" y="249174"/>
                  </a:lnTo>
                  <a:lnTo>
                    <a:pt x="684656" y="224409"/>
                  </a:lnTo>
                  <a:lnTo>
                    <a:pt x="678306" y="199898"/>
                  </a:lnTo>
                  <a:lnTo>
                    <a:pt x="668908" y="175895"/>
                  </a:lnTo>
                  <a:lnTo>
                    <a:pt x="656589" y="152781"/>
                  </a:lnTo>
                  <a:lnTo>
                    <a:pt x="641476" y="130683"/>
                  </a:lnTo>
                  <a:lnTo>
                    <a:pt x="623696" y="109728"/>
                  </a:lnTo>
                  <a:lnTo>
                    <a:pt x="603503" y="90043"/>
                  </a:lnTo>
                  <a:lnTo>
                    <a:pt x="580897" y="72136"/>
                  </a:lnTo>
                  <a:lnTo>
                    <a:pt x="556132" y="55753"/>
                  </a:lnTo>
                  <a:lnTo>
                    <a:pt x="529589" y="41402"/>
                  </a:lnTo>
                  <a:lnTo>
                    <a:pt x="501268" y="28956"/>
                  </a:lnTo>
                  <a:lnTo>
                    <a:pt x="471550" y="18542"/>
                  </a:lnTo>
                  <a:lnTo>
                    <a:pt x="440816" y="10414"/>
                  </a:lnTo>
                  <a:lnTo>
                    <a:pt x="409066" y="4572"/>
                  </a:lnTo>
                  <a:lnTo>
                    <a:pt x="376808" y="1016"/>
                  </a:lnTo>
                  <a:lnTo>
                    <a:pt x="355091" y="0"/>
                  </a:lnTo>
                  <a:lnTo>
                    <a:pt x="333375" y="0"/>
                  </a:lnTo>
                  <a:lnTo>
                    <a:pt x="300863" y="1905"/>
                  </a:lnTo>
                  <a:lnTo>
                    <a:pt x="268858" y="6223"/>
                  </a:lnTo>
                  <a:lnTo>
                    <a:pt x="237362" y="12954"/>
                  </a:lnTo>
                  <a:lnTo>
                    <a:pt x="206882" y="21844"/>
                  </a:lnTo>
                  <a:lnTo>
                    <a:pt x="177672" y="32893"/>
                  </a:lnTo>
                  <a:lnTo>
                    <a:pt x="149859" y="45974"/>
                  </a:lnTo>
                  <a:lnTo>
                    <a:pt x="123951" y="60960"/>
                  </a:lnTo>
                  <a:lnTo>
                    <a:pt x="99821" y="77851"/>
                  </a:lnTo>
                  <a:lnTo>
                    <a:pt x="78104" y="96520"/>
                  </a:lnTo>
                  <a:lnTo>
                    <a:pt x="58546" y="116459"/>
                  </a:lnTo>
                  <a:lnTo>
                    <a:pt x="41655" y="137922"/>
                  </a:lnTo>
                  <a:lnTo>
                    <a:pt x="27558" y="160401"/>
                  </a:lnTo>
                  <a:lnTo>
                    <a:pt x="16255" y="183769"/>
                  </a:lnTo>
                  <a:lnTo>
                    <a:pt x="7746" y="208026"/>
                  </a:lnTo>
                  <a:lnTo>
                    <a:pt x="2412" y="232664"/>
                  </a:lnTo>
                  <a:lnTo>
                    <a:pt x="126" y="257556"/>
                  </a:lnTo>
                  <a:lnTo>
                    <a:pt x="0" y="265938"/>
                  </a:lnTo>
                  <a:lnTo>
                    <a:pt x="253" y="274193"/>
                  </a:lnTo>
                  <a:lnTo>
                    <a:pt x="3047" y="299085"/>
                  </a:lnTo>
                  <a:lnTo>
                    <a:pt x="9016" y="323723"/>
                  </a:lnTo>
                  <a:lnTo>
                    <a:pt x="17906" y="347726"/>
                  </a:lnTo>
                  <a:lnTo>
                    <a:pt x="29717" y="370967"/>
                  </a:lnTo>
                  <a:lnTo>
                    <a:pt x="44322" y="393319"/>
                  </a:lnTo>
                  <a:lnTo>
                    <a:pt x="61721" y="414528"/>
                  </a:lnTo>
                  <a:lnTo>
                    <a:pt x="81533" y="434340"/>
                  </a:lnTo>
                  <a:lnTo>
                    <a:pt x="103758" y="452628"/>
                  </a:lnTo>
                  <a:lnTo>
                    <a:pt x="128142" y="469265"/>
                  </a:lnTo>
                  <a:lnTo>
                    <a:pt x="154431" y="483997"/>
                  </a:lnTo>
                  <a:lnTo>
                    <a:pt x="182371" y="496697"/>
                  </a:lnTo>
                  <a:lnTo>
                    <a:pt x="211835" y="507492"/>
                  </a:lnTo>
                  <a:lnTo>
                    <a:pt x="242569" y="516001"/>
                  </a:lnTo>
                  <a:lnTo>
                    <a:pt x="274065" y="522224"/>
                  </a:lnTo>
                  <a:lnTo>
                    <a:pt x="306323" y="526161"/>
                  </a:lnTo>
                  <a:lnTo>
                    <a:pt x="338835" y="527685"/>
                  </a:lnTo>
                  <a:lnTo>
                    <a:pt x="349757" y="527685"/>
                  </a:lnTo>
                  <a:lnTo>
                    <a:pt x="382269" y="526161"/>
                  </a:lnTo>
                  <a:lnTo>
                    <a:pt x="414400" y="522224"/>
                  </a:lnTo>
                  <a:lnTo>
                    <a:pt x="446023" y="516001"/>
                  </a:lnTo>
                  <a:lnTo>
                    <a:pt x="476630" y="507492"/>
                  </a:lnTo>
                  <a:lnTo>
                    <a:pt x="506094" y="496697"/>
                  </a:lnTo>
                  <a:lnTo>
                    <a:pt x="534162" y="483997"/>
                  </a:lnTo>
                  <a:lnTo>
                    <a:pt x="560451" y="469265"/>
                  </a:lnTo>
                  <a:lnTo>
                    <a:pt x="584834" y="452628"/>
                  </a:lnTo>
                  <a:lnTo>
                    <a:pt x="607059" y="434340"/>
                  </a:lnTo>
                  <a:lnTo>
                    <a:pt x="626871" y="414528"/>
                  </a:lnTo>
                  <a:lnTo>
                    <a:pt x="644143" y="393319"/>
                  </a:lnTo>
                  <a:lnTo>
                    <a:pt x="658876" y="370967"/>
                  </a:lnTo>
                  <a:lnTo>
                    <a:pt x="670687" y="347726"/>
                  </a:lnTo>
                  <a:lnTo>
                    <a:pt x="679576" y="323723"/>
                  </a:lnTo>
                  <a:lnTo>
                    <a:pt x="685418" y="299085"/>
                  </a:lnTo>
                  <a:lnTo>
                    <a:pt x="688213" y="274193"/>
                  </a:lnTo>
                  <a:lnTo>
                    <a:pt x="688466" y="265938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954384" y="2035740"/>
              <a:ext cx="475452" cy="558946"/>
            </a:xfrm>
            <a:custGeom>
              <a:avLst/>
              <a:gdLst/>
              <a:ahLst/>
              <a:cxnLst/>
              <a:rect l="l" t="t" r="r" b="b"/>
              <a:pathLst>
                <a:path w="688466" h="527812">
                  <a:moveTo>
                    <a:pt x="344296" y="0"/>
                  </a:moveTo>
                  <a:lnTo>
                    <a:pt x="376808" y="1142"/>
                  </a:lnTo>
                  <a:lnTo>
                    <a:pt x="409066" y="4698"/>
                  </a:lnTo>
                  <a:lnTo>
                    <a:pt x="440816" y="10540"/>
                  </a:lnTo>
                  <a:lnTo>
                    <a:pt x="471550" y="18668"/>
                  </a:lnTo>
                  <a:lnTo>
                    <a:pt x="501268" y="29082"/>
                  </a:lnTo>
                  <a:lnTo>
                    <a:pt x="529589" y="41528"/>
                  </a:lnTo>
                  <a:lnTo>
                    <a:pt x="556132" y="55879"/>
                  </a:lnTo>
                  <a:lnTo>
                    <a:pt x="580897" y="72262"/>
                  </a:lnTo>
                  <a:lnTo>
                    <a:pt x="603503" y="90169"/>
                  </a:lnTo>
                  <a:lnTo>
                    <a:pt x="623696" y="109854"/>
                  </a:lnTo>
                  <a:lnTo>
                    <a:pt x="641476" y="130809"/>
                  </a:lnTo>
                  <a:lnTo>
                    <a:pt x="656589" y="152908"/>
                  </a:lnTo>
                  <a:lnTo>
                    <a:pt x="668908" y="176022"/>
                  </a:lnTo>
                  <a:lnTo>
                    <a:pt x="678306" y="200025"/>
                  </a:lnTo>
                  <a:lnTo>
                    <a:pt x="684656" y="224536"/>
                  </a:lnTo>
                  <a:lnTo>
                    <a:pt x="687958" y="249300"/>
                  </a:lnTo>
                  <a:lnTo>
                    <a:pt x="688466" y="257683"/>
                  </a:lnTo>
                  <a:lnTo>
                    <a:pt x="688466" y="266064"/>
                  </a:lnTo>
                  <a:lnTo>
                    <a:pt x="686688" y="290956"/>
                  </a:lnTo>
                  <a:lnTo>
                    <a:pt x="681863" y="315722"/>
                  </a:lnTo>
                  <a:lnTo>
                    <a:pt x="673988" y="339852"/>
                  </a:lnTo>
                  <a:lnTo>
                    <a:pt x="663066" y="363473"/>
                  </a:lnTo>
                  <a:lnTo>
                    <a:pt x="649351" y="386206"/>
                  </a:lnTo>
                  <a:lnTo>
                    <a:pt x="632967" y="407669"/>
                  </a:lnTo>
                  <a:lnTo>
                    <a:pt x="613917" y="427989"/>
                  </a:lnTo>
                  <a:lnTo>
                    <a:pt x="592454" y="446785"/>
                  </a:lnTo>
                  <a:lnTo>
                    <a:pt x="568705" y="464057"/>
                  </a:lnTo>
                  <a:lnTo>
                    <a:pt x="543051" y="479425"/>
                  </a:lnTo>
                  <a:lnTo>
                    <a:pt x="515619" y="492886"/>
                  </a:lnTo>
                  <a:lnTo>
                    <a:pt x="486537" y="504189"/>
                  </a:lnTo>
                  <a:lnTo>
                    <a:pt x="456310" y="513460"/>
                  </a:lnTo>
                  <a:lnTo>
                    <a:pt x="425068" y="520445"/>
                  </a:lnTo>
                  <a:lnTo>
                    <a:pt x="393064" y="525144"/>
                  </a:lnTo>
                  <a:lnTo>
                    <a:pt x="360552" y="527557"/>
                  </a:lnTo>
                  <a:lnTo>
                    <a:pt x="349757" y="527811"/>
                  </a:lnTo>
                  <a:lnTo>
                    <a:pt x="338835" y="527811"/>
                  </a:lnTo>
                  <a:lnTo>
                    <a:pt x="306323" y="526288"/>
                  </a:lnTo>
                  <a:lnTo>
                    <a:pt x="274065" y="522350"/>
                  </a:lnTo>
                  <a:lnTo>
                    <a:pt x="242569" y="516128"/>
                  </a:lnTo>
                  <a:lnTo>
                    <a:pt x="211835" y="507619"/>
                  </a:lnTo>
                  <a:lnTo>
                    <a:pt x="182371" y="496823"/>
                  </a:lnTo>
                  <a:lnTo>
                    <a:pt x="154431" y="484123"/>
                  </a:lnTo>
                  <a:lnTo>
                    <a:pt x="128142" y="469391"/>
                  </a:lnTo>
                  <a:lnTo>
                    <a:pt x="103758" y="452754"/>
                  </a:lnTo>
                  <a:lnTo>
                    <a:pt x="81533" y="434466"/>
                  </a:lnTo>
                  <a:lnTo>
                    <a:pt x="61721" y="414654"/>
                  </a:lnTo>
                  <a:lnTo>
                    <a:pt x="44322" y="393445"/>
                  </a:lnTo>
                  <a:lnTo>
                    <a:pt x="29717" y="371093"/>
                  </a:lnTo>
                  <a:lnTo>
                    <a:pt x="17906" y="347852"/>
                  </a:lnTo>
                  <a:lnTo>
                    <a:pt x="9016" y="323850"/>
                  </a:lnTo>
                  <a:lnTo>
                    <a:pt x="3047" y="299211"/>
                  </a:lnTo>
                  <a:lnTo>
                    <a:pt x="253" y="274319"/>
                  </a:lnTo>
                  <a:lnTo>
                    <a:pt x="0" y="266064"/>
                  </a:lnTo>
                  <a:lnTo>
                    <a:pt x="126" y="257683"/>
                  </a:lnTo>
                  <a:lnTo>
                    <a:pt x="2412" y="232790"/>
                  </a:lnTo>
                  <a:lnTo>
                    <a:pt x="7746" y="208152"/>
                  </a:lnTo>
                  <a:lnTo>
                    <a:pt x="16255" y="183895"/>
                  </a:lnTo>
                  <a:lnTo>
                    <a:pt x="27558" y="160527"/>
                  </a:lnTo>
                  <a:lnTo>
                    <a:pt x="41655" y="138048"/>
                  </a:lnTo>
                  <a:lnTo>
                    <a:pt x="58546" y="116586"/>
                  </a:lnTo>
                  <a:lnTo>
                    <a:pt x="78104" y="96647"/>
                  </a:lnTo>
                  <a:lnTo>
                    <a:pt x="99821" y="77977"/>
                  </a:lnTo>
                  <a:lnTo>
                    <a:pt x="123951" y="61086"/>
                  </a:lnTo>
                  <a:lnTo>
                    <a:pt x="149859" y="46100"/>
                  </a:lnTo>
                  <a:lnTo>
                    <a:pt x="177672" y="33019"/>
                  </a:lnTo>
                  <a:lnTo>
                    <a:pt x="206882" y="21970"/>
                  </a:lnTo>
                  <a:lnTo>
                    <a:pt x="237362" y="13080"/>
                  </a:lnTo>
                  <a:lnTo>
                    <a:pt x="268858" y="6350"/>
                  </a:lnTo>
                  <a:lnTo>
                    <a:pt x="300863" y="2031"/>
                  </a:lnTo>
                  <a:lnTo>
                    <a:pt x="333375" y="126"/>
                  </a:lnTo>
                  <a:lnTo>
                    <a:pt x="344296" y="0"/>
                  </a:lnTo>
                </a:path>
              </a:pathLst>
            </a:custGeom>
            <a:ln w="647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952630" y="265703"/>
              <a:ext cx="452036" cy="357067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16257" marR="1748" indent="-3555" algn="ctr">
                <a:lnSpc>
                  <a:spcPts val="551"/>
                </a:lnSpc>
                <a:spcBef>
                  <a:spcPts val="92"/>
                </a:spcBef>
              </a:pPr>
              <a:r>
                <a:rPr sz="500" spc="-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 me</a:t>
              </a:r>
              <a:r>
                <a:rPr sz="5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itoc</a:t>
              </a:r>
              <a:r>
                <a:rPr sz="5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atic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900137" y="811328"/>
              <a:ext cx="508871" cy="467357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12702" marR="1748" indent="58172" algn="ctr">
                <a:lnSpc>
                  <a:spcPts val="551"/>
                </a:lnSpc>
                <a:spcBef>
                  <a:spcPts val="92"/>
                </a:spcBef>
              </a:pPr>
              <a:r>
                <a:rPr sz="500" spc="-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 </a:t>
              </a:r>
              <a:endParaRPr lang="es-CL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702" marR="1748" indent="58172" algn="ctr">
                <a:lnSpc>
                  <a:spcPts val="551"/>
                </a:lnSpc>
                <a:spcBef>
                  <a:spcPts val="92"/>
                </a:spcBef>
              </a:pP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 me</a:t>
              </a:r>
              <a:r>
                <a:rPr sz="5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itoc</a:t>
              </a:r>
              <a:r>
                <a:rPr sz="5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atic</a:t>
              </a: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982058" y="1508130"/>
              <a:ext cx="408137" cy="352636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20448" marR="1748" indent="-7747" algn="ctr">
                <a:lnSpc>
                  <a:spcPts val="551"/>
                </a:lnSpc>
                <a:spcBef>
                  <a:spcPts val="92"/>
                </a:spcBef>
              </a:pP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  <a:r>
                <a:rPr sz="500" spc="-1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erence me</a:t>
              </a:r>
              <a:r>
                <a:rPr sz="5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itoc</a:t>
              </a:r>
              <a:r>
                <a:rPr sz="5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atic</a:t>
              </a: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913309" y="2119872"/>
              <a:ext cx="512815" cy="375623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marL="12702" marR="1748" indent="53981" algn="ctr">
                <a:lnSpc>
                  <a:spcPts val="551"/>
                </a:lnSpc>
                <a:spcBef>
                  <a:spcPts val="92"/>
                </a:spcBef>
              </a:pP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</a:t>
              </a:r>
              <a:r>
                <a:rPr sz="500" spc="-1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erence </a:t>
              </a:r>
              <a:endParaRPr lang="es-CL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702" marR="1748" indent="53981" algn="ctr">
                <a:lnSpc>
                  <a:spcPts val="551"/>
                </a:lnSpc>
                <a:spcBef>
                  <a:spcPts val="92"/>
                </a:spcBef>
              </a:pP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</a:t>
              </a:r>
              <a:r>
                <a:rPr lang="es-CL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</a:t>
              </a:r>
              <a:r>
                <a:rPr sz="5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itoc</a:t>
              </a:r>
              <a:r>
                <a:rPr sz="5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atic</a:t>
              </a:r>
            </a:p>
          </p:txBody>
        </p:sp>
      </p:grpSp>
      <p:sp>
        <p:nvSpPr>
          <p:cNvPr id="70" name="object 70"/>
          <p:cNvSpPr/>
          <p:nvPr/>
        </p:nvSpPr>
        <p:spPr>
          <a:xfrm>
            <a:off x="435717" y="121076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87354" y="88819"/>
            <a:ext cx="77850" cy="64516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6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5205" y="52243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35717" y="347771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87354" y="315514"/>
            <a:ext cx="77850" cy="64516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6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65206" y="278939"/>
            <a:ext cx="924866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35717" y="574467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87354" y="542209"/>
            <a:ext cx="77850" cy="64516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6"/>
                </a:moveTo>
                <a:lnTo>
                  <a:pt x="77850" y="32258"/>
                </a:lnTo>
                <a:lnTo>
                  <a:pt x="0" y="0"/>
                </a:lnTo>
                <a:lnTo>
                  <a:pt x="0" y="6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65205" y="505633"/>
            <a:ext cx="913640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35717" y="801162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87354" y="768907"/>
            <a:ext cx="77850" cy="64515"/>
          </a:xfrm>
          <a:custGeom>
            <a:avLst/>
            <a:gdLst/>
            <a:ahLst/>
            <a:cxnLst/>
            <a:rect l="l" t="t" r="r" b="b"/>
            <a:pathLst>
              <a:path w="77850" h="64515">
                <a:moveTo>
                  <a:pt x="0" y="64515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5206" y="732327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35717" y="1027857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87354" y="995602"/>
            <a:ext cx="77850" cy="64515"/>
          </a:xfrm>
          <a:custGeom>
            <a:avLst/>
            <a:gdLst/>
            <a:ahLst/>
            <a:cxnLst/>
            <a:rect l="l" t="t" r="r" b="b"/>
            <a:pathLst>
              <a:path w="77850" h="64515">
                <a:moveTo>
                  <a:pt x="0" y="64515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65206" y="959022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5717" y="1254552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87354" y="1222297"/>
            <a:ext cx="77850" cy="64643"/>
          </a:xfrm>
          <a:custGeom>
            <a:avLst/>
            <a:gdLst/>
            <a:ahLst/>
            <a:cxnLst/>
            <a:rect l="l" t="t" r="r" b="b"/>
            <a:pathLst>
              <a:path w="77850" h="64643">
                <a:moveTo>
                  <a:pt x="0" y="64643"/>
                </a:moveTo>
                <a:lnTo>
                  <a:pt x="77850" y="32257"/>
                </a:lnTo>
                <a:lnTo>
                  <a:pt x="0" y="0"/>
                </a:lnTo>
                <a:lnTo>
                  <a:pt x="0" y="6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65206" y="1185845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35717" y="1481374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7354" y="1448992"/>
            <a:ext cx="77850" cy="64643"/>
          </a:xfrm>
          <a:custGeom>
            <a:avLst/>
            <a:gdLst/>
            <a:ahLst/>
            <a:cxnLst/>
            <a:rect l="l" t="t" r="r" b="b"/>
            <a:pathLst>
              <a:path w="77850" h="64643">
                <a:moveTo>
                  <a:pt x="0" y="64643"/>
                </a:moveTo>
                <a:lnTo>
                  <a:pt x="77850" y="32385"/>
                </a:lnTo>
                <a:lnTo>
                  <a:pt x="0" y="0"/>
                </a:lnTo>
                <a:lnTo>
                  <a:pt x="0" y="6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65206" y="1412540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5717" y="1708069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87354" y="1675813"/>
            <a:ext cx="77850" cy="64515"/>
          </a:xfrm>
          <a:custGeom>
            <a:avLst/>
            <a:gdLst/>
            <a:ahLst/>
            <a:cxnLst/>
            <a:rect l="l" t="t" r="r" b="b"/>
            <a:pathLst>
              <a:path w="77850" h="64515">
                <a:moveTo>
                  <a:pt x="0" y="64515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65206" y="1639236"/>
            <a:ext cx="924866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7"/>
                </a:moveTo>
                <a:lnTo>
                  <a:pt x="826135" y="137667"/>
                </a:lnTo>
                <a:lnTo>
                  <a:pt x="826135" y="0"/>
                </a:lnTo>
                <a:lnTo>
                  <a:pt x="0" y="0"/>
                </a:lnTo>
                <a:lnTo>
                  <a:pt x="0" y="137667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5717" y="1934764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7354" y="1902508"/>
            <a:ext cx="77850" cy="64515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5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5206" y="1865930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35717" y="2161459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87354" y="2129201"/>
            <a:ext cx="77850" cy="64516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6"/>
                </a:moveTo>
                <a:lnTo>
                  <a:pt x="77850" y="32257"/>
                </a:lnTo>
                <a:lnTo>
                  <a:pt x="0" y="0"/>
                </a:lnTo>
                <a:lnTo>
                  <a:pt x="0" y="6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5206" y="2092628"/>
            <a:ext cx="926212" cy="137667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7"/>
                </a:moveTo>
                <a:lnTo>
                  <a:pt x="826135" y="137667"/>
                </a:lnTo>
                <a:lnTo>
                  <a:pt x="826135" y="0"/>
                </a:lnTo>
                <a:lnTo>
                  <a:pt x="0" y="0"/>
                </a:lnTo>
                <a:lnTo>
                  <a:pt x="0" y="137667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35717" y="2388154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87354" y="2355896"/>
            <a:ext cx="77850" cy="64516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6"/>
                </a:moveTo>
                <a:lnTo>
                  <a:pt x="77850" y="32258"/>
                </a:lnTo>
                <a:lnTo>
                  <a:pt x="0" y="0"/>
                </a:lnTo>
                <a:lnTo>
                  <a:pt x="0" y="6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5206" y="2319320"/>
            <a:ext cx="926212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35717" y="2614849"/>
            <a:ext cx="151638" cy="0"/>
          </a:xfrm>
          <a:custGeom>
            <a:avLst/>
            <a:gdLst/>
            <a:ahLst/>
            <a:cxnLst/>
            <a:rect l="l" t="t" r="r" b="b"/>
            <a:pathLst>
              <a:path w="151638">
                <a:moveTo>
                  <a:pt x="0" y="0"/>
                </a:moveTo>
                <a:lnTo>
                  <a:pt x="0" y="0"/>
                </a:lnTo>
                <a:lnTo>
                  <a:pt x="151638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87354" y="2582594"/>
            <a:ext cx="77850" cy="64515"/>
          </a:xfrm>
          <a:custGeom>
            <a:avLst/>
            <a:gdLst/>
            <a:ahLst/>
            <a:cxnLst/>
            <a:rect l="l" t="t" r="r" b="b"/>
            <a:pathLst>
              <a:path w="77850" h="64516">
                <a:moveTo>
                  <a:pt x="0" y="64516"/>
                </a:moveTo>
                <a:lnTo>
                  <a:pt x="77850" y="32258"/>
                </a:lnTo>
                <a:lnTo>
                  <a:pt x="0" y="0"/>
                </a:lnTo>
                <a:lnTo>
                  <a:pt x="0" y="64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5206" y="2546015"/>
            <a:ext cx="924866" cy="137668"/>
          </a:xfrm>
          <a:custGeom>
            <a:avLst/>
            <a:gdLst/>
            <a:ahLst/>
            <a:cxnLst/>
            <a:rect l="l" t="t" r="r" b="b"/>
            <a:pathLst>
              <a:path w="826135" h="137668">
                <a:moveTo>
                  <a:pt x="0" y="137668"/>
                </a:moveTo>
                <a:lnTo>
                  <a:pt x="826135" y="137668"/>
                </a:lnTo>
                <a:lnTo>
                  <a:pt x="826135" y="0"/>
                </a:lnTo>
                <a:lnTo>
                  <a:pt x="0" y="0"/>
                </a:lnTo>
                <a:lnTo>
                  <a:pt x="0" y="137668"/>
                </a:lnTo>
                <a:close/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321" y="1666647"/>
            <a:ext cx="873410" cy="69160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12702">
              <a:lnSpc>
                <a:spcPct val="95825"/>
              </a:lnSpc>
              <a:spcBef>
                <a:spcPts val="35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political connections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6319" y="2345522"/>
            <a:ext cx="915098" cy="88900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12702">
              <a:lnSpc>
                <a:spcPct val="95825"/>
              </a:lnSpc>
              <a:spcBef>
                <a:spcPts val="35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suppo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amily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8212" y="2540725"/>
            <a:ext cx="853440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has children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5207" y="2319320"/>
            <a:ext cx="826135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25403">
              <a:lnSpc>
                <a:spcPts val="1001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36" y="2091436"/>
            <a:ext cx="826135" cy="137667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51441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hard job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9802" y="1865195"/>
            <a:ext cx="826135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60585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sz="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 job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5206" y="1639236"/>
            <a:ext cx="926212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25403">
              <a:lnSpc>
                <a:spcPts val="1001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207" y="1412540"/>
            <a:ext cx="826135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15243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kn</a:t>
            </a:r>
            <a:r>
              <a:rPr sz="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 people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9036" y="1185843"/>
            <a:ext cx="1019811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136539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gender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935" y="958831"/>
            <a:ext cx="646938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173881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</a:t>
            </a:r>
            <a:r>
              <a:rPr sz="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403" y="732200"/>
            <a:ext cx="858329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educated parents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634" y="505570"/>
            <a:ext cx="926212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38231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</a:t>
            </a:r>
            <a:r>
              <a:rPr sz="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ealt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5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319" y="278939"/>
            <a:ext cx="913752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13591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h</a:t>
            </a:r>
            <a:r>
              <a:rPr sz="5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ving ambition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4388" y="58667"/>
            <a:ext cx="826135" cy="1376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marL="95768">
              <a:lnSpc>
                <a:spcPct val="95825"/>
              </a:lnSpc>
              <a:spcBef>
                <a:spcPts val="251"/>
              </a:spcBef>
            </a:pP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sz="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tance: hard </a:t>
            </a:r>
            <a:r>
              <a:rPr sz="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65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Julio Iturra</cp:lastModifiedBy>
  <cp:revision>8</cp:revision>
  <dcterms:modified xsi:type="dcterms:W3CDTF">2021-03-26T14:41:18Z</dcterms:modified>
</cp:coreProperties>
</file>