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7594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347480"/>
            <a:ext cx="82292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092040"/>
            <a:ext cx="82292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34748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34748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09204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09204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347480"/>
            <a:ext cx="26496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347480"/>
            <a:ext cx="26496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347480"/>
            <a:ext cx="26496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092040"/>
            <a:ext cx="26496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092040"/>
            <a:ext cx="26496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092040"/>
            <a:ext cx="26496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347480"/>
            <a:ext cx="8229240" cy="3339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47480"/>
            <a:ext cx="822924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347480"/>
            <a:ext cx="401580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347480"/>
            <a:ext cx="401580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143000" y="942480"/>
            <a:ext cx="6857640" cy="9294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C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34748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347480"/>
            <a:ext cx="401580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09204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47480"/>
            <a:ext cx="4015800" cy="3339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34748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09204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34748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347480"/>
            <a:ext cx="401580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092040"/>
            <a:ext cx="8229240" cy="159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942480"/>
            <a:ext cx="6857640" cy="200484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5338080"/>
            <a:ext cx="2057040" cy="30636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20AB827-026D-4ADF-A5F9-C7CF0429879A}" type="datetime">
              <a:rPr b="0" lang="es-CL" sz="900" spc="-1" strike="noStrike">
                <a:solidFill>
                  <a:srgbClr val="8b8b8b"/>
                </a:solidFill>
                <a:latin typeface="Calibri"/>
              </a:rPr>
              <a:t>15-04-21</a:t>
            </a:fld>
            <a:endParaRPr b="0" lang="es-CL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5338080"/>
            <a:ext cx="3085920" cy="306360"/>
          </a:xfrm>
          <a:prstGeom prst="rect">
            <a:avLst/>
          </a:prstGeom>
        </p:spPr>
        <p:txBody>
          <a:bodyPr anchor="ctr"/>
          <a:p>
            <a:endParaRPr b="0" lang="es-CL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5338080"/>
            <a:ext cx="2057040" cy="3063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62B6833-2F43-4697-B2C3-7C1170D56459}" type="slidenum">
              <a:rPr b="0" lang="es-CL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CL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894120" y="1176840"/>
            <a:ext cx="1540440" cy="291960"/>
          </a:xfrm>
          <a:prstGeom prst="rect">
            <a:avLst/>
          </a:prstGeom>
          <a:ln w="284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Randomization</a:t>
            </a:r>
            <a:endParaRPr b="0" lang="es-CL" sz="133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68240" y="2741760"/>
            <a:ext cx="2237760" cy="493560"/>
          </a:xfrm>
          <a:prstGeom prst="rect">
            <a:avLst/>
          </a:prstGeom>
          <a:ln w="284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Group 1 (</a:t>
            </a:r>
            <a:r>
              <a:rPr b="0" i="1" lang="es-CL" sz="133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=712):</a:t>
            </a:r>
            <a:endParaRPr b="0" lang="es-CL" sz="133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Perception/Preference</a:t>
            </a:r>
            <a:endParaRPr b="0" lang="es-CL" sz="133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3545280" y="2741760"/>
            <a:ext cx="2237760" cy="694440"/>
          </a:xfrm>
          <a:prstGeom prst="rect">
            <a:avLst/>
          </a:prstGeom>
          <a:ln w="284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Group 2 (</a:t>
            </a:r>
            <a:r>
              <a:rPr b="0" i="1" lang="es-CL" sz="133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=717) :</a:t>
            </a:r>
            <a:endParaRPr b="0" lang="es-CL" sz="133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Meritocratic/Non-Meritocratic</a:t>
            </a:r>
            <a:endParaRPr b="0" lang="es-CL" sz="133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6419160" y="2741760"/>
            <a:ext cx="2237760" cy="493560"/>
          </a:xfrm>
          <a:prstGeom prst="rect">
            <a:avLst/>
          </a:prstGeom>
          <a:ln w="284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Group 3 (</a:t>
            </a:r>
            <a:r>
              <a:rPr b="0" i="1" lang="es-CL" sz="133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=712):</a:t>
            </a:r>
            <a:endParaRPr b="0" lang="es-CL" sz="133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Randomized </a:t>
            </a:r>
            <a:endParaRPr b="0" lang="es-CL" sz="133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3894120" y="327240"/>
            <a:ext cx="1540440" cy="291960"/>
          </a:xfrm>
          <a:prstGeom prst="rect">
            <a:avLst/>
          </a:prstGeom>
          <a:ln w="284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Study</a:t>
            </a:r>
            <a:endParaRPr b="0" lang="es-CL" sz="133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4664520" y="1472760"/>
            <a:ext cx="2873520" cy="12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4664520" y="1472760"/>
            <a:ext cx="360" cy="12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7" name="CustomShape 8"/>
          <p:cNvSpPr/>
          <p:nvPr/>
        </p:nvSpPr>
        <p:spPr>
          <a:xfrm flipH="1">
            <a:off x="1886760" y="1472760"/>
            <a:ext cx="2776680" cy="12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8" name="CustomShape 9"/>
          <p:cNvSpPr/>
          <p:nvPr/>
        </p:nvSpPr>
        <p:spPr>
          <a:xfrm>
            <a:off x="4664520" y="623160"/>
            <a:ext cx="360" cy="55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3590640" y="4713480"/>
            <a:ext cx="2147400" cy="291960"/>
          </a:xfrm>
          <a:prstGeom prst="rect">
            <a:avLst/>
          </a:prstGeom>
          <a:ln w="284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Further questions</a:t>
            </a:r>
            <a:endParaRPr b="0" lang="es-CL" sz="1330" spc="-1" strike="noStrike">
              <a:latin typeface="Arial"/>
            </a:endParaRPr>
          </a:p>
        </p:txBody>
      </p:sp>
      <p:sp>
        <p:nvSpPr>
          <p:cNvPr id="50" name="CustomShape 11"/>
          <p:cNvSpPr/>
          <p:nvPr/>
        </p:nvSpPr>
        <p:spPr>
          <a:xfrm>
            <a:off x="1887480" y="3241080"/>
            <a:ext cx="2776680" cy="147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4664520" y="3241080"/>
            <a:ext cx="360" cy="147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2" name="CustomShape 13"/>
          <p:cNvSpPr/>
          <p:nvPr/>
        </p:nvSpPr>
        <p:spPr>
          <a:xfrm flipH="1">
            <a:off x="4664520" y="3241080"/>
            <a:ext cx="2873520" cy="147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tailEnd len="med" type="triangle" w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533880" y="1758600"/>
            <a:ext cx="8295840" cy="3671640"/>
          </a:xfrm>
          <a:prstGeom prst="rect">
            <a:avLst/>
          </a:prstGeom>
          <a:noFill/>
          <a:ln w="9360">
            <a:solidFill>
              <a:schemeClr val="dk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s-CL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s-CL" sz="1330" spc="-1" strike="noStrike">
                <a:solidFill>
                  <a:srgbClr val="000000"/>
                </a:solidFill>
                <a:latin typeface="Times New Roman"/>
              </a:rPr>
              <a:t>Full sample (N=2141) </a:t>
            </a:r>
            <a:endParaRPr b="0" lang="es-CL" sz="133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Application>LibreOffice/6.0.7.3$Linux_X86_64 LibreOffice_project/00m0$Build-3</Application>
  <Words>40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2020-04-17T12:49:59Z</dcterms:created>
  <dc:creator>Julio Iturra</dc:creator>
  <dc:description/>
  <dc:language>es-CL</dc:language>
  <cp:lastModifiedBy/>
  <dcterms:modified xsi:type="dcterms:W3CDTF">2021-04-15T18:10:46Z</dcterms:modified>
  <cp:revision>12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