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65" r:id="rId17"/>
    <p:sldId id="27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BF972-BF33-464A-AC85-5E94080C3A22}" v="1" dt="2025-09-02T12:34:40.8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30EBF972-BF33-464A-AC85-5E94080C3A22}"/>
    <pc:docChg chg="custSel modSld">
      <pc:chgData name="buvanesh s" userId="bfe0a96a4d05e6f8" providerId="LiveId" clId="{30EBF972-BF33-464A-AC85-5E94080C3A22}" dt="2025-09-02T12:34:57.522" v="7" actId="14100"/>
      <pc:docMkLst>
        <pc:docMk/>
      </pc:docMkLst>
      <pc:sldChg chg="addSp delSp modSp mod modClrScheme chgLayout">
        <pc:chgData name="buvanesh s" userId="bfe0a96a4d05e6f8" providerId="LiveId" clId="{30EBF972-BF33-464A-AC85-5E94080C3A22}" dt="2025-09-02T12:34:57.522" v="7" actId="14100"/>
        <pc:sldMkLst>
          <pc:docMk/>
          <pc:sldMk cId="1489018190" sldId="277"/>
        </pc:sldMkLst>
        <pc:spChg chg="mod ord">
          <ac:chgData name="buvanesh s" userId="bfe0a96a4d05e6f8" providerId="LiveId" clId="{30EBF972-BF33-464A-AC85-5E94080C3A22}" dt="2025-09-02T12:34:31.216" v="1" actId="700"/>
          <ac:spMkLst>
            <pc:docMk/>
            <pc:sldMk cId="1489018190" sldId="277"/>
            <ac:spMk id="2" creationId="{2543457C-C124-205F-6025-F041BAECBFA8}"/>
          </ac:spMkLst>
        </pc:spChg>
        <pc:spChg chg="add mod ord">
          <ac:chgData name="buvanesh s" userId="bfe0a96a4d05e6f8" providerId="LiveId" clId="{30EBF972-BF33-464A-AC85-5E94080C3A22}" dt="2025-09-02T12:34:57.522" v="7" actId="14100"/>
          <ac:spMkLst>
            <pc:docMk/>
            <pc:sldMk cId="1489018190" sldId="277"/>
            <ac:spMk id="3" creationId="{324AAC6A-AFF4-39BE-54EB-A53A2CF0A940}"/>
          </ac:spMkLst>
        </pc:spChg>
        <pc:spChg chg="del">
          <ac:chgData name="buvanesh s" userId="bfe0a96a4d05e6f8" providerId="LiveId" clId="{30EBF972-BF33-464A-AC85-5E94080C3A22}" dt="2025-09-02T12:33:35.377" v="0" actId="700"/>
          <ac:spMkLst>
            <pc:docMk/>
            <pc:sldMk cId="1489018190" sldId="277"/>
            <ac:spMk id="5" creationId="{ABA0CADB-3E55-3AB2-9AB8-6F81EFD23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3083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/>
              <a:t>STUDENT NAME: JUSTIEN CHARLES . A</a:t>
            </a:r>
            <a:endParaRPr lang="en-US" sz="2400" b="1" i="1">
              <a:ea typeface="Calibri"/>
              <a:cs typeface="Calibri"/>
            </a:endParaRPr>
          </a:p>
          <a:p>
            <a:r>
              <a:rPr lang="en-US" sz="2400" b="1" i="1"/>
              <a:t>REGISTER NO AND NMID: </a:t>
            </a:r>
            <a:r>
              <a:rPr lang="en-US" sz="2400" b="1">
                <a:ea typeface="+mn-lt"/>
                <a:cs typeface="+mn-lt"/>
              </a:rPr>
              <a:t>D6830E90F0F0C019A514D7439D505CC9</a:t>
            </a:r>
            <a:endParaRPr lang="en-US" sz="2400" b="1" i="1">
              <a:cs typeface="Calibri"/>
            </a:endParaRPr>
          </a:p>
          <a:p>
            <a:r>
              <a:rPr lang="en-US" sz="2400" b="1" i="1"/>
              <a:t>DEPARTMENT: BCA</a:t>
            </a:r>
            <a:endParaRPr lang="en-US" sz="2400" b="1" i="1">
              <a:ea typeface="Calibri"/>
              <a:cs typeface="Calibri"/>
            </a:endParaRPr>
          </a:p>
          <a:p>
            <a:r>
              <a:rPr lang="en-US" sz="2400" b="1" i="1"/>
              <a:t>COLLEGE: Apollo Arts And Science College Chennai /</a:t>
            </a:r>
            <a:endParaRPr lang="en-US" sz="2400" b="1" i="1">
              <a:ea typeface="Calibri"/>
              <a:cs typeface="Calibri"/>
            </a:endParaRPr>
          </a:p>
          <a:p>
            <a:r>
              <a:rPr lang="en-US" sz="2400" b="1" i="1"/>
              <a:t>MADRAS UNIVERSITY </a:t>
            </a:r>
            <a:endParaRPr lang="en-US" sz="2400" b="1" i="1">
              <a:ea typeface="Calibri"/>
              <a:cs typeface="Calibri"/>
            </a:endParaRPr>
          </a:p>
          <a:p>
            <a:r>
              <a:rPr lang="en-US" sz="2400" b="1" i="1"/>
              <a:t>           </a:t>
            </a:r>
            <a:endParaRPr lang="en-US" sz="2400" b="1" i="1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 descr="A close up of a child&#10;&#10;AI-generated content may be incorrect.">
            <a:extLst>
              <a:ext uri="{FF2B5EF4-FFF2-40B4-BE49-F238E27FC236}">
                <a16:creationId xmlns:a16="http://schemas.microsoft.com/office/drawing/2014/main" id="{9CB27D7B-9FF3-592A-DE8B-761F064B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5" y="3315215"/>
            <a:ext cx="5066272" cy="258565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9D7EFC-08DF-66A5-4F6A-AF9C24FE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03" t="138" r="10910" b="2097"/>
          <a:stretch>
            <a:fillRect/>
          </a:stretch>
        </p:blipFill>
        <p:spPr>
          <a:xfrm>
            <a:off x="5893576" y="3313959"/>
            <a:ext cx="5536635" cy="2608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E276-9BD8-133D-ABB9-96E5723B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JAVA SCRIPT IMPLEMENTATION: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581D-EEC0-B336-2324-20258630068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87363" y="1619250"/>
            <a:ext cx="11704637" cy="1384300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31B1C-8B1C-FE27-4AE0-02458E3FB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6" y="3011787"/>
            <a:ext cx="4716163" cy="2502587"/>
          </a:xfrm>
          <a:prstGeom prst="rect">
            <a:avLst/>
          </a:prstGeom>
        </p:spPr>
      </p:pic>
      <p:pic>
        <p:nvPicPr>
          <p:cNvPr id="7" name="Picture 6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39DE7AEB-D242-85D4-8CD2-274E9883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55" y="3009127"/>
            <a:ext cx="5162036" cy="2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4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FEACB-651A-7A65-6D35-69797906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352709"/>
            <a:ext cx="10972800" cy="449954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E6C108-8551-98CD-DB3D-723718759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24" b="272"/>
          <a:stretch>
            <a:fillRect/>
          </a:stretch>
        </p:blipFill>
        <p:spPr>
          <a:xfrm>
            <a:off x="967945" y="2233823"/>
            <a:ext cx="8258434" cy="32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person with a mustache&#10;&#10;AI-generated content may be incorrect.">
            <a:extLst>
              <a:ext uri="{FF2B5EF4-FFF2-40B4-BE49-F238E27FC236}">
                <a16:creationId xmlns:a16="http://schemas.microsoft.com/office/drawing/2014/main" id="{DEB76AE6-A91B-F763-F955-E91BAB70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5" y="2142782"/>
            <a:ext cx="7517028" cy="28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3" name="Picture 2" descr="A blue and white rectangle with black text&#10;&#10;AI-generated content may be incorrect.">
            <a:extLst>
              <a:ext uri="{FF2B5EF4-FFF2-40B4-BE49-F238E27FC236}">
                <a16:creationId xmlns:a16="http://schemas.microsoft.com/office/drawing/2014/main" id="{0C92BCA9-0511-0CE1-D891-7BC09B30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5" y="2382216"/>
            <a:ext cx="8382001" cy="20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3" name="Picture 2" descr="A contact form with text and a blue box&#10;&#10;AI-generated content may be incorrect.">
            <a:extLst>
              <a:ext uri="{FF2B5EF4-FFF2-40B4-BE49-F238E27FC236}">
                <a16:creationId xmlns:a16="http://schemas.microsoft.com/office/drawing/2014/main" id="{D65B1462-F512-7930-DD5B-01F636E5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2" y="2196174"/>
            <a:ext cx="8062786" cy="30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8BF53-1C4B-CC43-431F-53DCD74AAEBD}"/>
              </a:ext>
            </a:extLst>
          </p:cNvPr>
          <p:cNvSpPr txBox="1"/>
          <p:nvPr/>
        </p:nvSpPr>
        <p:spPr>
          <a:xfrm>
            <a:off x="513997" y="1771198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Built a professional, responsive, and creative portfolio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Enhances personal branding &amp; career opportunities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Future scope: Adding more projects, certifications, and animations.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GITHUB LINK: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AC6A-AFF4-39BE-54EB-A53A2CF0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969343"/>
            <a:ext cx="10972800" cy="324464"/>
          </a:xfrm>
        </p:spPr>
        <p:txBody>
          <a:bodyPr/>
          <a:lstStyle/>
          <a:p>
            <a:r>
              <a:rPr lang="en-IN" dirty="0"/>
              <a:t>https://justiencharlesbca24aascc-byte.github.io/TNSDC-FWD-Digitalportfolio/</a:t>
            </a:r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/>
              <a:t>PERSONAL</a:t>
            </a:r>
            <a:r>
              <a:rPr lang="en-US" sz="2800" b="1"/>
              <a:t> PORTFOLIO WEBSITE USING FRONT-END </a:t>
            </a:r>
            <a:r>
              <a:rPr lang="en-US" sz="2800" b="1" i="1"/>
              <a:t>DEVELOPMENT</a:t>
            </a:r>
            <a:r>
              <a:rPr lang="en-US" sz="2800" b="1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B8480-ED73-77CC-2E3B-6BC0C25A08DA}"/>
              </a:ext>
            </a:extLst>
          </p:cNvPr>
          <p:cNvSpPr txBox="1"/>
          <p:nvPr/>
        </p:nvSpPr>
        <p:spPr>
          <a:xfrm>
            <a:off x="600607" y="2246332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Static resumes cannot reflect creativity and hands-on coding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Lack of an interactive platform to showcase web development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Solution: A modern portfolio website highlighting skills, creativity,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7A543-3A1C-52D4-6EC3-9F2C5CBEBD0A}"/>
              </a:ext>
            </a:extLst>
          </p:cNvPr>
          <p:cNvSpPr txBox="1"/>
          <p:nvPr/>
        </p:nvSpPr>
        <p:spPr>
          <a:xfrm>
            <a:off x="1218938" y="225337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This project is a personal portfolio site designed to:</a:t>
            </a:r>
          </a:p>
          <a:p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Introduce myself as a web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 Present skills through live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Provide an easy way to connect (Contact form).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Build a professional digital identity.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D8126-3B7C-A8F8-E6AE-AEDA7DF58D41}"/>
              </a:ext>
            </a:extLst>
          </p:cNvPr>
          <p:cNvSpPr txBox="1"/>
          <p:nvPr/>
        </p:nvSpPr>
        <p:spPr>
          <a:xfrm>
            <a:off x="723900" y="2373093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Recruiters - to evaluate creativity &amp; coding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Faculty &amp; classmates - academic presentation &amp;evaluation.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Clients/ Audience - explore my work &amp; potential collaborations.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B3004-084E-3E66-2CCC-CDF036CBEC75}"/>
              </a:ext>
            </a:extLst>
          </p:cNvPr>
          <p:cNvSpPr txBox="1"/>
          <p:nvPr/>
        </p:nvSpPr>
        <p:spPr>
          <a:xfrm>
            <a:off x="749413" y="2128951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HTML, CSS, JavaScript - front-end design &amp; interactivity.</a:t>
            </a:r>
          </a:p>
          <a:p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 Responsive Design - works across devices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Code Pen/ GitHub - hosting &amp;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Creative Layouts - clean </a:t>
            </a:r>
            <a:r>
              <a:rPr lang="en-US" b="1" i="1" err="1"/>
              <a:t>Ul</a:t>
            </a:r>
            <a:r>
              <a:rPr lang="en-US" b="1" i="1"/>
              <a:t>, modern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B5EB1-B5C8-A08F-9C95-B85192D1EADA}"/>
              </a:ext>
            </a:extLst>
          </p:cNvPr>
          <p:cNvSpPr txBox="1"/>
          <p:nvPr/>
        </p:nvSpPr>
        <p:spPr>
          <a:xfrm>
            <a:off x="1302932" y="1581974"/>
            <a:ext cx="61038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Hero Section - name + tagline with gradient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About Me - simple intro with profile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Projects Section - 3 showcase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342900" indent="-342900">
              <a:buAutoNum type="alphaLcPeriod"/>
            </a:pPr>
            <a:r>
              <a:rPr lang="en-US" b="1" i="1"/>
              <a:t>Webity - making ideas into websites.</a:t>
            </a:r>
          </a:p>
          <a:p>
            <a:r>
              <a:rPr lang="en-US" b="1" i="1"/>
              <a:t>b. Intera Web - focus on interactive design.</a:t>
            </a:r>
          </a:p>
          <a:p>
            <a:r>
              <a:rPr lang="en-US" b="1" i="1"/>
              <a:t>c. Vision Grid - structured yet creative layouts.</a:t>
            </a:r>
          </a:p>
          <a:p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Contact Me - form for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EC60B-D75D-6A6F-6F15-28DFEDFE8157}"/>
              </a:ext>
            </a:extLst>
          </p:cNvPr>
          <p:cNvSpPr txBox="1"/>
          <p:nvPr/>
        </p:nvSpPr>
        <p:spPr>
          <a:xfrm>
            <a:off x="2230244" y="1833139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/>
              <a:t>Fully responsive across devices.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Modern &amp; minimal user interface.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Project highlights with descriptions.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Integrated contact form.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395</Words>
  <Application>Microsoft Office PowerPoint</Application>
  <PresentationFormat>Widescreen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JAVA SCRIPT IMPLEMENTATION: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90</cp:revision>
  <dcterms:created xsi:type="dcterms:W3CDTF">2024-03-29T15:07:22Z</dcterms:created>
  <dcterms:modified xsi:type="dcterms:W3CDTF">2025-09-02T12:34:58Z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