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8066" autoAdjust="0"/>
  </p:normalViewPr>
  <p:slideViewPr>
    <p:cSldViewPr snapToGrid="0">
      <p:cViewPr varScale="1">
        <p:scale>
          <a:sx n="111" d="100"/>
          <a:sy n="111" d="100"/>
        </p:scale>
        <p:origin x="20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BB2C0-F7EE-4487-A436-426DD086C4E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1E947-948C-446B-B8B5-1CC1F335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a nice </a:t>
            </a:r>
            <a:r>
              <a:rPr lang="en-US" dirty="0" err="1"/>
              <a:t>shoutout</a:t>
            </a:r>
            <a:r>
              <a:rPr lang="en-US" dirty="0"/>
              <a:t> to Nick Bimpasis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1E947-948C-446B-B8B5-1CC1F33527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Talk about the web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.net</a:t>
            </a:r>
            <a:r>
              <a:rPr lang="en-US" dirty="0"/>
              <a:t> framework) 2 pipeline at length</a:t>
            </a:r>
          </a:p>
          <a:p>
            <a:pPr marL="228600" indent="-228600">
              <a:buAutoNum type="arabicPeriod"/>
            </a:pPr>
            <a:r>
              <a:rPr lang="en-US" dirty="0"/>
              <a:t>Talk </a:t>
            </a:r>
            <a:r>
              <a:rPr lang="en-US" dirty="0" err="1"/>
              <a:t>abou</a:t>
            </a:r>
            <a:r>
              <a:rPr lang="en-US" dirty="0"/>
              <a:t> the </a:t>
            </a:r>
            <a:r>
              <a:rPr lang="en-US" dirty="0" err="1"/>
              <a:t>.net</a:t>
            </a:r>
            <a:r>
              <a:rPr lang="en-US" dirty="0"/>
              <a:t> core 2.2 middleware at length</a:t>
            </a:r>
          </a:p>
          <a:p>
            <a:pPr marL="228600" indent="-228600">
              <a:buAutoNum type="arabicPeriod"/>
            </a:pPr>
            <a:r>
              <a:rPr lang="en-US" dirty="0"/>
              <a:t>Talk about </a:t>
            </a:r>
            <a:r>
              <a:rPr lang="en-US" dirty="0" err="1"/>
              <a:t>Akka</a:t>
            </a:r>
            <a:r>
              <a:rPr lang="en-US" dirty="0"/>
              <a:t> server </a:t>
            </a:r>
            <a:r>
              <a:rPr lang="en-US" dirty="0" err="1"/>
              <a:t>api</a:t>
            </a:r>
            <a:r>
              <a:rPr lang="en-US" dirty="0"/>
              <a:t> at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1E947-948C-446B-B8B5-1CC1F33527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C#, var allows for type inference when the compiler can determine what type the variable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1E947-948C-446B-B8B5-1CC1F3352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media/4071077/aspnet-web-api-post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akka.io/docs/akka-http/current/server-side/index.html" TargetMode="External"/><Relationship Id="rId4" Type="http://schemas.openxmlformats.org/officeDocument/2006/relationships/hyperlink" Target="https://docs.microsoft.com/en-us/aspnet/core/migration/http-modules?view=aspnetcore-2.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DA23-A7B7-485E-9343-AC37FBB7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sz="4000" dirty="0"/>
              <a:t>When a </a:t>
            </a:r>
            <a:r>
              <a:rPr lang="en-US" sz="4000" dirty="0" err="1"/>
              <a:t>.net</a:t>
            </a:r>
            <a:r>
              <a:rPr lang="en-US" sz="4000" dirty="0"/>
              <a:t> dev tries Scala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39E35-DED2-4552-B237-EAF92B65A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Justin Atwell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A2A9-C1E9-4C4F-B743-8317E564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E2B6F-1AE5-46C2-9B4B-345AC3F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months Scala, Six years of </a:t>
            </a:r>
            <a:r>
              <a:rPr lang="en-US" dirty="0" err="1"/>
              <a:t>.net</a:t>
            </a:r>
            <a:r>
              <a:rPr lang="en-US" dirty="0"/>
              <a:t>, 2 years of a mix of </a:t>
            </a:r>
            <a:r>
              <a:rPr lang="en-US" dirty="0" err="1"/>
              <a:t>Coldfusion</a:t>
            </a:r>
            <a:r>
              <a:rPr lang="en-US" dirty="0"/>
              <a:t>, </a:t>
            </a:r>
            <a:r>
              <a:rPr lang="en-US" dirty="0" err="1"/>
              <a:t>.net</a:t>
            </a:r>
            <a:r>
              <a:rPr lang="en-US" dirty="0"/>
              <a:t> 1.1 and asp. </a:t>
            </a:r>
          </a:p>
          <a:p>
            <a:r>
              <a:rPr lang="en-US" dirty="0"/>
              <a:t>What I do at WWT</a:t>
            </a:r>
          </a:p>
          <a:p>
            <a:pPr lvl="1"/>
            <a:r>
              <a:rPr lang="en-US" dirty="0"/>
              <a:t>WHERE’S NICK BIMPASIS?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AE86-2002-4C84-8AF9-96E4455F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6F45-49DE-4842-B2AB-7B2A7D8D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only know .NET (intimately at least) as a core server-side language. I thought it was an exciting idea to write RESTFUL services in something other than .NET for a bit. </a:t>
            </a:r>
          </a:p>
          <a:p>
            <a:r>
              <a:rPr lang="en-US" dirty="0"/>
              <a:t>Scala is designed to integrate seamlessly with java and I have no java experience either. So why not learn both and get part of one for free?</a:t>
            </a:r>
          </a:p>
          <a:p>
            <a:r>
              <a:rPr lang="en-US" dirty="0"/>
              <a:t>Scala can be used to write object-oriented code or functional code so learning it can give you a taste of each.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3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B981-AF6C-4672-8475-56441B95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4028-DEB0-46E5-868D-5D1FF693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Scala combines object-oriented and functional programming in one concise, high-level language. Scala's static types help avoid bugs in complex applications, and its JVM and JavaScript runtimes let you build high-performance systems with easy access to huge ecosystems of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9AC2-552B-4C22-A1C8-987E60B3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CB8F-F113-47A3-93CF-084111EC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.NET is a free, cross-platform, open source developer platform for building many different types of applications.</a:t>
            </a:r>
          </a:p>
          <a:p>
            <a:r>
              <a:rPr lang="en-US" dirty="0">
                <a:effectLst/>
              </a:rPr>
              <a:t>With .NET, you can use multiple languages, editors, and libraries to build for web, mobile, desktop, gaming, and IoT.</a:t>
            </a:r>
          </a:p>
        </p:txBody>
      </p:sp>
    </p:spTree>
    <p:extLst>
      <p:ext uri="{BB962C8B-B14F-4D97-AF65-F5344CB8AC3E}">
        <p14:creationId xmlns:p14="http://schemas.microsoft.com/office/powerpoint/2010/main" val="323679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B76-D6C1-4423-856A-0F19FB8B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Docs…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E9E3-D455-40C0-98EF-F48F8556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 2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.net</a:t>
            </a:r>
            <a:r>
              <a:rPr lang="en-US" dirty="0">
                <a:hlinkClick r:id="rId4"/>
              </a:rPr>
              <a:t> core 2.2</a:t>
            </a:r>
            <a:endParaRPr lang="en-US" dirty="0"/>
          </a:p>
          <a:p>
            <a:r>
              <a:rPr lang="en-US" dirty="0" err="1">
                <a:hlinkClick r:id="rId5"/>
              </a:rPr>
              <a:t>Akka</a:t>
            </a:r>
            <a:r>
              <a:rPr lang="en-US" dirty="0">
                <a:hlinkClick r:id="rId5"/>
              </a:rPr>
              <a:t> 10.1.8 Server 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1559-5E58-4D22-BCA0-CFB58C0C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Vars and </a:t>
            </a:r>
            <a:r>
              <a:rPr lang="en-US" dirty="0" err="1"/>
              <a:t>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4151-66A2-447A-A5A9-5BE3A230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var</a:t>
            </a:r>
          </a:p>
        </p:txBody>
      </p:sp>
    </p:spTree>
    <p:extLst>
      <p:ext uri="{BB962C8B-B14F-4D97-AF65-F5344CB8AC3E}">
        <p14:creationId xmlns:p14="http://schemas.microsoft.com/office/powerpoint/2010/main" val="357812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4483</TotalTime>
  <Words>316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When a .net dev tries Scala</vt:lpstr>
      <vt:lpstr>About…</vt:lpstr>
      <vt:lpstr>Why Scala?</vt:lpstr>
      <vt:lpstr>Scala Mission Statement</vt:lpstr>
      <vt:lpstr>.net Mission statement</vt:lpstr>
      <vt:lpstr>A look at the Docs…</vt:lpstr>
      <vt:lpstr>Vars and 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 .net dev tries Scala</dc:title>
  <dc:creator>Justin Atwell</dc:creator>
  <cp:lastModifiedBy>Justin Atwell</cp:lastModifiedBy>
  <cp:revision>16</cp:revision>
  <dcterms:created xsi:type="dcterms:W3CDTF">2019-07-08T00:39:36Z</dcterms:created>
  <dcterms:modified xsi:type="dcterms:W3CDTF">2019-08-24T01:28:42Z</dcterms:modified>
</cp:coreProperties>
</file>