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70" r:id="rId10"/>
    <p:sldId id="265" r:id="rId11"/>
    <p:sldId id="266" r:id="rId12"/>
    <p:sldId id="267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0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1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233E-8CE0-43EB-AA64-89A98EC4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236821"/>
            <a:ext cx="5717533" cy="23876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Predicting Conversion from Normal Cognition to Cognitive Impairment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6D90-1F47-477C-AFB6-5B47BFD5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sz="3400" dirty="0"/>
              <a:t>Justin Bardwell </a:t>
            </a:r>
          </a:p>
          <a:p>
            <a:pPr algn="l"/>
            <a:endParaRPr lang="en-AU" sz="1300" dirty="0"/>
          </a:p>
          <a:p>
            <a:pPr algn="l"/>
            <a:r>
              <a:rPr lang="en-AU" sz="2600" dirty="0"/>
              <a:t>Supervisors: </a:t>
            </a:r>
          </a:p>
          <a:p>
            <a:pPr lvl="1" algn="l"/>
            <a:r>
              <a:rPr lang="en-AU" sz="2200" dirty="0"/>
              <a:t>Ghulam Mubashar Hassan, </a:t>
            </a:r>
          </a:p>
          <a:p>
            <a:pPr lvl="1" algn="l"/>
            <a:r>
              <a:rPr lang="en-AU" sz="2200" dirty="0"/>
              <a:t>Farzaneh Salami, </a:t>
            </a:r>
          </a:p>
          <a:p>
            <a:pPr lvl="1" algn="l"/>
            <a:r>
              <a:rPr lang="en-AU" sz="2200" dirty="0"/>
              <a:t>Naveed Akhtar</a:t>
            </a: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B229-2F80-449F-B30E-B521E97B8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r="4" b="4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8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B6B3-BA2B-4252-96F6-DD03F71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2E9A-3576-4E39-B130-17F4F609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2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B580-780A-48CC-81D3-70C97F9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Architecture – Patch-based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356E-5360-46DE-A0C7-F2BDC81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6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9EE9-16A6-44D6-B9B7-3D0F40FE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55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DDC-F50B-4170-9348-34949B0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9EE9-16A6-44D6-B9B7-3D0F40FE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35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51D-1BD0-4215-9C86-C11D701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BDC6-0E9D-4BFF-AF67-BA84746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45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40F-E3D6-4653-94AD-9748593C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A006-0E77-457E-9CCA-13BD9018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8B6-4F9D-4D72-A1B0-E1301D0E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Alzheimer’s Disease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BF97-D825-4F7E-A1B3-DEB4382E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69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8683-9710-49B3-8BCF-257A68D4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0B1A-5330-45D6-910B-E1F81ED9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9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647-21CA-47E1-8624-9CF6DD1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Detection of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72C9-0100-4B0C-9181-0140B50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8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89D4-08BE-482F-8FC5-A745A47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 from Normal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BE2-97B7-4A43-9B49-A19AC3A9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Aim</a:t>
            </a:r>
          </a:p>
          <a:p>
            <a:r>
              <a:rPr lang="en-AU" dirty="0"/>
              <a:t>Previous results</a:t>
            </a:r>
          </a:p>
        </p:txBody>
      </p:sp>
    </p:spTree>
    <p:extLst>
      <p:ext uri="{BB962C8B-B14F-4D97-AF65-F5344CB8AC3E}">
        <p14:creationId xmlns:p14="http://schemas.microsoft.com/office/powerpoint/2010/main" val="24067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D90C-4A93-4C01-AA61-A5A5EDA3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Significant Results in the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4AE-6BED-4F19-A1D4-45619798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24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9D9-1097-42BE-A41B-599319F4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Patch-Based vs Voxel-Based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A17E-17BB-4A0B-921B-2ED57B78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66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E6DA-2C0B-4532-806F-DEB5432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2692-5706-454A-A2F1-3FA6A2A2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29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510D-1BE3-4E7A-BCD4-A3F72822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B03F-DB1F-4B6E-BC47-AA35B489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18671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201</TotalTime>
  <Words>61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ShapesVTI</vt:lpstr>
      <vt:lpstr>Predicting Conversion from Normal Cognition to Cognitive Impairment</vt:lpstr>
      <vt:lpstr>Alzheimer’s Disease</vt:lpstr>
      <vt:lpstr>Our Data</vt:lpstr>
      <vt:lpstr>Early Detection of AD</vt:lpstr>
      <vt:lpstr>Conversion from Normal Cognition</vt:lpstr>
      <vt:lpstr>Significant Results in the Literature </vt:lpstr>
      <vt:lpstr>Patch-Based vs Voxel-Based</vt:lpstr>
      <vt:lpstr>Data Selection</vt:lpstr>
      <vt:lpstr>Experiments and Hypotheses</vt:lpstr>
      <vt:lpstr>Model Architecture – Voxel-based</vt:lpstr>
      <vt:lpstr>Model Architecture – Patch-based</vt:lpstr>
      <vt:lpstr>Results</vt:lpstr>
      <vt:lpstr>Results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Conversion from Normal Cognition to Cognitive Impairment</dc:title>
  <dc:creator>Justin Bardwell (21961992)</dc:creator>
  <cp:lastModifiedBy>Justin Bardwell (21961992)</cp:lastModifiedBy>
  <cp:revision>4</cp:revision>
  <dcterms:created xsi:type="dcterms:W3CDTF">2021-10-06T06:07:18Z</dcterms:created>
  <dcterms:modified xsi:type="dcterms:W3CDTF">2021-10-06T09:28:53Z</dcterms:modified>
</cp:coreProperties>
</file>