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6ABA1C7-06BA-48F5-A565-1F653976F5E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Inventory_Management_dashboard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C7A0C3D-211D-4880-8853-21CA4C22236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15/2/2024 10:33:15 pm GMT+7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E707578C-E798-4A04-A88D-80247A37EC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71500"/>
            <a:ext cx="1143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2024-02-15T15:33:15Z</dcterms:created>
  <dcterms:modified xsi:type="dcterms:W3CDTF">2024-02-15T15:33:15Z</dcterms:modified>
</cp:coreProperties>
</file>