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5F84CC-56EB-436A-9D4F-9D8D55AE15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Orders_dashboard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4FB116-FA5E-427A-9DDF-321FB7ED35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15/2/2024 10:35:26 pm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Dashboard" id="2" name="slide2">
            <a:extLst>
              <a:ext uri="{FF2B5EF4-FFF2-40B4-BE49-F238E27FC236}">
                <a16:creationId xmlns:a16="http://schemas.microsoft.com/office/drawing/2014/main" id="{513EC8F1-5618-4FC1-90AC-3BBE137CD9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2024-02-15T15:35:26Z</dcterms:created>
  <dcterms:modified xsi:type="dcterms:W3CDTF">2024-02-15T15:35:26Z</dcterms:modified>
</cp:coreProperties>
</file>