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32A7C6-7A26-4443-B741-5C296D5B91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Staff_dashboard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A9F1FC-2405-4923-A490-04BF7E49DC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15/2/2024 10:29:59 pm GMT+7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9199B55-88B2-4766-87AA-ADB561DE6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2024-02-15T15:29:59Z</dcterms:created>
  <dcterms:modified xsi:type="dcterms:W3CDTF">2024-02-15T15:29:59Z</dcterms:modified>
</cp:coreProperties>
</file>