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79" r:id="rId9"/>
    <p:sldId id="263" r:id="rId10"/>
    <p:sldId id="264" r:id="rId11"/>
    <p:sldId id="269" r:id="rId12"/>
    <p:sldId id="273" r:id="rId13"/>
    <p:sldId id="265" r:id="rId14"/>
    <p:sldId id="266" r:id="rId15"/>
    <p:sldId id="267" r:id="rId16"/>
    <p:sldId id="278" r:id="rId17"/>
    <p:sldId id="284" r:id="rId18"/>
    <p:sldId id="285" r:id="rId19"/>
    <p:sldId id="268" r:id="rId20"/>
    <p:sldId id="270" r:id="rId21"/>
    <p:sldId id="271" r:id="rId22"/>
    <p:sldId id="272" r:id="rId23"/>
    <p:sldId id="281" r:id="rId24"/>
    <p:sldId id="283" r:id="rId25"/>
    <p:sldId id="282" r:id="rId26"/>
    <p:sldId id="274" r:id="rId27"/>
    <p:sldId id="275" r:id="rId28"/>
    <p:sldId id="286" r:id="rId29"/>
    <p:sldId id="276" r:id="rId30"/>
    <p:sldId id="277"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za Becker" initials="EB" lastIdx="13" clrIdx="0">
    <p:extLst>
      <p:ext uri="{19B8F6BF-5375-455C-9EA6-DF929625EA0E}">
        <p15:presenceInfo xmlns:p15="http://schemas.microsoft.com/office/powerpoint/2012/main" userId="S::Eliza.Becker@Milliman.com::0e61b7c7-9080-4694-a5bb-ba65403518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7A3"/>
    <a:srgbClr val="E3F2DF"/>
    <a:srgbClr val="FFECCC"/>
    <a:srgbClr val="B9DEF9"/>
    <a:srgbClr val="D3D8DF"/>
    <a:srgbClr val="000000"/>
    <a:srgbClr val="C6E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03" d="100"/>
          <a:sy n="103" d="100"/>
        </p:scale>
        <p:origin x="144"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indy-fsrv-01.milliman.com\Health$\SAN\3.009-SAN11\5-Support_Files\03-Initial%20Data%20Analysis\Cohort%20summary_2018%20enrolle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'Diagnosis Rates'!$Z$27</c:f>
              <c:strCache>
                <c:ptCount val="1"/>
                <c:pt idx="0">
                  <c:v>BC applied prevalence</c:v>
                </c:pt>
              </c:strCache>
            </c:strRef>
          </c:tx>
          <c:spPr>
            <a:solidFill>
              <a:schemeClr val="tx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'Diagnosis Rates'!$W$28:$W$34</c:f>
              <c:strCache>
                <c:ptCount val="7"/>
                <c:pt idx="0">
                  <c:v>FFS Medicare A/B</c:v>
                </c:pt>
                <c:pt idx="1">
                  <c:v>Medicare/Medicaid</c:v>
                </c:pt>
                <c:pt idx="2">
                  <c:v>Medicare Advantage</c:v>
                </c:pt>
                <c:pt idx="3">
                  <c:v>Medicaid</c:v>
                </c:pt>
                <c:pt idx="4">
                  <c:v>Commercial Group</c:v>
                </c:pt>
                <c:pt idx="5">
                  <c:v>Commercial Individual</c:v>
                </c:pt>
                <c:pt idx="6">
                  <c:v>None/Other</c:v>
                </c:pt>
              </c:strCache>
            </c:strRef>
          </c:cat>
          <c:val>
            <c:numRef>
              <c:f>'Diagnosis Rates'!$Z$28:$Z$34</c:f>
              <c:numCache>
                <c:formatCode>_(* #,##0_);_(* \(#,##0\);_(* "-"??_);_(@_)</c:formatCode>
                <c:ptCount val="7"/>
                <c:pt idx="0">
                  <c:v>739800</c:v>
                </c:pt>
                <c:pt idx="1">
                  <c:v>193700</c:v>
                </c:pt>
                <c:pt idx="2">
                  <c:v>693600</c:v>
                </c:pt>
                <c:pt idx="3">
                  <c:v>139900</c:v>
                </c:pt>
                <c:pt idx="4">
                  <c:v>798200</c:v>
                </c:pt>
                <c:pt idx="5">
                  <c:v>64400</c:v>
                </c:pt>
                <c:pt idx="6">
                  <c:v>129321.02719959</c:v>
                </c:pt>
              </c:numCache>
            </c:numRef>
          </c:val>
          <c:extLst>
            <c:ext xmlns:c16="http://schemas.microsoft.com/office/drawing/2014/chart" uri="{C3380CC4-5D6E-409C-BE32-E72D297353CC}">
              <c16:uniqueId val="{00000000-23D7-4786-AFC6-66FE7AF68310}"/>
            </c:ext>
          </c:extLst>
        </c:ser>
        <c:dLbls>
          <c:dLblPos val="outEnd"/>
          <c:showLegendKey val="0"/>
          <c:showVal val="1"/>
          <c:showCatName val="0"/>
          <c:showSerName val="0"/>
          <c:showPercent val="0"/>
          <c:showBubbleSize val="0"/>
        </c:dLbls>
        <c:gapWidth val="182"/>
        <c:axId val="502602112"/>
        <c:axId val="502600992"/>
      </c:barChart>
      <c:catAx>
        <c:axId val="502602112"/>
        <c:scaling>
          <c:orientation val="maxMin"/>
        </c:scaling>
        <c:delete val="1"/>
        <c:axPos val="l"/>
        <c:numFmt formatCode="General" sourceLinked="1"/>
        <c:majorTickMark val="none"/>
        <c:minorTickMark val="none"/>
        <c:tickLblPos val="nextTo"/>
        <c:crossAx val="502600992"/>
        <c:crosses val="autoZero"/>
        <c:auto val="1"/>
        <c:lblAlgn val="ctr"/>
        <c:lblOffset val="100"/>
        <c:noMultiLvlLbl val="0"/>
      </c:catAx>
      <c:valAx>
        <c:axId val="502600992"/>
        <c:scaling>
          <c:orientation val="minMax"/>
        </c:scaling>
        <c:delete val="1"/>
        <c:axPos val="t"/>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crossAx val="502602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3-17T14:49:16.991" idx="1">
    <p:pos x="10" y="10"/>
    <p:text>Feel free to add/subtract either or both of the "Title Details" subheaders. These can also be rearranged to the Green Title or Orange Title. For best consistency while moving them to different title sections, change the color of the subtitle arrows to be consistent with either the Green or Orange.</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3-17T15:24:53.959" idx="5">
    <p:pos x="3322" y="1387"/>
    <p:text>Change icons as needed: S:\Pharma\Creative\Icon Library\Iconography.pptx</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3-18T15:59:52.893" idx="7">
    <p:pos x="10" y="10"/>
    <p:text>Change icons as needed: S:\Pharma\Creative\Icon Library\Iconography.pptx</p:text>
    <p:extLst>
      <p:ext uri="{C676402C-5697-4E1C-873F-D02D1690AC5C}">
        <p15:threadingInfo xmlns:p15="http://schemas.microsoft.com/office/powerpoint/2012/main" timeZoneBias="2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3-18T16:01:32.075" idx="12">
    <p:pos x="10" y="10"/>
    <p:text>Change icons as needed: S:\Pharma\Creative\Icon Library\Iconography.pptx</p:text>
    <p:extLst>
      <p:ext uri="{C676402C-5697-4E1C-873F-D02D1690AC5C}">
        <p15:threadingInfo xmlns:p15="http://schemas.microsoft.com/office/powerpoint/2012/main" timeZoneBias="2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3-18T16:01:38.306" idx="13">
    <p:pos x="10" y="10"/>
    <p:text>Change icons as needed: S:\Pharma\Creative\Icon Library\Iconography.pptx</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7T14:55:11" idx="2">
    <p:pos x="10" y="10"/>
    <p:text>Change icons as needed: S:\Pharma\Creative\Icon Library\Iconography.pptx</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17T14:59:26.585" idx="3">
    <p:pos x="10" y="10"/>
    <p:text>Change icons as needed: S:\Pharma\Creative\Icon Library\Iconography.pptx</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18T16:00:19.038" idx="8">
    <p:pos x="10" y="10"/>
    <p:text>Change icons as needed: S:\Pharma\Creative\Icon Library\Iconography.pptx</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3-18T16:00:59.518" idx="9">
    <p:pos x="10" y="10"/>
    <p:text>Change icons as needed: S:\Pharma\Creative\Icon Library\Iconography.pptx</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3-18T16:01:06.552" idx="10">
    <p:pos x="10" y="10"/>
    <p:text>Change icons as needed: S:\Pharma\Creative\Icon Library\Iconography.pptx</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3-18T16:01:09.570" idx="11">
    <p:pos x="10" y="10"/>
    <p:text>Change icons as needed: S:\Pharma\Creative\Icon Library\Iconography.pptx</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3-17T15:24:53.959" idx="5">
    <p:pos x="3322" y="1387"/>
    <p:text>Change icons as needed: S:\Pharma\Creative\Icon Library\Iconography.pptx</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3-18T15:59:46.964" idx="6">
    <p:pos x="10" y="10"/>
    <p:text>Change icons as needed: S:\Pharma\Creative\Icon Library\Iconography.pptx</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WITH LARGE IMAGE">
    <p:bg>
      <p:bgPr>
        <a:solidFill>
          <a:schemeClr val="bg2"/>
        </a:solidFill>
        <a:effectLst/>
      </p:bgPr>
    </p:bg>
    <p:spTree>
      <p:nvGrpSpPr>
        <p:cNvPr id="1" name=""/>
        <p:cNvGrpSpPr/>
        <p:nvPr/>
      </p:nvGrpSpPr>
      <p:grpSpPr>
        <a:xfrm>
          <a:off x="0" y="0"/>
          <a:ext cx="0" cy="0"/>
          <a:chOff x="0" y="0"/>
          <a:chExt cx="0" cy="0"/>
        </a:xfrm>
      </p:grpSpPr>
      <p:pic>
        <p:nvPicPr>
          <p:cNvPr id="6"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03225" y="5791200"/>
            <a:ext cx="19113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76"/>
          <p:cNvSpPr>
            <a:spLocks noGrp="1"/>
          </p:cNvSpPr>
          <p:nvPr>
            <p:ph type="body" sz="quarter" idx="12"/>
          </p:nvPr>
        </p:nvSpPr>
        <p:spPr>
          <a:xfrm>
            <a:off x="609600" y="3581400"/>
            <a:ext cx="3753268" cy="231678"/>
          </a:xfrm>
        </p:spPr>
        <p:txBody>
          <a:bodyPr anchor="ctr">
            <a:noAutofit/>
          </a:bodyPr>
          <a:lstStyle>
            <a:lvl1pPr marL="0" indent="0" algn="l">
              <a:lnSpc>
                <a:spcPct val="100000"/>
              </a:lnSpc>
              <a:buNone/>
              <a:defRPr sz="1000" cap="all" baseline="0">
                <a:solidFill>
                  <a:schemeClr val="bg1"/>
                </a:solidFill>
              </a:defRPr>
            </a:lvl1pPr>
          </a:lstStyle>
          <a:p>
            <a:pPr lvl="0"/>
            <a:r>
              <a:rPr lang="en-US"/>
              <a:t>Edit Master text styles</a:t>
            </a:r>
          </a:p>
        </p:txBody>
      </p:sp>
      <p:sp>
        <p:nvSpPr>
          <p:cNvPr id="14" name="Text Placeholder 4"/>
          <p:cNvSpPr>
            <a:spLocks noGrp="1"/>
          </p:cNvSpPr>
          <p:nvPr>
            <p:ph type="body" sz="quarter" idx="14"/>
          </p:nvPr>
        </p:nvSpPr>
        <p:spPr>
          <a:xfrm>
            <a:off x="609118" y="3314513"/>
            <a:ext cx="4876800" cy="202169"/>
          </a:xfrm>
        </p:spPr>
        <p:txBody>
          <a:bodyPr rtlCol="0">
            <a:noAutofit/>
          </a:bodyPr>
          <a:lstStyle>
            <a:lvl1pPr marL="0" indent="0">
              <a:lnSpc>
                <a:spcPct val="100000"/>
              </a:lnSpc>
              <a:buNone/>
              <a:defRPr lang="en-US" sz="1600" b="0" dirty="0" smtClean="0">
                <a:solidFill>
                  <a:schemeClr val="bg1"/>
                </a:solidFill>
                <a:latin typeface="+mj-lt"/>
                <a:ea typeface="+mj-ea"/>
                <a:cs typeface="+mj-cs"/>
              </a:defRPr>
            </a:lvl1pPr>
          </a:lstStyle>
          <a:p>
            <a:pPr lvl="0"/>
            <a:r>
              <a:rPr lang="en-US"/>
              <a:t>Edit Master text styles</a:t>
            </a:r>
          </a:p>
        </p:txBody>
      </p:sp>
      <p:sp>
        <p:nvSpPr>
          <p:cNvPr id="5" name="Text Placeholder 4"/>
          <p:cNvSpPr>
            <a:spLocks noGrp="1"/>
          </p:cNvSpPr>
          <p:nvPr>
            <p:ph type="body" sz="quarter" idx="15"/>
          </p:nvPr>
        </p:nvSpPr>
        <p:spPr>
          <a:xfrm>
            <a:off x="609600" y="1905000"/>
            <a:ext cx="7772882" cy="1143000"/>
          </a:xfrm>
        </p:spPr>
        <p:txBody>
          <a:bodyPr>
            <a:noAutofit/>
          </a:bodyPr>
          <a:lstStyle>
            <a:lvl1pPr marL="0" indent="0">
              <a:lnSpc>
                <a:spcPct val="100000"/>
              </a:lnSpc>
              <a:spcBef>
                <a:spcPts val="0"/>
              </a:spcBef>
              <a:buFontTx/>
              <a:buNone/>
              <a:defRPr sz="2000" baseline="0">
                <a:solidFill>
                  <a:schemeClr val="bg1"/>
                </a:solidFill>
              </a:defRPr>
            </a:lvl1pPr>
            <a:lvl2pPr marL="228595" indent="0">
              <a:buFontTx/>
              <a:buNone/>
              <a:defRPr/>
            </a:lvl2pPr>
            <a:lvl3pPr marL="411469" indent="0">
              <a:buFontTx/>
              <a:buNone/>
              <a:defRPr/>
            </a:lvl3pPr>
            <a:lvl4pPr marL="594345" indent="0">
              <a:buFontTx/>
              <a:buNone/>
              <a:defRPr/>
            </a:lvl4pPr>
            <a:lvl5pPr marL="731501" indent="0">
              <a:buFontTx/>
              <a:buNone/>
              <a:defRPr/>
            </a:lvl5pPr>
          </a:lstStyle>
          <a:p>
            <a:pPr lvl="0"/>
            <a:r>
              <a:rPr lang="en-US"/>
              <a:t>Edit Master text styles</a:t>
            </a:r>
          </a:p>
          <a:p>
            <a:pPr lvl="1"/>
            <a:r>
              <a:rPr lang="en-US"/>
              <a:t>Second level</a:t>
            </a:r>
          </a:p>
        </p:txBody>
      </p:sp>
      <p:sp>
        <p:nvSpPr>
          <p:cNvPr id="32" name="Title 1"/>
          <p:cNvSpPr>
            <a:spLocks noGrp="1"/>
          </p:cNvSpPr>
          <p:nvPr>
            <p:ph type="ctrTitle"/>
          </p:nvPr>
        </p:nvSpPr>
        <p:spPr>
          <a:xfrm>
            <a:off x="609118" y="560509"/>
            <a:ext cx="7772882" cy="1268291"/>
          </a:xfrm>
        </p:spPr>
        <p:txBody>
          <a:bodyPr anchor="b">
            <a:noAutofit/>
          </a:bodyPr>
          <a:lstStyle>
            <a:lvl1pPr algn="l">
              <a:lnSpc>
                <a:spcPct val="100000"/>
              </a:lnSpc>
              <a:defRPr sz="4800" b="1"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51155608"/>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PICTURE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521208"/>
            <a:ext cx="10969943" cy="411480"/>
          </a:xfrm>
        </p:spPr>
        <p:txBody>
          <a:bodyPr/>
          <a:lstStyle>
            <a:lvl1pPr>
              <a:defRPr/>
            </a:lvl1pPr>
          </a:lstStyle>
          <a:p>
            <a:r>
              <a:rPr lang="en-US"/>
              <a:t>Click to edit Master title style</a:t>
            </a:r>
            <a:endParaRPr dirty="0"/>
          </a:p>
        </p:txBody>
      </p:sp>
      <p:sp>
        <p:nvSpPr>
          <p:cNvPr id="10" name="Text Placeholder 7"/>
          <p:cNvSpPr>
            <a:spLocks noGrp="1"/>
          </p:cNvSpPr>
          <p:nvPr>
            <p:ph type="body" sz="quarter" idx="13"/>
          </p:nvPr>
        </p:nvSpPr>
        <p:spPr>
          <a:xfrm>
            <a:off x="609441" y="990600"/>
            <a:ext cx="10969943" cy="381000"/>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3" name="Text Placeholder 2"/>
          <p:cNvSpPr>
            <a:spLocks noGrp="1"/>
          </p:cNvSpPr>
          <p:nvPr>
            <p:ph type="body" idx="1"/>
          </p:nvPr>
        </p:nvSpPr>
        <p:spPr>
          <a:xfrm>
            <a:off x="609599" y="1524000"/>
            <a:ext cx="5333999" cy="320040"/>
          </a:xfrm>
        </p:spPr>
        <p:txBody>
          <a:bodyPr>
            <a:noAutofit/>
          </a:bodyPr>
          <a:lstStyle>
            <a:lvl1pPr marL="0" indent="0">
              <a:spcBef>
                <a:spcPts val="0"/>
              </a:spcBef>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48400" y="1524000"/>
            <a:ext cx="5334000" cy="320040"/>
          </a:xfrm>
        </p:spPr>
        <p:txBody>
          <a:bodyPr>
            <a:noAutofit/>
          </a:bodyPr>
          <a:lstStyle>
            <a:lvl1pPr marL="0" indent="0">
              <a:spcBef>
                <a:spcPts val="0"/>
              </a:spcBef>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Picture Placeholder 2"/>
          <p:cNvSpPr>
            <a:spLocks noGrp="1"/>
          </p:cNvSpPr>
          <p:nvPr>
            <p:ph type="pic" sz="quarter" idx="14"/>
          </p:nvPr>
        </p:nvSpPr>
        <p:spPr>
          <a:xfrm>
            <a:off x="609600" y="1906552"/>
            <a:ext cx="5333999" cy="4189448"/>
          </a:xfrm>
        </p:spPr>
        <p:txBody>
          <a:bodyPr tIns="1463040" rtlCol="0">
            <a:noAutofit/>
          </a:bodyPr>
          <a:lstStyle>
            <a:lvl1pPr marL="0" indent="0" algn="ctr">
              <a:buNone/>
              <a:defRPr/>
            </a:lvl1pPr>
          </a:lstStyle>
          <a:p>
            <a:pPr lvl="0"/>
            <a:r>
              <a:rPr lang="en-US" noProof="0"/>
              <a:t>Click icon to add picture</a:t>
            </a:r>
            <a:endParaRPr lang="en-US" noProof="0" dirty="0"/>
          </a:p>
        </p:txBody>
      </p:sp>
      <p:sp>
        <p:nvSpPr>
          <p:cNvPr id="14" name="Picture Placeholder 2"/>
          <p:cNvSpPr>
            <a:spLocks noGrp="1"/>
          </p:cNvSpPr>
          <p:nvPr>
            <p:ph type="pic" sz="quarter" idx="15"/>
          </p:nvPr>
        </p:nvSpPr>
        <p:spPr>
          <a:xfrm>
            <a:off x="6248400" y="1906552"/>
            <a:ext cx="5330984" cy="4189448"/>
          </a:xfrm>
        </p:spPr>
        <p:txBody>
          <a:bodyPr tIns="1463040" rtlCol="0">
            <a:noAutofit/>
          </a:bodyPr>
          <a:lstStyle>
            <a:lvl1pPr marL="0" indent="0" algn="ctr">
              <a:buNone/>
              <a:defRPr/>
            </a:lvl1pPr>
          </a:lstStyle>
          <a:p>
            <a:pPr lvl="0"/>
            <a:r>
              <a:rPr lang="en-US" noProof="0"/>
              <a:t>Click icon to add picture</a:t>
            </a:r>
            <a:endParaRPr lang="en-US" noProof="0" dirty="0"/>
          </a:p>
        </p:txBody>
      </p:sp>
      <p:sp>
        <p:nvSpPr>
          <p:cNvPr id="8" name="Date Placeholder 6"/>
          <p:cNvSpPr>
            <a:spLocks noGrp="1"/>
          </p:cNvSpPr>
          <p:nvPr>
            <p:ph type="dt" sz="half" idx="16"/>
          </p:nvPr>
        </p:nvSpPr>
        <p:spPr/>
        <p:txBody>
          <a:bodyPr/>
          <a:lstStyle>
            <a:lvl1pPr>
              <a:defRPr/>
            </a:lvl1pPr>
          </a:lstStyle>
          <a:p>
            <a:fld id="{DD7DF557-F715-4010-8334-06467C255EA7}" type="datetimeFigureOut">
              <a:rPr lang="en-US" smtClean="0"/>
              <a:t>7/2/2021</a:t>
            </a:fld>
            <a:endParaRPr lang="en-US"/>
          </a:p>
        </p:txBody>
      </p:sp>
      <p:sp>
        <p:nvSpPr>
          <p:cNvPr id="9" name="Footer Placeholder 7"/>
          <p:cNvSpPr>
            <a:spLocks noGrp="1"/>
          </p:cNvSpPr>
          <p:nvPr>
            <p:ph type="ftr" sz="quarter" idx="17"/>
          </p:nvPr>
        </p:nvSpPr>
        <p:spPr/>
        <p:txBody>
          <a:bodyPr/>
          <a:lstStyle>
            <a:lvl1pPr>
              <a:defRPr dirty="0"/>
            </a:lvl1pPr>
          </a:lstStyle>
          <a:p>
            <a:endParaRPr lang="en-US"/>
          </a:p>
        </p:txBody>
      </p:sp>
      <p:sp>
        <p:nvSpPr>
          <p:cNvPr id="11" name="Slide Number Placeholder 8"/>
          <p:cNvSpPr>
            <a:spLocks noGrp="1"/>
          </p:cNvSpPr>
          <p:nvPr>
            <p:ph type="sldNum" sz="quarter" idx="18"/>
          </p:nvPr>
        </p:nvSpPr>
        <p:spPr/>
        <p:txBody>
          <a:bodyPr/>
          <a:lstStyle>
            <a:lvl1pPr>
              <a:defRPr smtClean="0">
                <a:solidFill>
                  <a:schemeClr val="accent5"/>
                </a:solidFill>
              </a:defRPr>
            </a:lvl1pPr>
          </a:lstStyle>
          <a:p>
            <a:fld id="{85D37E25-F972-4A41-8EA3-74E8B09D2E26}" type="slidenum">
              <a:rPr lang="en-US" smtClean="0"/>
              <a:t>‹#›</a:t>
            </a:fld>
            <a:endParaRPr lang="en-US"/>
          </a:p>
        </p:txBody>
      </p:sp>
    </p:spTree>
    <p:extLst>
      <p:ext uri="{BB962C8B-B14F-4D97-AF65-F5344CB8AC3E}">
        <p14:creationId xmlns:p14="http://schemas.microsoft.com/office/powerpoint/2010/main" val="311392449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EFT IMAGE WITH DESCRI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dirty="0"/>
          </a:p>
        </p:txBody>
      </p:sp>
      <p:sp>
        <p:nvSpPr>
          <p:cNvPr id="4" name="Text Placeholder 3"/>
          <p:cNvSpPr>
            <a:spLocks noGrp="1"/>
          </p:cNvSpPr>
          <p:nvPr>
            <p:ph type="body" sz="half" idx="2"/>
          </p:nvPr>
        </p:nvSpPr>
        <p:spPr bwMode="ltGray">
          <a:xfrm>
            <a:off x="8153400" y="1524000"/>
            <a:ext cx="3425984" cy="4572000"/>
          </a:xfrm>
          <a:solidFill>
            <a:schemeClr val="bg1"/>
          </a:solidFill>
        </p:spPr>
        <p:txBody>
          <a:bodyPr>
            <a:noAutofit/>
          </a:bodyPr>
          <a:lstStyle>
            <a:lvl1pPr marL="342900" indent="-342900">
              <a:spcBef>
                <a:spcPts val="900"/>
              </a:spcBef>
              <a:buFont typeface="Wingdings" charset="2"/>
              <a:buChar char="§"/>
              <a:defRPr sz="1600" baseline="0">
                <a:solidFill>
                  <a:schemeClr val="tx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10" name="Text Placeholder 7"/>
          <p:cNvSpPr>
            <a:spLocks noGrp="1"/>
          </p:cNvSpPr>
          <p:nvPr>
            <p:ph type="body" sz="quarter" idx="13"/>
          </p:nvPr>
        </p:nvSpPr>
        <p:spPr>
          <a:xfrm>
            <a:off x="609441" y="990600"/>
            <a:ext cx="10969943" cy="381000"/>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11" name="Picture Placeholder 2"/>
          <p:cNvSpPr>
            <a:spLocks noGrp="1"/>
          </p:cNvSpPr>
          <p:nvPr>
            <p:ph type="pic" sz="quarter" idx="14"/>
          </p:nvPr>
        </p:nvSpPr>
        <p:spPr>
          <a:xfrm>
            <a:off x="609600" y="1524000"/>
            <a:ext cx="7312025" cy="4572000"/>
          </a:xfrm>
        </p:spPr>
        <p:txBody>
          <a:bodyPr tIns="1828800" rtlCol="0">
            <a:noAutofit/>
          </a:bodyPr>
          <a:lstStyle>
            <a:lvl1pPr marL="0" indent="0" algn="ctr">
              <a:buNone/>
              <a:defRPr/>
            </a:lvl1pPr>
          </a:lstStyle>
          <a:p>
            <a:pPr lvl="0"/>
            <a:r>
              <a:rPr lang="en-US" noProof="0"/>
              <a:t>Click icon to add picture</a:t>
            </a:r>
            <a:endParaRPr lang="en-US" noProof="0" dirty="0"/>
          </a:p>
        </p:txBody>
      </p:sp>
      <p:sp>
        <p:nvSpPr>
          <p:cNvPr id="6" name="Date Placeholder 4"/>
          <p:cNvSpPr>
            <a:spLocks noGrp="1"/>
          </p:cNvSpPr>
          <p:nvPr>
            <p:ph type="dt" sz="half" idx="15"/>
          </p:nvPr>
        </p:nvSpPr>
        <p:spPr/>
        <p:txBody>
          <a:bodyPr/>
          <a:lstStyle>
            <a:lvl1pPr>
              <a:defRPr/>
            </a:lvl1pPr>
          </a:lstStyle>
          <a:p>
            <a:fld id="{DD7DF557-F715-4010-8334-06467C255EA7}" type="datetimeFigureOut">
              <a:rPr lang="en-US" smtClean="0"/>
              <a:t>7/2/2021</a:t>
            </a:fld>
            <a:endParaRPr lang="en-US"/>
          </a:p>
        </p:txBody>
      </p:sp>
      <p:sp>
        <p:nvSpPr>
          <p:cNvPr id="7" name="Footer Placeholder 5"/>
          <p:cNvSpPr>
            <a:spLocks noGrp="1"/>
          </p:cNvSpPr>
          <p:nvPr>
            <p:ph type="ftr" sz="quarter" idx="16"/>
          </p:nvPr>
        </p:nvSpPr>
        <p:spPr/>
        <p:txBody>
          <a:bodyPr/>
          <a:lstStyle>
            <a:lvl1pPr>
              <a:defRPr dirty="0"/>
            </a:lvl1pPr>
          </a:lstStyle>
          <a:p>
            <a:endParaRPr lang="en-US"/>
          </a:p>
        </p:txBody>
      </p:sp>
      <p:sp>
        <p:nvSpPr>
          <p:cNvPr id="9" name="Slide Number Placeholder 6"/>
          <p:cNvSpPr>
            <a:spLocks noGrp="1"/>
          </p:cNvSpPr>
          <p:nvPr>
            <p:ph type="sldNum" sz="quarter" idx="17"/>
          </p:nvPr>
        </p:nvSpPr>
        <p:spPr/>
        <p:txBody>
          <a:bodyPr/>
          <a:lstStyle>
            <a:lvl1pPr>
              <a:defRPr smtClean="0">
                <a:solidFill>
                  <a:schemeClr val="accent5"/>
                </a:solidFill>
              </a:defRPr>
            </a:lvl1pPr>
          </a:lstStyle>
          <a:p>
            <a:fld id="{85D37E25-F972-4A41-8EA3-74E8B09D2E26}" type="slidenum">
              <a:rPr lang="en-US" smtClean="0"/>
              <a:t>‹#›</a:t>
            </a:fld>
            <a:endParaRPr lang="en-US"/>
          </a:p>
        </p:txBody>
      </p:sp>
    </p:spTree>
    <p:extLst>
      <p:ext uri="{BB962C8B-B14F-4D97-AF65-F5344CB8AC3E}">
        <p14:creationId xmlns:p14="http://schemas.microsoft.com/office/powerpoint/2010/main" val="2671781"/>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RIGHT WITH DESCRI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09441" y="1524000"/>
            <a:ext cx="3429159" cy="4571999"/>
          </a:xfrm>
          <a:noFill/>
        </p:spPr>
        <p:txBody>
          <a:bodyPr>
            <a:noAutofit/>
          </a:bodyPr>
          <a:lstStyle>
            <a:lvl1pPr marL="285750" indent="-285750">
              <a:spcBef>
                <a:spcPts val="900"/>
              </a:spcBef>
              <a:buFont typeface="Wingdings" charset="2"/>
              <a:buChar char="§"/>
              <a:defRPr sz="1600">
                <a:solidFill>
                  <a:schemeClr val="tx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11" name="Title 7"/>
          <p:cNvSpPr>
            <a:spLocks noGrp="1"/>
          </p:cNvSpPr>
          <p:nvPr>
            <p:ph type="title"/>
          </p:nvPr>
        </p:nvSpPr>
        <p:spPr>
          <a:xfrm>
            <a:off x="609442" y="519237"/>
            <a:ext cx="10969943" cy="471363"/>
          </a:xfrm>
        </p:spPr>
        <p:txBody>
          <a:bodyPr/>
          <a:lstStyle/>
          <a:p>
            <a:r>
              <a:rPr lang="en-US"/>
              <a:t>Click to edit Master title style</a:t>
            </a:r>
            <a:endParaRPr dirty="0"/>
          </a:p>
        </p:txBody>
      </p:sp>
      <p:sp>
        <p:nvSpPr>
          <p:cNvPr id="12" name="Text Placeholder 7"/>
          <p:cNvSpPr>
            <a:spLocks noGrp="1"/>
          </p:cNvSpPr>
          <p:nvPr>
            <p:ph type="body" sz="quarter" idx="13"/>
          </p:nvPr>
        </p:nvSpPr>
        <p:spPr>
          <a:xfrm>
            <a:off x="609441" y="990600"/>
            <a:ext cx="10969943" cy="381000"/>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9" name="Picture Placeholder 2"/>
          <p:cNvSpPr>
            <a:spLocks noGrp="1"/>
          </p:cNvSpPr>
          <p:nvPr>
            <p:ph type="pic" sz="quarter" idx="14"/>
          </p:nvPr>
        </p:nvSpPr>
        <p:spPr>
          <a:xfrm>
            <a:off x="4267200" y="1524000"/>
            <a:ext cx="7312025" cy="4572000"/>
          </a:xfrm>
        </p:spPr>
        <p:txBody>
          <a:bodyPr tIns="1828800" rtlCol="0">
            <a:noAutofit/>
          </a:bodyPr>
          <a:lstStyle>
            <a:lvl1pPr marL="0" indent="0" algn="ctr">
              <a:buNone/>
              <a:defRPr/>
            </a:lvl1pPr>
          </a:lstStyle>
          <a:p>
            <a:pPr lvl="0"/>
            <a:r>
              <a:rPr lang="en-US" noProof="0"/>
              <a:t>Click icon to add picture</a:t>
            </a:r>
            <a:endParaRPr lang="en-US" noProof="0" dirty="0"/>
          </a:p>
        </p:txBody>
      </p:sp>
      <p:sp>
        <p:nvSpPr>
          <p:cNvPr id="6" name="Date Placeholder 4"/>
          <p:cNvSpPr>
            <a:spLocks noGrp="1"/>
          </p:cNvSpPr>
          <p:nvPr>
            <p:ph type="dt" sz="half" idx="15"/>
          </p:nvPr>
        </p:nvSpPr>
        <p:spPr/>
        <p:txBody>
          <a:bodyPr/>
          <a:lstStyle>
            <a:lvl1pPr>
              <a:defRPr/>
            </a:lvl1pPr>
          </a:lstStyle>
          <a:p>
            <a:fld id="{DD7DF557-F715-4010-8334-06467C255EA7}" type="datetimeFigureOut">
              <a:rPr lang="en-US" smtClean="0"/>
              <a:t>7/2/2021</a:t>
            </a:fld>
            <a:endParaRPr lang="en-US"/>
          </a:p>
        </p:txBody>
      </p:sp>
      <p:sp>
        <p:nvSpPr>
          <p:cNvPr id="7" name="Footer Placeholder 5"/>
          <p:cNvSpPr>
            <a:spLocks noGrp="1"/>
          </p:cNvSpPr>
          <p:nvPr>
            <p:ph type="ftr" sz="quarter" idx="16"/>
          </p:nvPr>
        </p:nvSpPr>
        <p:spPr/>
        <p:txBody>
          <a:bodyPr/>
          <a:lstStyle>
            <a:lvl1pPr>
              <a:defRPr dirty="0"/>
            </a:lvl1pPr>
          </a:lstStyle>
          <a:p>
            <a:endParaRPr lang="en-US"/>
          </a:p>
        </p:txBody>
      </p:sp>
      <p:sp>
        <p:nvSpPr>
          <p:cNvPr id="8" name="Slide Number Placeholder 6"/>
          <p:cNvSpPr>
            <a:spLocks noGrp="1"/>
          </p:cNvSpPr>
          <p:nvPr>
            <p:ph type="sldNum" sz="quarter" idx="17"/>
          </p:nvPr>
        </p:nvSpPr>
        <p:spPr/>
        <p:txBody>
          <a:bodyPr/>
          <a:lstStyle>
            <a:lvl1pPr>
              <a:defRPr smtClean="0">
                <a:solidFill>
                  <a:schemeClr val="accent5"/>
                </a:solidFill>
              </a:defRPr>
            </a:lvl1pPr>
          </a:lstStyle>
          <a:p>
            <a:fld id="{85D37E25-F972-4A41-8EA3-74E8B09D2E26}" type="slidenum">
              <a:rPr lang="en-US" smtClean="0"/>
              <a:t>‹#›</a:t>
            </a:fld>
            <a:endParaRPr lang="en-US"/>
          </a:p>
        </p:txBody>
      </p:sp>
    </p:spTree>
    <p:extLst>
      <p:ext uri="{BB962C8B-B14F-4D97-AF65-F5344CB8AC3E}">
        <p14:creationId xmlns:p14="http://schemas.microsoft.com/office/powerpoint/2010/main" val="356434890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PICTURES WITH DESCRI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2" y="519237"/>
            <a:ext cx="10969943" cy="471363"/>
          </a:xfrm>
        </p:spPr>
        <p:txBody>
          <a:bodyPr/>
          <a:lstStyle/>
          <a:p>
            <a:r>
              <a:rPr lang="en-US"/>
              <a:t>Click to edit Master title style</a:t>
            </a:r>
            <a:endParaRPr dirty="0"/>
          </a:p>
        </p:txBody>
      </p:sp>
      <p:sp>
        <p:nvSpPr>
          <p:cNvPr id="3" name="Picture Placeholder 2"/>
          <p:cNvSpPr>
            <a:spLocks noGrp="1"/>
          </p:cNvSpPr>
          <p:nvPr>
            <p:ph type="pic" idx="1"/>
          </p:nvPr>
        </p:nvSpPr>
        <p:spPr bwMode="ltGray">
          <a:xfrm>
            <a:off x="608013" y="1524000"/>
            <a:ext cx="5312664" cy="3352800"/>
          </a:xfrm>
        </p:spPr>
        <p:txBody>
          <a:bodyPr tIns="914400" rtlCol="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endParaRPr noProof="0" dirty="0"/>
          </a:p>
        </p:txBody>
      </p:sp>
      <p:sp>
        <p:nvSpPr>
          <p:cNvPr id="4" name="Text Placeholder 3"/>
          <p:cNvSpPr>
            <a:spLocks noGrp="1"/>
          </p:cNvSpPr>
          <p:nvPr>
            <p:ph type="body" sz="half" idx="2"/>
          </p:nvPr>
        </p:nvSpPr>
        <p:spPr bwMode="ltGray">
          <a:xfrm>
            <a:off x="609440" y="4953000"/>
            <a:ext cx="5312664" cy="1143000"/>
          </a:xfrm>
          <a:noFill/>
        </p:spPr>
        <p:txBody>
          <a:bodyPr>
            <a:noAutofit/>
          </a:bodyPr>
          <a:lstStyle>
            <a:lvl1pPr marL="0" indent="0">
              <a:spcBef>
                <a:spcPts val="900"/>
              </a:spcBef>
              <a:buNone/>
              <a:defRPr sz="1600">
                <a:solidFill>
                  <a:schemeClr val="tx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8" name="Picture Placeholder 2"/>
          <p:cNvSpPr>
            <a:spLocks noGrp="1"/>
          </p:cNvSpPr>
          <p:nvPr>
            <p:ph type="pic" idx="13"/>
          </p:nvPr>
        </p:nvSpPr>
        <p:spPr bwMode="ltGray">
          <a:xfrm>
            <a:off x="6266720" y="1524000"/>
            <a:ext cx="5312664" cy="3352800"/>
          </a:xfrm>
        </p:spPr>
        <p:txBody>
          <a:bodyPr tIns="914400" rtlCol="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endParaRPr noProof="0" dirty="0"/>
          </a:p>
        </p:txBody>
      </p:sp>
      <p:sp>
        <p:nvSpPr>
          <p:cNvPr id="9" name="Text Placeholder 3"/>
          <p:cNvSpPr>
            <a:spLocks noGrp="1"/>
          </p:cNvSpPr>
          <p:nvPr>
            <p:ph type="body" sz="half" idx="14"/>
          </p:nvPr>
        </p:nvSpPr>
        <p:spPr bwMode="ltGray">
          <a:xfrm>
            <a:off x="6266720" y="4953000"/>
            <a:ext cx="5312664" cy="1143000"/>
          </a:xfrm>
          <a:noFill/>
        </p:spPr>
        <p:txBody>
          <a:bodyPr>
            <a:noAutofit/>
          </a:bodyPr>
          <a:lstStyle>
            <a:lvl1pPr marL="0" indent="0">
              <a:spcBef>
                <a:spcPts val="900"/>
              </a:spcBef>
              <a:buNone/>
              <a:defRPr sz="1600">
                <a:solidFill>
                  <a:schemeClr val="tx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11" name="Text Placeholder 7"/>
          <p:cNvSpPr>
            <a:spLocks noGrp="1"/>
          </p:cNvSpPr>
          <p:nvPr>
            <p:ph type="body" sz="quarter" idx="15"/>
          </p:nvPr>
        </p:nvSpPr>
        <p:spPr>
          <a:xfrm>
            <a:off x="609441" y="990600"/>
            <a:ext cx="10969943" cy="381000"/>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12" name="Date Placeholder 4"/>
          <p:cNvSpPr>
            <a:spLocks noGrp="1"/>
          </p:cNvSpPr>
          <p:nvPr>
            <p:ph type="dt" sz="half" idx="16"/>
          </p:nvPr>
        </p:nvSpPr>
        <p:spPr/>
        <p:txBody>
          <a:bodyPr/>
          <a:lstStyle>
            <a:lvl1pPr>
              <a:defRPr/>
            </a:lvl1pPr>
          </a:lstStyle>
          <a:p>
            <a:fld id="{DD7DF557-F715-4010-8334-06467C255EA7}" type="datetimeFigureOut">
              <a:rPr lang="en-US" smtClean="0"/>
              <a:t>7/2/2021</a:t>
            </a:fld>
            <a:endParaRPr lang="en-US"/>
          </a:p>
        </p:txBody>
      </p:sp>
      <p:sp>
        <p:nvSpPr>
          <p:cNvPr id="13" name="Footer Placeholder 5"/>
          <p:cNvSpPr>
            <a:spLocks noGrp="1"/>
          </p:cNvSpPr>
          <p:nvPr>
            <p:ph type="ftr" sz="quarter" idx="17"/>
          </p:nvPr>
        </p:nvSpPr>
        <p:spPr/>
        <p:txBody>
          <a:bodyPr/>
          <a:lstStyle>
            <a:lvl1pPr>
              <a:defRPr dirty="0"/>
            </a:lvl1pPr>
          </a:lstStyle>
          <a:p>
            <a:endParaRPr lang="en-US"/>
          </a:p>
        </p:txBody>
      </p:sp>
      <p:sp>
        <p:nvSpPr>
          <p:cNvPr id="14" name="Slide Number Placeholder 6"/>
          <p:cNvSpPr>
            <a:spLocks noGrp="1"/>
          </p:cNvSpPr>
          <p:nvPr>
            <p:ph type="sldNum" sz="quarter" idx="18"/>
          </p:nvPr>
        </p:nvSpPr>
        <p:spPr/>
        <p:txBody>
          <a:bodyPr/>
          <a:lstStyle>
            <a:lvl1pPr>
              <a:defRPr smtClean="0">
                <a:solidFill>
                  <a:schemeClr val="accent5"/>
                </a:solidFill>
              </a:defRPr>
            </a:lvl1pPr>
          </a:lstStyle>
          <a:p>
            <a:fld id="{85D37E25-F972-4A41-8EA3-74E8B09D2E26}" type="slidenum">
              <a:rPr lang="en-US" smtClean="0"/>
              <a:t>‹#›</a:t>
            </a:fld>
            <a:endParaRPr lang="en-US"/>
          </a:p>
        </p:txBody>
      </p:sp>
    </p:spTree>
    <p:extLst>
      <p:ext uri="{BB962C8B-B14F-4D97-AF65-F5344CB8AC3E}">
        <p14:creationId xmlns:p14="http://schemas.microsoft.com/office/powerpoint/2010/main" val="331235644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PICTURES WITH DESCRI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dirty="0"/>
          </a:p>
        </p:txBody>
      </p:sp>
      <p:sp>
        <p:nvSpPr>
          <p:cNvPr id="3" name="Picture Placeholder 2"/>
          <p:cNvSpPr>
            <a:spLocks noGrp="1"/>
          </p:cNvSpPr>
          <p:nvPr>
            <p:ph type="pic" idx="1"/>
          </p:nvPr>
        </p:nvSpPr>
        <p:spPr bwMode="ltGray">
          <a:xfrm>
            <a:off x="608013" y="1524000"/>
            <a:ext cx="3429000" cy="2667000"/>
          </a:xfrm>
        </p:spPr>
        <p:txBody>
          <a:bodyPr tIns="457200" rtlCol="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endParaRPr noProof="0" dirty="0"/>
          </a:p>
        </p:txBody>
      </p:sp>
      <p:sp>
        <p:nvSpPr>
          <p:cNvPr id="4" name="Text Placeholder 3"/>
          <p:cNvSpPr>
            <a:spLocks noGrp="1"/>
          </p:cNvSpPr>
          <p:nvPr>
            <p:ph type="body" sz="half" idx="2"/>
          </p:nvPr>
        </p:nvSpPr>
        <p:spPr bwMode="ltGray">
          <a:xfrm>
            <a:off x="609440" y="4267200"/>
            <a:ext cx="3429000" cy="1828800"/>
          </a:xfrm>
          <a:noFill/>
        </p:spPr>
        <p:txBody>
          <a:bodyPr>
            <a:noAutofit/>
          </a:bodyPr>
          <a:lstStyle>
            <a:lvl1pPr marL="0" indent="0">
              <a:spcBef>
                <a:spcPts val="900"/>
              </a:spcBef>
              <a:buNone/>
              <a:defRPr sz="1600">
                <a:solidFill>
                  <a:schemeClr val="tx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8" name="Picture Placeholder 2"/>
          <p:cNvSpPr>
            <a:spLocks noGrp="1"/>
          </p:cNvSpPr>
          <p:nvPr>
            <p:ph type="pic" idx="13"/>
          </p:nvPr>
        </p:nvSpPr>
        <p:spPr bwMode="ltGray">
          <a:xfrm>
            <a:off x="4381500" y="1524000"/>
            <a:ext cx="3429000" cy="2667000"/>
          </a:xfrm>
        </p:spPr>
        <p:txBody>
          <a:bodyPr tIns="457200" rtlCol="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endParaRPr noProof="0" dirty="0"/>
          </a:p>
        </p:txBody>
      </p:sp>
      <p:sp>
        <p:nvSpPr>
          <p:cNvPr id="9" name="Text Placeholder 3"/>
          <p:cNvSpPr>
            <a:spLocks noGrp="1"/>
          </p:cNvSpPr>
          <p:nvPr>
            <p:ph type="body" sz="half" idx="14"/>
          </p:nvPr>
        </p:nvSpPr>
        <p:spPr bwMode="ltGray">
          <a:xfrm>
            <a:off x="4381500" y="4267200"/>
            <a:ext cx="3429000" cy="1828800"/>
          </a:xfrm>
          <a:noFill/>
        </p:spPr>
        <p:txBody>
          <a:bodyPr>
            <a:noAutofit/>
          </a:bodyPr>
          <a:lstStyle>
            <a:lvl1pPr marL="0" indent="0">
              <a:spcBef>
                <a:spcPts val="900"/>
              </a:spcBef>
              <a:buNone/>
              <a:defRPr sz="1600">
                <a:solidFill>
                  <a:schemeClr val="tx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10" name="Picture Placeholder 2"/>
          <p:cNvSpPr>
            <a:spLocks noGrp="1"/>
          </p:cNvSpPr>
          <p:nvPr>
            <p:ph type="pic" idx="15"/>
          </p:nvPr>
        </p:nvSpPr>
        <p:spPr bwMode="ltGray">
          <a:xfrm>
            <a:off x="8150384" y="1524000"/>
            <a:ext cx="3429000" cy="2667000"/>
          </a:xfrm>
        </p:spPr>
        <p:txBody>
          <a:bodyPr tIns="457200" rtlCol="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endParaRPr noProof="0" dirty="0"/>
          </a:p>
        </p:txBody>
      </p:sp>
      <p:sp>
        <p:nvSpPr>
          <p:cNvPr id="11" name="Text Placeholder 3"/>
          <p:cNvSpPr>
            <a:spLocks noGrp="1"/>
          </p:cNvSpPr>
          <p:nvPr>
            <p:ph type="body" sz="half" idx="16"/>
          </p:nvPr>
        </p:nvSpPr>
        <p:spPr bwMode="ltGray">
          <a:xfrm>
            <a:off x="8150384" y="4267200"/>
            <a:ext cx="3429000" cy="1828800"/>
          </a:xfrm>
          <a:noFill/>
        </p:spPr>
        <p:txBody>
          <a:bodyPr>
            <a:noAutofit/>
          </a:bodyPr>
          <a:lstStyle>
            <a:lvl1pPr marL="0" indent="0">
              <a:spcBef>
                <a:spcPts val="900"/>
              </a:spcBef>
              <a:buNone/>
              <a:defRPr sz="1600">
                <a:solidFill>
                  <a:schemeClr val="tx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13" name="Text Placeholder 7"/>
          <p:cNvSpPr>
            <a:spLocks noGrp="1"/>
          </p:cNvSpPr>
          <p:nvPr>
            <p:ph type="body" sz="quarter" idx="17"/>
          </p:nvPr>
        </p:nvSpPr>
        <p:spPr>
          <a:xfrm>
            <a:off x="609441" y="990600"/>
            <a:ext cx="10969943" cy="381000"/>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14" name="Date Placeholder 4"/>
          <p:cNvSpPr>
            <a:spLocks noGrp="1"/>
          </p:cNvSpPr>
          <p:nvPr>
            <p:ph type="dt" sz="half" idx="18"/>
          </p:nvPr>
        </p:nvSpPr>
        <p:spPr/>
        <p:txBody>
          <a:bodyPr/>
          <a:lstStyle>
            <a:lvl1pPr>
              <a:defRPr/>
            </a:lvl1pPr>
          </a:lstStyle>
          <a:p>
            <a:fld id="{DD7DF557-F715-4010-8334-06467C255EA7}" type="datetimeFigureOut">
              <a:rPr lang="en-US" smtClean="0"/>
              <a:t>7/2/2021</a:t>
            </a:fld>
            <a:endParaRPr lang="en-US"/>
          </a:p>
        </p:txBody>
      </p:sp>
      <p:sp>
        <p:nvSpPr>
          <p:cNvPr id="15" name="Footer Placeholder 5"/>
          <p:cNvSpPr>
            <a:spLocks noGrp="1"/>
          </p:cNvSpPr>
          <p:nvPr>
            <p:ph type="ftr" sz="quarter" idx="19"/>
          </p:nvPr>
        </p:nvSpPr>
        <p:spPr/>
        <p:txBody>
          <a:bodyPr/>
          <a:lstStyle>
            <a:lvl1pPr>
              <a:defRPr smtClean="0"/>
            </a:lvl1pPr>
          </a:lstStyle>
          <a:p>
            <a:endParaRPr lang="en-US"/>
          </a:p>
        </p:txBody>
      </p:sp>
      <p:sp>
        <p:nvSpPr>
          <p:cNvPr id="16" name="Slide Number Placeholder 6"/>
          <p:cNvSpPr>
            <a:spLocks noGrp="1"/>
          </p:cNvSpPr>
          <p:nvPr>
            <p:ph type="sldNum" sz="quarter" idx="20"/>
          </p:nvPr>
        </p:nvSpPr>
        <p:spPr/>
        <p:txBody>
          <a:bodyPr/>
          <a:lstStyle>
            <a:lvl1pPr>
              <a:defRPr/>
            </a:lvl1pPr>
          </a:lstStyle>
          <a:p>
            <a:fld id="{85D37E25-F972-4A41-8EA3-74E8B09D2E26}" type="slidenum">
              <a:rPr lang="en-US" smtClean="0"/>
              <a:t>‹#›</a:t>
            </a:fld>
            <a:endParaRPr lang="en-US"/>
          </a:p>
        </p:txBody>
      </p:sp>
    </p:spTree>
    <p:extLst>
      <p:ext uri="{BB962C8B-B14F-4D97-AF65-F5344CB8AC3E}">
        <p14:creationId xmlns:p14="http://schemas.microsoft.com/office/powerpoint/2010/main" val="386404731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UOTE SLATE BG">
    <p:bg>
      <p:bgPr>
        <a:solidFill>
          <a:schemeClr val="accent5"/>
        </a:solidFill>
        <a:effectLst/>
      </p:bgPr>
    </p:bg>
    <p:spTree>
      <p:nvGrpSpPr>
        <p:cNvPr id="1" name=""/>
        <p:cNvGrpSpPr/>
        <p:nvPr/>
      </p:nvGrpSpPr>
      <p:grpSpPr>
        <a:xfrm>
          <a:off x="0" y="0"/>
          <a:ext cx="0" cy="0"/>
          <a:chOff x="0" y="0"/>
          <a:chExt cx="0" cy="0"/>
        </a:xfrm>
      </p:grpSpPr>
      <p:pic>
        <p:nvPicPr>
          <p:cNvPr id="4" name="Picture 7"/>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1663" y="533400"/>
            <a:ext cx="9456737" cy="2286000"/>
          </a:xfrm>
        </p:spPr>
        <p:txBody>
          <a:bodyPr anchor="b">
            <a:noAutofit/>
          </a:bodyPr>
          <a:lstStyle>
            <a:lvl1pPr marL="384038" indent="-384038">
              <a:lnSpc>
                <a:spcPct val="100000"/>
              </a:lnSpc>
              <a:defRPr sz="6000">
                <a:solidFill>
                  <a:schemeClr val="tx1"/>
                </a:solidFill>
              </a:defRPr>
            </a:lvl1pPr>
          </a:lstStyle>
          <a:p>
            <a:r>
              <a:rPr lang="en-US"/>
              <a:t>Click to edit Master title style</a:t>
            </a:r>
            <a:endParaRPr dirty="0"/>
          </a:p>
        </p:txBody>
      </p:sp>
      <p:sp>
        <p:nvSpPr>
          <p:cNvPr id="6" name="Text Placeholder 9"/>
          <p:cNvSpPr>
            <a:spLocks noGrp="1"/>
          </p:cNvSpPr>
          <p:nvPr>
            <p:ph type="body" sz="quarter" idx="14"/>
          </p:nvPr>
        </p:nvSpPr>
        <p:spPr>
          <a:xfrm>
            <a:off x="984249" y="2971800"/>
            <a:ext cx="9074149" cy="1371600"/>
          </a:xfrm>
        </p:spPr>
        <p:txBody>
          <a:bodyPr>
            <a:noAutofit/>
          </a:bodyPr>
          <a:lstStyle>
            <a:lvl1pPr marL="0" indent="0">
              <a:lnSpc>
                <a:spcPct val="100000"/>
              </a:lnSpc>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Edit Master text styles</a:t>
            </a:r>
          </a:p>
        </p:txBody>
      </p:sp>
    </p:spTree>
    <p:extLst>
      <p:ext uri="{BB962C8B-B14F-4D97-AF65-F5344CB8AC3E}">
        <p14:creationId xmlns:p14="http://schemas.microsoft.com/office/powerpoint/2010/main" val="245467987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QUOTE WHITE BG">
    <p:spTree>
      <p:nvGrpSpPr>
        <p:cNvPr id="1" name=""/>
        <p:cNvGrpSpPr/>
        <p:nvPr/>
      </p:nvGrpSpPr>
      <p:grpSpPr>
        <a:xfrm>
          <a:off x="0" y="0"/>
          <a:ext cx="0" cy="0"/>
          <a:chOff x="0" y="0"/>
          <a:chExt cx="0" cy="0"/>
        </a:xfrm>
      </p:grpSpPr>
      <p:sp>
        <p:nvSpPr>
          <p:cNvPr id="4" name="Snip Single Corner Rectangle 19"/>
          <p:cNvSpPr/>
          <p:nvPr/>
        </p:nvSpPr>
        <p:spPr bwMode="ltGray">
          <a:xfrm rot="10800000" flipH="1">
            <a:off x="223838" y="231775"/>
            <a:ext cx="11739562" cy="6405563"/>
          </a:xfrm>
          <a:custGeom>
            <a:avLst/>
            <a:gdLst>
              <a:gd name="connsiteX0" fmla="*/ 0 w 11582400"/>
              <a:gd name="connsiteY0" fmla="*/ 0 h 6172200"/>
              <a:gd name="connsiteX1" fmla="*/ 10553679 w 11582400"/>
              <a:gd name="connsiteY1" fmla="*/ 0 h 6172200"/>
              <a:gd name="connsiteX2" fmla="*/ 11582400 w 11582400"/>
              <a:gd name="connsiteY2" fmla="*/ 1028721 h 6172200"/>
              <a:gd name="connsiteX3" fmla="*/ 11582400 w 11582400"/>
              <a:gd name="connsiteY3" fmla="*/ 6172200 h 6172200"/>
              <a:gd name="connsiteX4" fmla="*/ 0 w 11582400"/>
              <a:gd name="connsiteY4" fmla="*/ 6172200 h 6172200"/>
              <a:gd name="connsiteX5" fmla="*/ 0 w 11582400"/>
              <a:gd name="connsiteY5" fmla="*/ 0 h 6172200"/>
              <a:gd name="connsiteX0" fmla="*/ 0 w 11582400"/>
              <a:gd name="connsiteY0" fmla="*/ 0 h 6172200"/>
              <a:gd name="connsiteX1" fmla="*/ 10869685 w 11582400"/>
              <a:gd name="connsiteY1" fmla="*/ 6723 h 6172200"/>
              <a:gd name="connsiteX2" fmla="*/ 11582400 w 11582400"/>
              <a:gd name="connsiteY2" fmla="*/ 1028721 h 6172200"/>
              <a:gd name="connsiteX3" fmla="*/ 11582400 w 11582400"/>
              <a:gd name="connsiteY3" fmla="*/ 6172200 h 6172200"/>
              <a:gd name="connsiteX4" fmla="*/ 0 w 11582400"/>
              <a:gd name="connsiteY4" fmla="*/ 6172200 h 6172200"/>
              <a:gd name="connsiteX5" fmla="*/ 0 w 11582400"/>
              <a:gd name="connsiteY5" fmla="*/ 0 h 6172200"/>
              <a:gd name="connsiteX0" fmla="*/ 0 w 11609295"/>
              <a:gd name="connsiteY0" fmla="*/ 0 h 6172200"/>
              <a:gd name="connsiteX1" fmla="*/ 10869685 w 11609295"/>
              <a:gd name="connsiteY1" fmla="*/ 6723 h 6172200"/>
              <a:gd name="connsiteX2" fmla="*/ 11609295 w 11609295"/>
              <a:gd name="connsiteY2" fmla="*/ 699268 h 6172200"/>
              <a:gd name="connsiteX3" fmla="*/ 11582400 w 11609295"/>
              <a:gd name="connsiteY3" fmla="*/ 6172200 h 6172200"/>
              <a:gd name="connsiteX4" fmla="*/ 0 w 11609295"/>
              <a:gd name="connsiteY4" fmla="*/ 6172200 h 6172200"/>
              <a:gd name="connsiteX5" fmla="*/ 0 w 11609295"/>
              <a:gd name="connsiteY5" fmla="*/ 0 h 6172200"/>
              <a:gd name="connsiteX0" fmla="*/ 0 w 11609295"/>
              <a:gd name="connsiteY0" fmla="*/ 13448 h 6185648"/>
              <a:gd name="connsiteX1" fmla="*/ 11057944 w 11609295"/>
              <a:gd name="connsiteY1" fmla="*/ 0 h 6185648"/>
              <a:gd name="connsiteX2" fmla="*/ 11609295 w 11609295"/>
              <a:gd name="connsiteY2" fmla="*/ 712716 h 6185648"/>
              <a:gd name="connsiteX3" fmla="*/ 11582400 w 11609295"/>
              <a:gd name="connsiteY3" fmla="*/ 6185648 h 6185648"/>
              <a:gd name="connsiteX4" fmla="*/ 0 w 11609295"/>
              <a:gd name="connsiteY4" fmla="*/ 6185648 h 6185648"/>
              <a:gd name="connsiteX5" fmla="*/ 0 w 11609295"/>
              <a:gd name="connsiteY5" fmla="*/ 13448 h 6185648"/>
              <a:gd name="connsiteX0" fmla="*/ 0 w 11602571"/>
              <a:gd name="connsiteY0" fmla="*/ 13448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0 w 11602571"/>
              <a:gd name="connsiteY4" fmla="*/ 6185648 h 6185648"/>
              <a:gd name="connsiteX5" fmla="*/ 0 w 11602571"/>
              <a:gd name="connsiteY5" fmla="*/ 13448 h 6185648"/>
              <a:gd name="connsiteX0" fmla="*/ 0 w 11602571"/>
              <a:gd name="connsiteY0" fmla="*/ 4385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0 w 11602571"/>
              <a:gd name="connsiteY4" fmla="*/ 6185648 h 6185648"/>
              <a:gd name="connsiteX5" fmla="*/ 0 w 11602571"/>
              <a:gd name="connsiteY5" fmla="*/ 4385 h 6185648"/>
              <a:gd name="connsiteX0" fmla="*/ 0 w 11602571"/>
              <a:gd name="connsiteY0" fmla="*/ 4385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13909 w 11602571"/>
              <a:gd name="connsiteY4" fmla="*/ 6185648 h 6185648"/>
              <a:gd name="connsiteX5" fmla="*/ 0 w 11602571"/>
              <a:gd name="connsiteY5" fmla="*/ 4385 h 6185648"/>
              <a:gd name="connsiteX0" fmla="*/ 0 w 11602571"/>
              <a:gd name="connsiteY0" fmla="*/ 4385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9273 w 11602571"/>
              <a:gd name="connsiteY4" fmla="*/ 6181117 h 6185648"/>
              <a:gd name="connsiteX5" fmla="*/ 0 w 11602571"/>
              <a:gd name="connsiteY5" fmla="*/ 4385 h 6185648"/>
              <a:gd name="connsiteX0" fmla="*/ 0 w 11602571"/>
              <a:gd name="connsiteY0" fmla="*/ 4385 h 6190180"/>
              <a:gd name="connsiteX1" fmla="*/ 11057944 w 11602571"/>
              <a:gd name="connsiteY1" fmla="*/ 0 h 6190180"/>
              <a:gd name="connsiteX2" fmla="*/ 11602571 w 11602571"/>
              <a:gd name="connsiteY2" fmla="*/ 578245 h 6190180"/>
              <a:gd name="connsiteX3" fmla="*/ 11582400 w 11602571"/>
              <a:gd name="connsiteY3" fmla="*/ 6185648 h 6190180"/>
              <a:gd name="connsiteX4" fmla="*/ 4637 w 11602571"/>
              <a:gd name="connsiteY4" fmla="*/ 6190180 h 6190180"/>
              <a:gd name="connsiteX5" fmla="*/ 0 w 11602571"/>
              <a:gd name="connsiteY5" fmla="*/ 4385 h 6190180"/>
              <a:gd name="connsiteX0" fmla="*/ 0 w 11607230"/>
              <a:gd name="connsiteY0" fmla="*/ 4385 h 6190180"/>
              <a:gd name="connsiteX1" fmla="*/ 11057944 w 11607230"/>
              <a:gd name="connsiteY1" fmla="*/ 0 h 6190180"/>
              <a:gd name="connsiteX2" fmla="*/ 11602571 w 11607230"/>
              <a:gd name="connsiteY2" fmla="*/ 578245 h 6190180"/>
              <a:gd name="connsiteX3" fmla="*/ 11605582 w 11607230"/>
              <a:gd name="connsiteY3" fmla="*/ 6185649 h 6190180"/>
              <a:gd name="connsiteX4" fmla="*/ 4637 w 11607230"/>
              <a:gd name="connsiteY4" fmla="*/ 6190180 h 6190180"/>
              <a:gd name="connsiteX5" fmla="*/ 0 w 11607230"/>
              <a:gd name="connsiteY5" fmla="*/ 4385 h 6190180"/>
              <a:gd name="connsiteX0" fmla="*/ 0 w 11607731"/>
              <a:gd name="connsiteY0" fmla="*/ 4385 h 6190180"/>
              <a:gd name="connsiteX1" fmla="*/ 11057944 w 11607731"/>
              <a:gd name="connsiteY1" fmla="*/ 0 h 6190180"/>
              <a:gd name="connsiteX2" fmla="*/ 11607207 w 11607731"/>
              <a:gd name="connsiteY2" fmla="*/ 433234 h 6190180"/>
              <a:gd name="connsiteX3" fmla="*/ 11605582 w 11607731"/>
              <a:gd name="connsiteY3" fmla="*/ 6185649 h 6190180"/>
              <a:gd name="connsiteX4" fmla="*/ 4637 w 11607731"/>
              <a:gd name="connsiteY4" fmla="*/ 6190180 h 6190180"/>
              <a:gd name="connsiteX5" fmla="*/ 0 w 11607731"/>
              <a:gd name="connsiteY5" fmla="*/ 4385 h 6190180"/>
              <a:gd name="connsiteX0" fmla="*/ 0 w 11607731"/>
              <a:gd name="connsiteY0" fmla="*/ 4385 h 6190180"/>
              <a:gd name="connsiteX1" fmla="*/ 11141399 w 11607731"/>
              <a:gd name="connsiteY1" fmla="*/ 0 h 6190180"/>
              <a:gd name="connsiteX2" fmla="*/ 11607207 w 11607731"/>
              <a:gd name="connsiteY2" fmla="*/ 433234 h 6190180"/>
              <a:gd name="connsiteX3" fmla="*/ 11605582 w 11607731"/>
              <a:gd name="connsiteY3" fmla="*/ 6185649 h 6190180"/>
              <a:gd name="connsiteX4" fmla="*/ 4637 w 11607731"/>
              <a:gd name="connsiteY4" fmla="*/ 6190180 h 6190180"/>
              <a:gd name="connsiteX5" fmla="*/ 0 w 11607731"/>
              <a:gd name="connsiteY5" fmla="*/ 4385 h 6190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07731" h="6190180">
                <a:moveTo>
                  <a:pt x="0" y="4385"/>
                </a:moveTo>
                <a:lnTo>
                  <a:pt x="11141399" y="0"/>
                </a:lnTo>
                <a:lnTo>
                  <a:pt x="11607207" y="433234"/>
                </a:lnTo>
                <a:cubicBezTo>
                  <a:pt x="11600483" y="2302368"/>
                  <a:pt x="11612306" y="4316515"/>
                  <a:pt x="11605582" y="6185649"/>
                </a:cubicBezTo>
                <a:lnTo>
                  <a:pt x="4637" y="6190180"/>
                </a:lnTo>
                <a:cubicBezTo>
                  <a:pt x="1" y="4129759"/>
                  <a:pt x="4636" y="2064806"/>
                  <a:pt x="0" y="4385"/>
                </a:cubicBezTo>
                <a:close/>
              </a:path>
            </a:pathLst>
          </a:custGeom>
          <a:no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lnSpc>
                <a:spcPct val="90000"/>
              </a:lnSpc>
              <a:spcBef>
                <a:spcPts val="0"/>
              </a:spcBef>
              <a:spcAft>
                <a:spcPts val="0"/>
              </a:spcAft>
              <a:defRPr/>
            </a:pPr>
            <a:endParaRPr lang="en-US" sz="1351" dirty="0"/>
          </a:p>
        </p:txBody>
      </p:sp>
      <p:sp>
        <p:nvSpPr>
          <p:cNvPr id="2" name="Title 1"/>
          <p:cNvSpPr>
            <a:spLocks noGrp="1"/>
          </p:cNvSpPr>
          <p:nvPr>
            <p:ph type="title"/>
          </p:nvPr>
        </p:nvSpPr>
        <p:spPr>
          <a:xfrm>
            <a:off x="601663" y="533400"/>
            <a:ext cx="9456737" cy="2286000"/>
          </a:xfrm>
        </p:spPr>
        <p:txBody>
          <a:bodyPr anchor="b">
            <a:noAutofit/>
          </a:bodyPr>
          <a:lstStyle>
            <a:lvl1pPr marL="384038" indent="-384038">
              <a:lnSpc>
                <a:spcPct val="100000"/>
              </a:lnSpc>
              <a:defRPr sz="6000" baseline="0">
                <a:solidFill>
                  <a:schemeClr val="tx2"/>
                </a:solidFill>
              </a:defRPr>
            </a:lvl1pPr>
          </a:lstStyle>
          <a:p>
            <a:r>
              <a:rPr lang="en-US"/>
              <a:t>Click to edit Master title style</a:t>
            </a:r>
            <a:endParaRPr dirty="0"/>
          </a:p>
        </p:txBody>
      </p:sp>
      <p:sp>
        <p:nvSpPr>
          <p:cNvPr id="6" name="Text Placeholder 9"/>
          <p:cNvSpPr>
            <a:spLocks noGrp="1"/>
          </p:cNvSpPr>
          <p:nvPr>
            <p:ph type="body" sz="quarter" idx="14"/>
          </p:nvPr>
        </p:nvSpPr>
        <p:spPr>
          <a:xfrm>
            <a:off x="1026502" y="2971800"/>
            <a:ext cx="9031897" cy="1371600"/>
          </a:xfrm>
        </p:spPr>
        <p:txBody>
          <a:bodyPr>
            <a:noAutofit/>
          </a:bodyPr>
          <a:lstStyle>
            <a:lvl1pPr marL="0" indent="0">
              <a:lnSpc>
                <a:spcPct val="100000"/>
              </a:lnSpc>
              <a:spcBef>
                <a:spcPts val="0"/>
              </a:spcBef>
              <a:buFontTx/>
              <a:buNone/>
              <a:defRPr sz="2000" baseline="0">
                <a:solidFill>
                  <a:schemeClr val="accent5"/>
                </a:solidFill>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Edit Master text styles</a:t>
            </a:r>
          </a:p>
        </p:txBody>
      </p:sp>
    </p:spTree>
    <p:extLst>
      <p:ext uri="{BB962C8B-B14F-4D97-AF65-F5344CB8AC3E}">
        <p14:creationId xmlns:p14="http://schemas.microsoft.com/office/powerpoint/2010/main" val="9119468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FRAME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bwMode="ltGray">
          <a:xfrm>
            <a:off x="228600" y="228600"/>
            <a:ext cx="11734800" cy="6400800"/>
          </a:xfrm>
          <a:solidFill>
            <a:schemeClr val="bg2"/>
          </a:solidFill>
        </p:spPr>
        <p:txBody>
          <a:bodyPr tIns="2743200" rtlCol="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endParaRPr noProof="0" dirty="0"/>
          </a:p>
        </p:txBody>
      </p:sp>
      <p:sp>
        <p:nvSpPr>
          <p:cNvPr id="5" name="Text Placeholder 4"/>
          <p:cNvSpPr>
            <a:spLocks noGrp="1"/>
          </p:cNvSpPr>
          <p:nvPr>
            <p:ph type="body" sz="quarter" idx="10"/>
          </p:nvPr>
        </p:nvSpPr>
        <p:spPr>
          <a:xfrm>
            <a:off x="609600" y="533400"/>
            <a:ext cx="10515600" cy="2362200"/>
          </a:xfrm>
        </p:spPr>
        <p:txBody>
          <a:bodyPr>
            <a:noAutofit/>
          </a:bodyPr>
          <a:lstStyle>
            <a:lvl1pPr>
              <a:lnSpc>
                <a:spcPct val="100000"/>
              </a:lnSpc>
              <a:defRPr sz="4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778517602"/>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DIVIDER — BLUE">
    <p:bg>
      <p:bgPr>
        <a:solidFill>
          <a:schemeClr val="tx1"/>
        </a:solidFill>
        <a:effectLst/>
      </p:bgPr>
    </p:bg>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1142663" y="7734300"/>
            <a:ext cx="914400" cy="914400"/>
          </a:xfrm>
          <a:prstGeom prst="rect">
            <a:avLst/>
          </a:prstGeom>
          <a:noFill/>
        </p:spPr>
        <p:txBody>
          <a:bodyPr wrap="none" lIns="0" tIns="0" rIns="0" bIns="0"/>
          <a:lstStyle/>
          <a:p>
            <a:pPr defTabSz="914377" eaLnBrk="1" fontAlgn="auto" hangingPunct="1">
              <a:lnSpc>
                <a:spcPct val="90000"/>
              </a:lnSpc>
              <a:spcBef>
                <a:spcPts val="0"/>
              </a:spcBef>
              <a:spcAft>
                <a:spcPts val="0"/>
              </a:spcAft>
              <a:defRPr/>
            </a:pPr>
            <a:endParaRPr lang="en-US" sz="1351">
              <a:latin typeface="+mn-lt"/>
            </a:endParaRPr>
          </a:p>
        </p:txBody>
      </p:sp>
      <p:sp>
        <p:nvSpPr>
          <p:cNvPr id="16" name="Title 4"/>
          <p:cNvSpPr>
            <a:spLocks noGrp="1"/>
          </p:cNvSpPr>
          <p:nvPr>
            <p:ph type="title"/>
          </p:nvPr>
        </p:nvSpPr>
        <p:spPr>
          <a:xfrm>
            <a:off x="609600" y="1524000"/>
            <a:ext cx="6781800" cy="3086747"/>
          </a:xfrm>
          <a:noFill/>
        </p:spPr>
        <p:txBody>
          <a:bodyPr anchor="b">
            <a:noAutofit/>
          </a:bodyPr>
          <a:lstStyle>
            <a:lvl1pPr>
              <a:lnSpc>
                <a:spcPct val="100000"/>
              </a:lnSpc>
              <a:defRPr sz="4800" baseline="0">
                <a:solidFill>
                  <a:schemeClr val="bg1"/>
                </a:solidFill>
                <a:latin typeface="+mj-lt"/>
              </a:defRPr>
            </a:lvl1pPr>
          </a:lstStyle>
          <a:p>
            <a:r>
              <a:rPr lang="en-US"/>
              <a:t>Click to edit Master title style</a:t>
            </a:r>
            <a:endParaRPr dirty="0"/>
          </a:p>
        </p:txBody>
      </p:sp>
      <p:sp>
        <p:nvSpPr>
          <p:cNvPr id="17" name="Text Placeholder 10"/>
          <p:cNvSpPr>
            <a:spLocks noGrp="1"/>
          </p:cNvSpPr>
          <p:nvPr>
            <p:ph type="body" sz="quarter" idx="10"/>
          </p:nvPr>
        </p:nvSpPr>
        <p:spPr>
          <a:xfrm>
            <a:off x="609600" y="4711977"/>
            <a:ext cx="6781800" cy="774423"/>
          </a:xfrm>
        </p:spPr>
        <p:txBody>
          <a:bodyPr>
            <a:noAutofit/>
          </a:bodyPr>
          <a:lstStyle>
            <a:lvl1pPr marL="0" indent="0">
              <a:lnSpc>
                <a:spcPct val="100000"/>
              </a:lnSpc>
              <a:buNone/>
              <a:defRPr sz="2400" b="0" i="0" baseline="0">
                <a:solidFill>
                  <a:schemeClr val="bg1"/>
                </a:solidFill>
                <a:latin typeface="+mj-lt"/>
              </a:defRPr>
            </a:lvl1pPr>
          </a:lstStyle>
          <a:p>
            <a:pPr lvl="0"/>
            <a:r>
              <a:rPr lang="en-US"/>
              <a:t>Edit Master text styles</a:t>
            </a:r>
          </a:p>
        </p:txBody>
      </p:sp>
    </p:spTree>
    <p:extLst>
      <p:ext uri="{BB962C8B-B14F-4D97-AF65-F5344CB8AC3E}">
        <p14:creationId xmlns:p14="http://schemas.microsoft.com/office/powerpoint/2010/main" val="1208237672"/>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ECTION DIVIDER — WHITE">
    <p:spTree>
      <p:nvGrpSpPr>
        <p:cNvPr id="1" name=""/>
        <p:cNvGrpSpPr/>
        <p:nvPr/>
      </p:nvGrpSpPr>
      <p:grpSpPr>
        <a:xfrm>
          <a:off x="0" y="0"/>
          <a:ext cx="0" cy="0"/>
          <a:chOff x="0" y="0"/>
          <a:chExt cx="0" cy="0"/>
        </a:xfrm>
      </p:grpSpPr>
      <p:sp>
        <p:nvSpPr>
          <p:cNvPr id="4" name="Snip Single Corner Rectangle 19"/>
          <p:cNvSpPr/>
          <p:nvPr/>
        </p:nvSpPr>
        <p:spPr bwMode="ltGray">
          <a:xfrm rot="10800000" flipH="1">
            <a:off x="223838" y="231775"/>
            <a:ext cx="11739562" cy="6405563"/>
          </a:xfrm>
          <a:custGeom>
            <a:avLst/>
            <a:gdLst>
              <a:gd name="connsiteX0" fmla="*/ 0 w 11582400"/>
              <a:gd name="connsiteY0" fmla="*/ 0 h 6172200"/>
              <a:gd name="connsiteX1" fmla="*/ 10553679 w 11582400"/>
              <a:gd name="connsiteY1" fmla="*/ 0 h 6172200"/>
              <a:gd name="connsiteX2" fmla="*/ 11582400 w 11582400"/>
              <a:gd name="connsiteY2" fmla="*/ 1028721 h 6172200"/>
              <a:gd name="connsiteX3" fmla="*/ 11582400 w 11582400"/>
              <a:gd name="connsiteY3" fmla="*/ 6172200 h 6172200"/>
              <a:gd name="connsiteX4" fmla="*/ 0 w 11582400"/>
              <a:gd name="connsiteY4" fmla="*/ 6172200 h 6172200"/>
              <a:gd name="connsiteX5" fmla="*/ 0 w 11582400"/>
              <a:gd name="connsiteY5" fmla="*/ 0 h 6172200"/>
              <a:gd name="connsiteX0" fmla="*/ 0 w 11582400"/>
              <a:gd name="connsiteY0" fmla="*/ 0 h 6172200"/>
              <a:gd name="connsiteX1" fmla="*/ 10869685 w 11582400"/>
              <a:gd name="connsiteY1" fmla="*/ 6723 h 6172200"/>
              <a:gd name="connsiteX2" fmla="*/ 11582400 w 11582400"/>
              <a:gd name="connsiteY2" fmla="*/ 1028721 h 6172200"/>
              <a:gd name="connsiteX3" fmla="*/ 11582400 w 11582400"/>
              <a:gd name="connsiteY3" fmla="*/ 6172200 h 6172200"/>
              <a:gd name="connsiteX4" fmla="*/ 0 w 11582400"/>
              <a:gd name="connsiteY4" fmla="*/ 6172200 h 6172200"/>
              <a:gd name="connsiteX5" fmla="*/ 0 w 11582400"/>
              <a:gd name="connsiteY5" fmla="*/ 0 h 6172200"/>
              <a:gd name="connsiteX0" fmla="*/ 0 w 11609295"/>
              <a:gd name="connsiteY0" fmla="*/ 0 h 6172200"/>
              <a:gd name="connsiteX1" fmla="*/ 10869685 w 11609295"/>
              <a:gd name="connsiteY1" fmla="*/ 6723 h 6172200"/>
              <a:gd name="connsiteX2" fmla="*/ 11609295 w 11609295"/>
              <a:gd name="connsiteY2" fmla="*/ 699268 h 6172200"/>
              <a:gd name="connsiteX3" fmla="*/ 11582400 w 11609295"/>
              <a:gd name="connsiteY3" fmla="*/ 6172200 h 6172200"/>
              <a:gd name="connsiteX4" fmla="*/ 0 w 11609295"/>
              <a:gd name="connsiteY4" fmla="*/ 6172200 h 6172200"/>
              <a:gd name="connsiteX5" fmla="*/ 0 w 11609295"/>
              <a:gd name="connsiteY5" fmla="*/ 0 h 6172200"/>
              <a:gd name="connsiteX0" fmla="*/ 0 w 11609295"/>
              <a:gd name="connsiteY0" fmla="*/ 13448 h 6185648"/>
              <a:gd name="connsiteX1" fmla="*/ 11057944 w 11609295"/>
              <a:gd name="connsiteY1" fmla="*/ 0 h 6185648"/>
              <a:gd name="connsiteX2" fmla="*/ 11609295 w 11609295"/>
              <a:gd name="connsiteY2" fmla="*/ 712716 h 6185648"/>
              <a:gd name="connsiteX3" fmla="*/ 11582400 w 11609295"/>
              <a:gd name="connsiteY3" fmla="*/ 6185648 h 6185648"/>
              <a:gd name="connsiteX4" fmla="*/ 0 w 11609295"/>
              <a:gd name="connsiteY4" fmla="*/ 6185648 h 6185648"/>
              <a:gd name="connsiteX5" fmla="*/ 0 w 11609295"/>
              <a:gd name="connsiteY5" fmla="*/ 13448 h 6185648"/>
              <a:gd name="connsiteX0" fmla="*/ 0 w 11602571"/>
              <a:gd name="connsiteY0" fmla="*/ 13448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0 w 11602571"/>
              <a:gd name="connsiteY4" fmla="*/ 6185648 h 6185648"/>
              <a:gd name="connsiteX5" fmla="*/ 0 w 11602571"/>
              <a:gd name="connsiteY5" fmla="*/ 13448 h 6185648"/>
              <a:gd name="connsiteX0" fmla="*/ 0 w 11602571"/>
              <a:gd name="connsiteY0" fmla="*/ 4385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0 w 11602571"/>
              <a:gd name="connsiteY4" fmla="*/ 6185648 h 6185648"/>
              <a:gd name="connsiteX5" fmla="*/ 0 w 11602571"/>
              <a:gd name="connsiteY5" fmla="*/ 4385 h 6185648"/>
              <a:gd name="connsiteX0" fmla="*/ 0 w 11602571"/>
              <a:gd name="connsiteY0" fmla="*/ 4385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13909 w 11602571"/>
              <a:gd name="connsiteY4" fmla="*/ 6185648 h 6185648"/>
              <a:gd name="connsiteX5" fmla="*/ 0 w 11602571"/>
              <a:gd name="connsiteY5" fmla="*/ 4385 h 6185648"/>
              <a:gd name="connsiteX0" fmla="*/ 0 w 11602571"/>
              <a:gd name="connsiteY0" fmla="*/ 4385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9273 w 11602571"/>
              <a:gd name="connsiteY4" fmla="*/ 6181117 h 6185648"/>
              <a:gd name="connsiteX5" fmla="*/ 0 w 11602571"/>
              <a:gd name="connsiteY5" fmla="*/ 4385 h 6185648"/>
              <a:gd name="connsiteX0" fmla="*/ 0 w 11602571"/>
              <a:gd name="connsiteY0" fmla="*/ 4385 h 6190180"/>
              <a:gd name="connsiteX1" fmla="*/ 11057944 w 11602571"/>
              <a:gd name="connsiteY1" fmla="*/ 0 h 6190180"/>
              <a:gd name="connsiteX2" fmla="*/ 11602571 w 11602571"/>
              <a:gd name="connsiteY2" fmla="*/ 578245 h 6190180"/>
              <a:gd name="connsiteX3" fmla="*/ 11582400 w 11602571"/>
              <a:gd name="connsiteY3" fmla="*/ 6185648 h 6190180"/>
              <a:gd name="connsiteX4" fmla="*/ 4637 w 11602571"/>
              <a:gd name="connsiteY4" fmla="*/ 6190180 h 6190180"/>
              <a:gd name="connsiteX5" fmla="*/ 0 w 11602571"/>
              <a:gd name="connsiteY5" fmla="*/ 4385 h 6190180"/>
              <a:gd name="connsiteX0" fmla="*/ 0 w 11607230"/>
              <a:gd name="connsiteY0" fmla="*/ 4385 h 6190180"/>
              <a:gd name="connsiteX1" fmla="*/ 11057944 w 11607230"/>
              <a:gd name="connsiteY1" fmla="*/ 0 h 6190180"/>
              <a:gd name="connsiteX2" fmla="*/ 11602571 w 11607230"/>
              <a:gd name="connsiteY2" fmla="*/ 578245 h 6190180"/>
              <a:gd name="connsiteX3" fmla="*/ 11605582 w 11607230"/>
              <a:gd name="connsiteY3" fmla="*/ 6185649 h 6190180"/>
              <a:gd name="connsiteX4" fmla="*/ 4637 w 11607230"/>
              <a:gd name="connsiteY4" fmla="*/ 6190180 h 6190180"/>
              <a:gd name="connsiteX5" fmla="*/ 0 w 11607230"/>
              <a:gd name="connsiteY5" fmla="*/ 4385 h 6190180"/>
              <a:gd name="connsiteX0" fmla="*/ 0 w 11607731"/>
              <a:gd name="connsiteY0" fmla="*/ 4385 h 6190180"/>
              <a:gd name="connsiteX1" fmla="*/ 11057944 w 11607731"/>
              <a:gd name="connsiteY1" fmla="*/ 0 h 6190180"/>
              <a:gd name="connsiteX2" fmla="*/ 11607207 w 11607731"/>
              <a:gd name="connsiteY2" fmla="*/ 433234 h 6190180"/>
              <a:gd name="connsiteX3" fmla="*/ 11605582 w 11607731"/>
              <a:gd name="connsiteY3" fmla="*/ 6185649 h 6190180"/>
              <a:gd name="connsiteX4" fmla="*/ 4637 w 11607731"/>
              <a:gd name="connsiteY4" fmla="*/ 6190180 h 6190180"/>
              <a:gd name="connsiteX5" fmla="*/ 0 w 11607731"/>
              <a:gd name="connsiteY5" fmla="*/ 4385 h 6190180"/>
              <a:gd name="connsiteX0" fmla="*/ 0 w 11607731"/>
              <a:gd name="connsiteY0" fmla="*/ 4385 h 6190180"/>
              <a:gd name="connsiteX1" fmla="*/ 11141399 w 11607731"/>
              <a:gd name="connsiteY1" fmla="*/ 0 h 6190180"/>
              <a:gd name="connsiteX2" fmla="*/ 11607207 w 11607731"/>
              <a:gd name="connsiteY2" fmla="*/ 433234 h 6190180"/>
              <a:gd name="connsiteX3" fmla="*/ 11605582 w 11607731"/>
              <a:gd name="connsiteY3" fmla="*/ 6185649 h 6190180"/>
              <a:gd name="connsiteX4" fmla="*/ 4637 w 11607731"/>
              <a:gd name="connsiteY4" fmla="*/ 6190180 h 6190180"/>
              <a:gd name="connsiteX5" fmla="*/ 0 w 11607731"/>
              <a:gd name="connsiteY5" fmla="*/ 4385 h 6190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07731" h="6190180">
                <a:moveTo>
                  <a:pt x="0" y="4385"/>
                </a:moveTo>
                <a:lnTo>
                  <a:pt x="11141399" y="0"/>
                </a:lnTo>
                <a:lnTo>
                  <a:pt x="11607207" y="433234"/>
                </a:lnTo>
                <a:cubicBezTo>
                  <a:pt x="11600483" y="2302368"/>
                  <a:pt x="11612306" y="4316515"/>
                  <a:pt x="11605582" y="6185649"/>
                </a:cubicBezTo>
                <a:lnTo>
                  <a:pt x="4637" y="6190180"/>
                </a:lnTo>
                <a:cubicBezTo>
                  <a:pt x="1" y="4129759"/>
                  <a:pt x="4636" y="2064806"/>
                  <a:pt x="0" y="4385"/>
                </a:cubicBezTo>
                <a:close/>
              </a:path>
            </a:pathLst>
          </a:custGeom>
          <a:no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lnSpc>
                <a:spcPct val="90000"/>
              </a:lnSpc>
              <a:spcBef>
                <a:spcPts val="0"/>
              </a:spcBef>
              <a:spcAft>
                <a:spcPts val="0"/>
              </a:spcAft>
              <a:defRPr/>
            </a:pPr>
            <a:endParaRPr lang="en-US" sz="1351" dirty="0"/>
          </a:p>
        </p:txBody>
      </p:sp>
      <p:sp>
        <p:nvSpPr>
          <p:cNvPr id="5" name="TextBox 4"/>
          <p:cNvSpPr txBox="1"/>
          <p:nvPr/>
        </p:nvSpPr>
        <p:spPr>
          <a:xfrm>
            <a:off x="11142663" y="7734300"/>
            <a:ext cx="914400" cy="914400"/>
          </a:xfrm>
          <a:prstGeom prst="rect">
            <a:avLst/>
          </a:prstGeom>
          <a:noFill/>
        </p:spPr>
        <p:txBody>
          <a:bodyPr wrap="none" lIns="0" tIns="0" rIns="0" bIns="0"/>
          <a:lstStyle/>
          <a:p>
            <a:pPr defTabSz="914377" eaLnBrk="1" fontAlgn="auto" hangingPunct="1">
              <a:lnSpc>
                <a:spcPct val="90000"/>
              </a:lnSpc>
              <a:spcBef>
                <a:spcPts val="0"/>
              </a:spcBef>
              <a:spcAft>
                <a:spcPts val="0"/>
              </a:spcAft>
              <a:defRPr/>
            </a:pPr>
            <a:endParaRPr lang="en-US" sz="1351">
              <a:latin typeface="+mn-lt"/>
            </a:endParaRPr>
          </a:p>
        </p:txBody>
      </p:sp>
      <p:sp>
        <p:nvSpPr>
          <p:cNvPr id="16" name="Title 4"/>
          <p:cNvSpPr>
            <a:spLocks noGrp="1"/>
          </p:cNvSpPr>
          <p:nvPr>
            <p:ph type="title"/>
          </p:nvPr>
        </p:nvSpPr>
        <p:spPr>
          <a:xfrm>
            <a:off x="609600" y="1524000"/>
            <a:ext cx="6781800" cy="3086747"/>
          </a:xfrm>
          <a:noFill/>
        </p:spPr>
        <p:txBody>
          <a:bodyPr anchor="b">
            <a:noAutofit/>
          </a:bodyPr>
          <a:lstStyle>
            <a:lvl1pPr>
              <a:lnSpc>
                <a:spcPct val="100000"/>
              </a:lnSpc>
              <a:defRPr sz="4800" baseline="0">
                <a:solidFill>
                  <a:schemeClr val="tx2"/>
                </a:solidFill>
                <a:latin typeface="+mj-lt"/>
              </a:defRPr>
            </a:lvl1pPr>
          </a:lstStyle>
          <a:p>
            <a:r>
              <a:rPr lang="en-US"/>
              <a:t>Click to edit Master title style</a:t>
            </a:r>
            <a:endParaRPr dirty="0"/>
          </a:p>
        </p:txBody>
      </p:sp>
      <p:sp>
        <p:nvSpPr>
          <p:cNvPr id="17" name="Text Placeholder 10"/>
          <p:cNvSpPr>
            <a:spLocks noGrp="1"/>
          </p:cNvSpPr>
          <p:nvPr>
            <p:ph type="body" sz="quarter" idx="10"/>
          </p:nvPr>
        </p:nvSpPr>
        <p:spPr>
          <a:xfrm>
            <a:off x="609600" y="4711977"/>
            <a:ext cx="6781800" cy="774423"/>
          </a:xfrm>
        </p:spPr>
        <p:txBody>
          <a:bodyPr>
            <a:noAutofit/>
          </a:bodyPr>
          <a:lstStyle>
            <a:lvl1pPr marL="0" indent="0">
              <a:lnSpc>
                <a:spcPct val="100000"/>
              </a:lnSpc>
              <a:buNone/>
              <a:defRPr sz="2400" b="0" i="0" baseline="0">
                <a:solidFill>
                  <a:schemeClr val="accent5"/>
                </a:solidFill>
                <a:latin typeface="+mj-lt"/>
              </a:defRPr>
            </a:lvl1pPr>
          </a:lstStyle>
          <a:p>
            <a:pPr lvl="0"/>
            <a:r>
              <a:rPr lang="en-US"/>
              <a:t>Edit Master text styles</a:t>
            </a:r>
          </a:p>
        </p:txBody>
      </p:sp>
    </p:spTree>
    <p:extLst>
      <p:ext uri="{BB962C8B-B14F-4D97-AF65-F5344CB8AC3E}">
        <p14:creationId xmlns:p14="http://schemas.microsoft.com/office/powerpoint/2010/main" val="370046786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WITH BLUE BACKGROUND">
    <p:bg>
      <p:bgPr>
        <a:solidFill>
          <a:schemeClr val="tx1"/>
        </a:solidFill>
        <a:effectLst/>
      </p:bgPr>
    </p:bg>
    <p:spTree>
      <p:nvGrpSpPr>
        <p:cNvPr id="1" name=""/>
        <p:cNvGrpSpPr/>
        <p:nvPr/>
      </p:nvGrpSpPr>
      <p:grpSpPr>
        <a:xfrm>
          <a:off x="0" y="0"/>
          <a:ext cx="0" cy="0"/>
          <a:chOff x="0" y="0"/>
          <a:chExt cx="0" cy="0"/>
        </a:xfrm>
      </p:grpSpPr>
      <p:pic>
        <p:nvPicPr>
          <p:cNvPr id="6"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01638" y="5791200"/>
            <a:ext cx="19113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76"/>
          <p:cNvSpPr>
            <a:spLocks noGrp="1"/>
          </p:cNvSpPr>
          <p:nvPr>
            <p:ph type="body" sz="quarter" idx="12"/>
          </p:nvPr>
        </p:nvSpPr>
        <p:spPr>
          <a:xfrm>
            <a:off x="608787" y="3578322"/>
            <a:ext cx="3753268" cy="231678"/>
          </a:xfrm>
        </p:spPr>
        <p:txBody>
          <a:bodyPr anchor="ctr">
            <a:noAutofit/>
          </a:bodyPr>
          <a:lstStyle>
            <a:lvl1pPr marL="0" indent="0" algn="l">
              <a:lnSpc>
                <a:spcPct val="100000"/>
              </a:lnSpc>
              <a:buNone/>
              <a:defRPr sz="1000" cap="all" baseline="0">
                <a:solidFill>
                  <a:schemeClr val="bg1"/>
                </a:solidFill>
              </a:defRPr>
            </a:lvl1pPr>
          </a:lstStyle>
          <a:p>
            <a:pPr lvl="0"/>
            <a:r>
              <a:rPr lang="en-US"/>
              <a:t>Edit Master text styles</a:t>
            </a:r>
          </a:p>
        </p:txBody>
      </p:sp>
      <p:sp>
        <p:nvSpPr>
          <p:cNvPr id="14" name="Text Placeholder 4"/>
          <p:cNvSpPr>
            <a:spLocks noGrp="1"/>
          </p:cNvSpPr>
          <p:nvPr>
            <p:ph type="body" sz="quarter" idx="14"/>
          </p:nvPr>
        </p:nvSpPr>
        <p:spPr>
          <a:xfrm>
            <a:off x="608305" y="3314513"/>
            <a:ext cx="4876800" cy="202169"/>
          </a:xfrm>
        </p:spPr>
        <p:txBody>
          <a:bodyPr rtlCol="0">
            <a:noAutofit/>
          </a:bodyPr>
          <a:lstStyle>
            <a:lvl1pPr marL="0" indent="0">
              <a:lnSpc>
                <a:spcPct val="100000"/>
              </a:lnSpc>
              <a:buNone/>
              <a:defRPr lang="en-US" sz="1600" b="0" dirty="0" smtClean="0">
                <a:solidFill>
                  <a:schemeClr val="bg1"/>
                </a:solidFill>
                <a:latin typeface="+mj-lt"/>
                <a:ea typeface="+mj-ea"/>
                <a:cs typeface="+mj-cs"/>
              </a:defRPr>
            </a:lvl1pPr>
          </a:lstStyle>
          <a:p>
            <a:pPr lvl="0"/>
            <a:r>
              <a:rPr lang="en-US"/>
              <a:t>Edit Master text styles</a:t>
            </a:r>
          </a:p>
        </p:txBody>
      </p:sp>
      <p:sp>
        <p:nvSpPr>
          <p:cNvPr id="5" name="Text Placeholder 4"/>
          <p:cNvSpPr>
            <a:spLocks noGrp="1"/>
          </p:cNvSpPr>
          <p:nvPr>
            <p:ph type="body" sz="quarter" idx="15"/>
          </p:nvPr>
        </p:nvSpPr>
        <p:spPr>
          <a:xfrm>
            <a:off x="608786" y="1905000"/>
            <a:ext cx="7773695" cy="1143000"/>
          </a:xfrm>
        </p:spPr>
        <p:txBody>
          <a:bodyPr>
            <a:noAutofit/>
          </a:bodyPr>
          <a:lstStyle>
            <a:lvl1pPr marL="0" indent="0">
              <a:lnSpc>
                <a:spcPct val="100000"/>
              </a:lnSpc>
              <a:spcBef>
                <a:spcPts val="0"/>
              </a:spcBef>
              <a:buFontTx/>
              <a:buNone/>
              <a:defRPr sz="2000" baseline="0">
                <a:solidFill>
                  <a:schemeClr val="bg1"/>
                </a:solidFill>
              </a:defRPr>
            </a:lvl1pPr>
            <a:lvl2pPr marL="228595" indent="0">
              <a:buFontTx/>
              <a:buNone/>
              <a:defRPr/>
            </a:lvl2pPr>
            <a:lvl3pPr marL="411469" indent="0">
              <a:buFontTx/>
              <a:buNone/>
              <a:defRPr/>
            </a:lvl3pPr>
            <a:lvl4pPr marL="594345" indent="0">
              <a:buFontTx/>
              <a:buNone/>
              <a:defRPr/>
            </a:lvl4pPr>
            <a:lvl5pPr marL="731501" indent="0">
              <a:buFontTx/>
              <a:buNone/>
              <a:defRPr/>
            </a:lvl5pPr>
          </a:lstStyle>
          <a:p>
            <a:pPr lvl="0"/>
            <a:r>
              <a:rPr lang="en-US"/>
              <a:t>Edit Master text styles</a:t>
            </a:r>
          </a:p>
          <a:p>
            <a:pPr lvl="1"/>
            <a:r>
              <a:rPr lang="en-US"/>
              <a:t>Second level</a:t>
            </a:r>
          </a:p>
        </p:txBody>
      </p:sp>
      <p:sp>
        <p:nvSpPr>
          <p:cNvPr id="32" name="Title 1"/>
          <p:cNvSpPr>
            <a:spLocks noGrp="1"/>
          </p:cNvSpPr>
          <p:nvPr>
            <p:ph type="ctrTitle"/>
          </p:nvPr>
        </p:nvSpPr>
        <p:spPr>
          <a:xfrm>
            <a:off x="608304" y="560509"/>
            <a:ext cx="7773695" cy="1268291"/>
          </a:xfrm>
        </p:spPr>
        <p:txBody>
          <a:bodyPr anchor="b">
            <a:noAutofit/>
          </a:bodyPr>
          <a:lstStyle>
            <a:lvl1pPr algn="l">
              <a:lnSpc>
                <a:spcPct val="100000"/>
              </a:lnSpc>
              <a:defRPr sz="4800" b="1"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89859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 BLUE">
    <p:bg>
      <p:bgPr>
        <a:solidFill>
          <a:schemeClr val="tx1"/>
        </a:solid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17513" y="334963"/>
            <a:ext cx="19113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4"/>
          <p:cNvSpPr>
            <a:spLocks noGrp="1"/>
          </p:cNvSpPr>
          <p:nvPr>
            <p:ph type="body" sz="quarter" idx="14"/>
          </p:nvPr>
        </p:nvSpPr>
        <p:spPr>
          <a:xfrm>
            <a:off x="609600" y="5049826"/>
            <a:ext cx="4876800" cy="284174"/>
          </a:xfrm>
        </p:spPr>
        <p:txBody>
          <a:bodyPr rtlCol="0">
            <a:noAutofit/>
          </a:bodyPr>
          <a:lstStyle>
            <a:lvl1pPr marL="0" indent="0">
              <a:lnSpc>
                <a:spcPct val="100000"/>
              </a:lnSpc>
              <a:buNone/>
              <a:defRPr lang="en-US" sz="1600" b="0" baseline="0" dirty="0" smtClean="0">
                <a:solidFill>
                  <a:schemeClr val="bg1"/>
                </a:solidFill>
                <a:latin typeface="+mj-lt"/>
                <a:ea typeface="+mj-ea"/>
                <a:cs typeface="+mj-cs"/>
              </a:defRPr>
            </a:lvl1pPr>
          </a:lstStyle>
          <a:p>
            <a:pPr lvl="0"/>
            <a:r>
              <a:rPr lang="en-US"/>
              <a:t>Edit Master text styles</a:t>
            </a:r>
          </a:p>
        </p:txBody>
      </p:sp>
      <p:sp>
        <p:nvSpPr>
          <p:cNvPr id="32" name="Title 1"/>
          <p:cNvSpPr>
            <a:spLocks noGrp="1"/>
          </p:cNvSpPr>
          <p:nvPr>
            <p:ph type="ctrTitle"/>
          </p:nvPr>
        </p:nvSpPr>
        <p:spPr>
          <a:xfrm>
            <a:off x="609600" y="3429000"/>
            <a:ext cx="7391400" cy="990600"/>
          </a:xfrm>
        </p:spPr>
        <p:txBody>
          <a:bodyPr anchor="b"/>
          <a:lstStyle>
            <a:lvl1pPr algn="l">
              <a:lnSpc>
                <a:spcPct val="100000"/>
              </a:lnSpc>
              <a:defRPr sz="4800" b="1" baseline="0">
                <a:solidFill>
                  <a:schemeClr val="bg1"/>
                </a:solidFill>
              </a:defRPr>
            </a:lvl1pPr>
          </a:lstStyle>
          <a:p>
            <a:r>
              <a:rPr lang="en-US"/>
              <a:t>Click to edit Master title style</a:t>
            </a:r>
            <a:endParaRPr lang="en-US" dirty="0"/>
          </a:p>
        </p:txBody>
      </p:sp>
      <p:sp>
        <p:nvSpPr>
          <p:cNvPr id="8" name="Text Placeholder 4"/>
          <p:cNvSpPr>
            <a:spLocks noGrp="1"/>
          </p:cNvSpPr>
          <p:nvPr>
            <p:ph type="body" sz="quarter" idx="15"/>
          </p:nvPr>
        </p:nvSpPr>
        <p:spPr>
          <a:xfrm>
            <a:off x="609600" y="5354626"/>
            <a:ext cx="4876800" cy="893774"/>
          </a:xfrm>
        </p:spPr>
        <p:txBody>
          <a:bodyPr rtlCol="0">
            <a:noAutofit/>
          </a:bodyPr>
          <a:lstStyle>
            <a:lvl1pPr marL="0" indent="0">
              <a:lnSpc>
                <a:spcPct val="100000"/>
              </a:lnSpc>
              <a:buNone/>
              <a:defRPr lang="en-US" sz="1600" b="0" baseline="0" dirty="0" smtClean="0">
                <a:solidFill>
                  <a:schemeClr val="bg1"/>
                </a:solidFill>
                <a:latin typeface="+mj-lt"/>
                <a:ea typeface="+mj-ea"/>
                <a:cs typeface="+mj-cs"/>
              </a:defRPr>
            </a:lvl1pPr>
          </a:lstStyle>
          <a:p>
            <a:pPr lvl="0"/>
            <a:r>
              <a:rPr lang="en-US"/>
              <a:t>Edit Master text styles</a:t>
            </a:r>
          </a:p>
        </p:txBody>
      </p:sp>
    </p:spTree>
    <p:extLst>
      <p:ext uri="{BB962C8B-B14F-4D97-AF65-F5344CB8AC3E}">
        <p14:creationId xmlns:p14="http://schemas.microsoft.com/office/powerpoint/2010/main" val="839673428"/>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 WHITE">
    <p:spTree>
      <p:nvGrpSpPr>
        <p:cNvPr id="1" name=""/>
        <p:cNvGrpSpPr/>
        <p:nvPr/>
      </p:nvGrpSpPr>
      <p:grpSpPr>
        <a:xfrm>
          <a:off x="0" y="0"/>
          <a:ext cx="0" cy="0"/>
          <a:chOff x="0" y="0"/>
          <a:chExt cx="0" cy="0"/>
        </a:xfrm>
      </p:grpSpPr>
      <p:sp>
        <p:nvSpPr>
          <p:cNvPr id="5" name="Snip Single Corner Rectangle 19"/>
          <p:cNvSpPr/>
          <p:nvPr/>
        </p:nvSpPr>
        <p:spPr bwMode="ltGray">
          <a:xfrm rot="10800000" flipH="1">
            <a:off x="223838" y="231775"/>
            <a:ext cx="11739562" cy="6405563"/>
          </a:xfrm>
          <a:custGeom>
            <a:avLst/>
            <a:gdLst>
              <a:gd name="connsiteX0" fmla="*/ 0 w 11582400"/>
              <a:gd name="connsiteY0" fmla="*/ 0 h 6172200"/>
              <a:gd name="connsiteX1" fmla="*/ 10553679 w 11582400"/>
              <a:gd name="connsiteY1" fmla="*/ 0 h 6172200"/>
              <a:gd name="connsiteX2" fmla="*/ 11582400 w 11582400"/>
              <a:gd name="connsiteY2" fmla="*/ 1028721 h 6172200"/>
              <a:gd name="connsiteX3" fmla="*/ 11582400 w 11582400"/>
              <a:gd name="connsiteY3" fmla="*/ 6172200 h 6172200"/>
              <a:gd name="connsiteX4" fmla="*/ 0 w 11582400"/>
              <a:gd name="connsiteY4" fmla="*/ 6172200 h 6172200"/>
              <a:gd name="connsiteX5" fmla="*/ 0 w 11582400"/>
              <a:gd name="connsiteY5" fmla="*/ 0 h 6172200"/>
              <a:gd name="connsiteX0" fmla="*/ 0 w 11582400"/>
              <a:gd name="connsiteY0" fmla="*/ 0 h 6172200"/>
              <a:gd name="connsiteX1" fmla="*/ 10869685 w 11582400"/>
              <a:gd name="connsiteY1" fmla="*/ 6723 h 6172200"/>
              <a:gd name="connsiteX2" fmla="*/ 11582400 w 11582400"/>
              <a:gd name="connsiteY2" fmla="*/ 1028721 h 6172200"/>
              <a:gd name="connsiteX3" fmla="*/ 11582400 w 11582400"/>
              <a:gd name="connsiteY3" fmla="*/ 6172200 h 6172200"/>
              <a:gd name="connsiteX4" fmla="*/ 0 w 11582400"/>
              <a:gd name="connsiteY4" fmla="*/ 6172200 h 6172200"/>
              <a:gd name="connsiteX5" fmla="*/ 0 w 11582400"/>
              <a:gd name="connsiteY5" fmla="*/ 0 h 6172200"/>
              <a:gd name="connsiteX0" fmla="*/ 0 w 11609295"/>
              <a:gd name="connsiteY0" fmla="*/ 0 h 6172200"/>
              <a:gd name="connsiteX1" fmla="*/ 10869685 w 11609295"/>
              <a:gd name="connsiteY1" fmla="*/ 6723 h 6172200"/>
              <a:gd name="connsiteX2" fmla="*/ 11609295 w 11609295"/>
              <a:gd name="connsiteY2" fmla="*/ 699268 h 6172200"/>
              <a:gd name="connsiteX3" fmla="*/ 11582400 w 11609295"/>
              <a:gd name="connsiteY3" fmla="*/ 6172200 h 6172200"/>
              <a:gd name="connsiteX4" fmla="*/ 0 w 11609295"/>
              <a:gd name="connsiteY4" fmla="*/ 6172200 h 6172200"/>
              <a:gd name="connsiteX5" fmla="*/ 0 w 11609295"/>
              <a:gd name="connsiteY5" fmla="*/ 0 h 6172200"/>
              <a:gd name="connsiteX0" fmla="*/ 0 w 11609295"/>
              <a:gd name="connsiteY0" fmla="*/ 13448 h 6185648"/>
              <a:gd name="connsiteX1" fmla="*/ 11057944 w 11609295"/>
              <a:gd name="connsiteY1" fmla="*/ 0 h 6185648"/>
              <a:gd name="connsiteX2" fmla="*/ 11609295 w 11609295"/>
              <a:gd name="connsiteY2" fmla="*/ 712716 h 6185648"/>
              <a:gd name="connsiteX3" fmla="*/ 11582400 w 11609295"/>
              <a:gd name="connsiteY3" fmla="*/ 6185648 h 6185648"/>
              <a:gd name="connsiteX4" fmla="*/ 0 w 11609295"/>
              <a:gd name="connsiteY4" fmla="*/ 6185648 h 6185648"/>
              <a:gd name="connsiteX5" fmla="*/ 0 w 11609295"/>
              <a:gd name="connsiteY5" fmla="*/ 13448 h 6185648"/>
              <a:gd name="connsiteX0" fmla="*/ 0 w 11602571"/>
              <a:gd name="connsiteY0" fmla="*/ 13448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0 w 11602571"/>
              <a:gd name="connsiteY4" fmla="*/ 6185648 h 6185648"/>
              <a:gd name="connsiteX5" fmla="*/ 0 w 11602571"/>
              <a:gd name="connsiteY5" fmla="*/ 13448 h 6185648"/>
              <a:gd name="connsiteX0" fmla="*/ 0 w 11602571"/>
              <a:gd name="connsiteY0" fmla="*/ 4385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0 w 11602571"/>
              <a:gd name="connsiteY4" fmla="*/ 6185648 h 6185648"/>
              <a:gd name="connsiteX5" fmla="*/ 0 w 11602571"/>
              <a:gd name="connsiteY5" fmla="*/ 4385 h 6185648"/>
              <a:gd name="connsiteX0" fmla="*/ 0 w 11602571"/>
              <a:gd name="connsiteY0" fmla="*/ 4385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13909 w 11602571"/>
              <a:gd name="connsiteY4" fmla="*/ 6185648 h 6185648"/>
              <a:gd name="connsiteX5" fmla="*/ 0 w 11602571"/>
              <a:gd name="connsiteY5" fmla="*/ 4385 h 6185648"/>
              <a:gd name="connsiteX0" fmla="*/ 0 w 11602571"/>
              <a:gd name="connsiteY0" fmla="*/ 4385 h 6185648"/>
              <a:gd name="connsiteX1" fmla="*/ 11057944 w 11602571"/>
              <a:gd name="connsiteY1" fmla="*/ 0 h 6185648"/>
              <a:gd name="connsiteX2" fmla="*/ 11602571 w 11602571"/>
              <a:gd name="connsiteY2" fmla="*/ 578245 h 6185648"/>
              <a:gd name="connsiteX3" fmla="*/ 11582400 w 11602571"/>
              <a:gd name="connsiteY3" fmla="*/ 6185648 h 6185648"/>
              <a:gd name="connsiteX4" fmla="*/ 9273 w 11602571"/>
              <a:gd name="connsiteY4" fmla="*/ 6181117 h 6185648"/>
              <a:gd name="connsiteX5" fmla="*/ 0 w 11602571"/>
              <a:gd name="connsiteY5" fmla="*/ 4385 h 6185648"/>
              <a:gd name="connsiteX0" fmla="*/ 0 w 11602571"/>
              <a:gd name="connsiteY0" fmla="*/ 4385 h 6190180"/>
              <a:gd name="connsiteX1" fmla="*/ 11057944 w 11602571"/>
              <a:gd name="connsiteY1" fmla="*/ 0 h 6190180"/>
              <a:gd name="connsiteX2" fmla="*/ 11602571 w 11602571"/>
              <a:gd name="connsiteY2" fmla="*/ 578245 h 6190180"/>
              <a:gd name="connsiteX3" fmla="*/ 11582400 w 11602571"/>
              <a:gd name="connsiteY3" fmla="*/ 6185648 h 6190180"/>
              <a:gd name="connsiteX4" fmla="*/ 4637 w 11602571"/>
              <a:gd name="connsiteY4" fmla="*/ 6190180 h 6190180"/>
              <a:gd name="connsiteX5" fmla="*/ 0 w 11602571"/>
              <a:gd name="connsiteY5" fmla="*/ 4385 h 6190180"/>
              <a:gd name="connsiteX0" fmla="*/ 0 w 11607230"/>
              <a:gd name="connsiteY0" fmla="*/ 4385 h 6190180"/>
              <a:gd name="connsiteX1" fmla="*/ 11057944 w 11607230"/>
              <a:gd name="connsiteY1" fmla="*/ 0 h 6190180"/>
              <a:gd name="connsiteX2" fmla="*/ 11602571 w 11607230"/>
              <a:gd name="connsiteY2" fmla="*/ 578245 h 6190180"/>
              <a:gd name="connsiteX3" fmla="*/ 11605582 w 11607230"/>
              <a:gd name="connsiteY3" fmla="*/ 6185649 h 6190180"/>
              <a:gd name="connsiteX4" fmla="*/ 4637 w 11607230"/>
              <a:gd name="connsiteY4" fmla="*/ 6190180 h 6190180"/>
              <a:gd name="connsiteX5" fmla="*/ 0 w 11607230"/>
              <a:gd name="connsiteY5" fmla="*/ 4385 h 6190180"/>
              <a:gd name="connsiteX0" fmla="*/ 0 w 11607731"/>
              <a:gd name="connsiteY0" fmla="*/ 4385 h 6190180"/>
              <a:gd name="connsiteX1" fmla="*/ 11057944 w 11607731"/>
              <a:gd name="connsiteY1" fmla="*/ 0 h 6190180"/>
              <a:gd name="connsiteX2" fmla="*/ 11607207 w 11607731"/>
              <a:gd name="connsiteY2" fmla="*/ 433234 h 6190180"/>
              <a:gd name="connsiteX3" fmla="*/ 11605582 w 11607731"/>
              <a:gd name="connsiteY3" fmla="*/ 6185649 h 6190180"/>
              <a:gd name="connsiteX4" fmla="*/ 4637 w 11607731"/>
              <a:gd name="connsiteY4" fmla="*/ 6190180 h 6190180"/>
              <a:gd name="connsiteX5" fmla="*/ 0 w 11607731"/>
              <a:gd name="connsiteY5" fmla="*/ 4385 h 6190180"/>
              <a:gd name="connsiteX0" fmla="*/ 0 w 11607731"/>
              <a:gd name="connsiteY0" fmla="*/ 4385 h 6190180"/>
              <a:gd name="connsiteX1" fmla="*/ 11141399 w 11607731"/>
              <a:gd name="connsiteY1" fmla="*/ 0 h 6190180"/>
              <a:gd name="connsiteX2" fmla="*/ 11607207 w 11607731"/>
              <a:gd name="connsiteY2" fmla="*/ 433234 h 6190180"/>
              <a:gd name="connsiteX3" fmla="*/ 11605582 w 11607731"/>
              <a:gd name="connsiteY3" fmla="*/ 6185649 h 6190180"/>
              <a:gd name="connsiteX4" fmla="*/ 4637 w 11607731"/>
              <a:gd name="connsiteY4" fmla="*/ 6190180 h 6190180"/>
              <a:gd name="connsiteX5" fmla="*/ 0 w 11607731"/>
              <a:gd name="connsiteY5" fmla="*/ 4385 h 6190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07731" h="6190180">
                <a:moveTo>
                  <a:pt x="0" y="4385"/>
                </a:moveTo>
                <a:lnTo>
                  <a:pt x="11141399" y="0"/>
                </a:lnTo>
                <a:lnTo>
                  <a:pt x="11607207" y="433234"/>
                </a:lnTo>
                <a:cubicBezTo>
                  <a:pt x="11600483" y="2302368"/>
                  <a:pt x="11612306" y="4316515"/>
                  <a:pt x="11605582" y="6185649"/>
                </a:cubicBezTo>
                <a:lnTo>
                  <a:pt x="4637" y="6190180"/>
                </a:lnTo>
                <a:cubicBezTo>
                  <a:pt x="1" y="4129759"/>
                  <a:pt x="4636" y="2064806"/>
                  <a:pt x="0" y="4385"/>
                </a:cubicBezTo>
                <a:close/>
              </a:path>
            </a:pathLst>
          </a:custGeom>
          <a:no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lnSpc>
                <a:spcPct val="90000"/>
              </a:lnSpc>
              <a:spcBef>
                <a:spcPts val="0"/>
              </a:spcBef>
              <a:spcAft>
                <a:spcPts val="0"/>
              </a:spcAft>
              <a:defRPr/>
            </a:pPr>
            <a:endParaRPr lang="en-US" sz="1351" dirty="0"/>
          </a:p>
        </p:txBody>
      </p:sp>
      <p:sp>
        <p:nvSpPr>
          <p:cNvPr id="6" name="TextBox 5"/>
          <p:cNvSpPr txBox="1"/>
          <p:nvPr/>
        </p:nvSpPr>
        <p:spPr>
          <a:xfrm>
            <a:off x="11142663" y="7734300"/>
            <a:ext cx="914400" cy="914400"/>
          </a:xfrm>
          <a:prstGeom prst="rect">
            <a:avLst/>
          </a:prstGeom>
          <a:noFill/>
        </p:spPr>
        <p:txBody>
          <a:bodyPr wrap="none" lIns="0" tIns="0" rIns="0" bIns="0"/>
          <a:lstStyle/>
          <a:p>
            <a:pPr defTabSz="914377" eaLnBrk="1" fontAlgn="auto" hangingPunct="1">
              <a:lnSpc>
                <a:spcPct val="90000"/>
              </a:lnSpc>
              <a:spcBef>
                <a:spcPts val="0"/>
              </a:spcBef>
              <a:spcAft>
                <a:spcPts val="0"/>
              </a:spcAft>
              <a:defRPr/>
            </a:pPr>
            <a:endParaRPr lang="en-US" sz="1351">
              <a:latin typeface="+mn-lt"/>
            </a:endParaRPr>
          </a:p>
        </p:txBody>
      </p:sp>
      <p:pic>
        <p:nvPicPr>
          <p:cNvPr id="8" name="Picture 10"/>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17513" y="334963"/>
            <a:ext cx="19113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4"/>
          <p:cNvSpPr>
            <a:spLocks noGrp="1"/>
          </p:cNvSpPr>
          <p:nvPr>
            <p:ph type="body" sz="quarter" idx="14"/>
          </p:nvPr>
        </p:nvSpPr>
        <p:spPr>
          <a:xfrm>
            <a:off x="609600" y="5049826"/>
            <a:ext cx="4876800" cy="284174"/>
          </a:xfrm>
        </p:spPr>
        <p:txBody>
          <a:bodyPr rtlCol="0">
            <a:noAutofit/>
          </a:bodyPr>
          <a:lstStyle>
            <a:lvl1pPr marL="0" indent="0">
              <a:lnSpc>
                <a:spcPct val="100000"/>
              </a:lnSpc>
              <a:buNone/>
              <a:defRPr lang="en-US" sz="1600" b="0" baseline="0" dirty="0" smtClean="0">
                <a:solidFill>
                  <a:schemeClr val="tx1"/>
                </a:solidFill>
                <a:latin typeface="+mj-lt"/>
                <a:ea typeface="+mj-ea"/>
                <a:cs typeface="+mj-cs"/>
              </a:defRPr>
            </a:lvl1pPr>
          </a:lstStyle>
          <a:p>
            <a:pPr lvl="0"/>
            <a:r>
              <a:rPr lang="en-US"/>
              <a:t>Edit Master text styles</a:t>
            </a:r>
          </a:p>
        </p:txBody>
      </p:sp>
      <p:sp>
        <p:nvSpPr>
          <p:cNvPr id="9" name="Title 1"/>
          <p:cNvSpPr>
            <a:spLocks noGrp="1"/>
          </p:cNvSpPr>
          <p:nvPr>
            <p:ph type="ctrTitle"/>
          </p:nvPr>
        </p:nvSpPr>
        <p:spPr>
          <a:xfrm>
            <a:off x="609600" y="3429000"/>
            <a:ext cx="7391400" cy="990600"/>
          </a:xfrm>
        </p:spPr>
        <p:txBody>
          <a:bodyPr anchor="b"/>
          <a:lstStyle>
            <a:lvl1pPr algn="l">
              <a:lnSpc>
                <a:spcPct val="100000"/>
              </a:lnSpc>
              <a:defRPr sz="4800" b="1" baseline="0">
                <a:solidFill>
                  <a:schemeClr val="tx2"/>
                </a:solidFill>
              </a:defRPr>
            </a:lvl1pPr>
          </a:lstStyle>
          <a:p>
            <a:r>
              <a:rPr lang="en-US"/>
              <a:t>Click to edit Master title style</a:t>
            </a:r>
            <a:endParaRPr lang="en-US" dirty="0"/>
          </a:p>
        </p:txBody>
      </p:sp>
      <p:sp>
        <p:nvSpPr>
          <p:cNvPr id="10" name="Text Placeholder 4"/>
          <p:cNvSpPr>
            <a:spLocks noGrp="1"/>
          </p:cNvSpPr>
          <p:nvPr>
            <p:ph type="body" sz="quarter" idx="15"/>
          </p:nvPr>
        </p:nvSpPr>
        <p:spPr>
          <a:xfrm>
            <a:off x="609600" y="5354626"/>
            <a:ext cx="4876800" cy="893774"/>
          </a:xfrm>
        </p:spPr>
        <p:txBody>
          <a:bodyPr rtlCol="0">
            <a:noAutofit/>
          </a:bodyPr>
          <a:lstStyle>
            <a:lvl1pPr marL="0" indent="0">
              <a:lnSpc>
                <a:spcPct val="100000"/>
              </a:lnSpc>
              <a:buNone/>
              <a:defRPr lang="en-US" sz="1600" b="0" baseline="0" dirty="0" smtClean="0">
                <a:solidFill>
                  <a:schemeClr val="tx1"/>
                </a:solidFill>
                <a:latin typeface="+mj-lt"/>
                <a:ea typeface="+mj-ea"/>
                <a:cs typeface="+mj-cs"/>
              </a:defRPr>
            </a:lvl1pPr>
          </a:lstStyle>
          <a:p>
            <a:pPr lvl="0"/>
            <a:r>
              <a:rPr lang="en-US"/>
              <a:t>Edit Master text styles</a:t>
            </a:r>
          </a:p>
        </p:txBody>
      </p:sp>
    </p:spTree>
    <p:extLst>
      <p:ext uri="{BB962C8B-B14F-4D97-AF65-F5344CB8AC3E}">
        <p14:creationId xmlns:p14="http://schemas.microsoft.com/office/powerpoint/2010/main" val="2264004035"/>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7DF557-F715-4010-8334-06467C255EA7}"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37E25-F972-4A41-8EA3-74E8B09D2E26}" type="slidenum">
              <a:rPr lang="en-US" smtClean="0"/>
              <a:t>‹#›</a:t>
            </a:fld>
            <a:endParaRPr lang="en-US"/>
          </a:p>
        </p:txBody>
      </p:sp>
    </p:spTree>
    <p:extLst>
      <p:ext uri="{BB962C8B-B14F-4D97-AF65-F5344CB8AC3E}">
        <p14:creationId xmlns:p14="http://schemas.microsoft.com/office/powerpoint/2010/main" val="161794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WITH LOWER IMAGE">
    <p:bg>
      <p:bgPr>
        <a:solidFill>
          <a:schemeClr val="bg2"/>
        </a:solidFill>
        <a:effectLst/>
      </p:bgPr>
    </p:bg>
    <p:spTree>
      <p:nvGrpSpPr>
        <p:cNvPr id="1" name=""/>
        <p:cNvGrpSpPr/>
        <p:nvPr/>
      </p:nvGrpSpPr>
      <p:grpSpPr>
        <a:xfrm>
          <a:off x="0" y="0"/>
          <a:ext cx="0" cy="0"/>
          <a:chOff x="0" y="0"/>
          <a:chExt cx="0" cy="0"/>
        </a:xfrm>
      </p:grpSpPr>
      <p:pic>
        <p:nvPicPr>
          <p:cNvPr id="6"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175" y="0"/>
            <a:ext cx="12188825" cy="6856413"/>
          </a:xfrm>
          <a:prstGeom prst="rect">
            <a:avLst/>
          </a:prstGeom>
          <a:blipFill dpi="0" rotWithShape="1">
            <a:blip r:embed="rId3"/>
            <a:srcRect/>
            <a:stretch>
              <a:fillRect t="14000" b="-14000"/>
            </a:stretch>
          </a:blipFill>
          <a:ln>
            <a:noFill/>
          </a:ln>
        </p:spPr>
      </p:pic>
      <p:pic>
        <p:nvPicPr>
          <p:cNvPr id="7" name="Picture 8"/>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10113963" y="149225"/>
            <a:ext cx="19113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76"/>
          <p:cNvSpPr>
            <a:spLocks noGrp="1"/>
          </p:cNvSpPr>
          <p:nvPr>
            <p:ph type="body" sz="quarter" idx="12"/>
          </p:nvPr>
        </p:nvSpPr>
        <p:spPr>
          <a:xfrm>
            <a:off x="9213937" y="2252082"/>
            <a:ext cx="2590800" cy="186318"/>
          </a:xfrm>
        </p:spPr>
        <p:txBody>
          <a:bodyPr anchor="ctr">
            <a:noAutofit/>
          </a:bodyPr>
          <a:lstStyle>
            <a:lvl1pPr marL="0" indent="0" algn="r">
              <a:lnSpc>
                <a:spcPct val="100000"/>
              </a:lnSpc>
              <a:buNone/>
              <a:defRPr sz="1000" cap="all" baseline="0">
                <a:solidFill>
                  <a:schemeClr val="tx1"/>
                </a:solidFill>
              </a:defRPr>
            </a:lvl1pPr>
          </a:lstStyle>
          <a:p>
            <a:pPr lvl="0"/>
            <a:r>
              <a:rPr lang="en-US"/>
              <a:t>Edit Master text styles</a:t>
            </a:r>
          </a:p>
        </p:txBody>
      </p:sp>
      <p:sp>
        <p:nvSpPr>
          <p:cNvPr id="16" name="Text Placeholder 4"/>
          <p:cNvSpPr>
            <a:spLocks noGrp="1"/>
          </p:cNvSpPr>
          <p:nvPr>
            <p:ph type="body" sz="quarter" idx="14"/>
          </p:nvPr>
        </p:nvSpPr>
        <p:spPr>
          <a:xfrm>
            <a:off x="8680537" y="1944017"/>
            <a:ext cx="3124200" cy="243495"/>
          </a:xfrm>
        </p:spPr>
        <p:txBody>
          <a:bodyPr rtlCol="0">
            <a:noAutofit/>
          </a:bodyPr>
          <a:lstStyle>
            <a:lvl1pPr marL="0" indent="0" algn="r">
              <a:lnSpc>
                <a:spcPct val="100000"/>
              </a:lnSpc>
              <a:spcBef>
                <a:spcPct val="0"/>
              </a:spcBef>
              <a:buNone/>
              <a:defRPr lang="en-US" sz="1600" b="0" dirty="0" smtClean="0">
                <a:solidFill>
                  <a:schemeClr val="tx1"/>
                </a:solidFill>
                <a:latin typeface="+mj-lt"/>
                <a:ea typeface="+mj-ea"/>
                <a:cs typeface="+mj-cs"/>
              </a:defRPr>
            </a:lvl1pPr>
          </a:lstStyle>
          <a:p>
            <a:pPr lvl="0"/>
            <a:r>
              <a:rPr lang="en-US"/>
              <a:t>Edit Master text styles</a:t>
            </a:r>
          </a:p>
        </p:txBody>
      </p:sp>
      <p:sp>
        <p:nvSpPr>
          <p:cNvPr id="9" name="Text Placeholder 4"/>
          <p:cNvSpPr>
            <a:spLocks noGrp="1"/>
          </p:cNvSpPr>
          <p:nvPr>
            <p:ph type="body" sz="quarter" idx="15"/>
          </p:nvPr>
        </p:nvSpPr>
        <p:spPr>
          <a:xfrm>
            <a:off x="457200" y="1905000"/>
            <a:ext cx="7772400" cy="685800"/>
          </a:xfrm>
        </p:spPr>
        <p:txBody>
          <a:bodyPr>
            <a:noAutofit/>
          </a:bodyPr>
          <a:lstStyle>
            <a:lvl1pPr marL="0" indent="0">
              <a:lnSpc>
                <a:spcPct val="100000"/>
              </a:lnSpc>
              <a:spcBef>
                <a:spcPts val="0"/>
              </a:spcBef>
              <a:buFontTx/>
              <a:buNone/>
              <a:defRPr sz="2000" baseline="0">
                <a:solidFill>
                  <a:schemeClr val="accent5"/>
                </a:solidFill>
              </a:defRPr>
            </a:lvl1pPr>
            <a:lvl2pPr marL="228595" indent="0">
              <a:buFontTx/>
              <a:buNone/>
              <a:defRPr/>
            </a:lvl2pPr>
            <a:lvl3pPr marL="411469" indent="0">
              <a:buFontTx/>
              <a:buNone/>
              <a:defRPr/>
            </a:lvl3pPr>
            <a:lvl4pPr marL="594345" indent="0">
              <a:buFontTx/>
              <a:buNone/>
              <a:defRPr/>
            </a:lvl4pPr>
            <a:lvl5pPr marL="731501" indent="0">
              <a:buFontTx/>
              <a:buNone/>
              <a:defRPr/>
            </a:lvl5pPr>
          </a:lstStyle>
          <a:p>
            <a:pPr lvl="0"/>
            <a:r>
              <a:rPr lang="en-US"/>
              <a:t>Edit Master text styles</a:t>
            </a:r>
          </a:p>
          <a:p>
            <a:pPr lvl="1"/>
            <a:r>
              <a:rPr lang="en-US"/>
              <a:t>Second level</a:t>
            </a:r>
          </a:p>
        </p:txBody>
      </p:sp>
      <p:sp>
        <p:nvSpPr>
          <p:cNvPr id="10" name="Title 1"/>
          <p:cNvSpPr>
            <a:spLocks noGrp="1"/>
          </p:cNvSpPr>
          <p:nvPr>
            <p:ph type="ctrTitle"/>
          </p:nvPr>
        </p:nvSpPr>
        <p:spPr>
          <a:xfrm>
            <a:off x="456718" y="560509"/>
            <a:ext cx="7772400" cy="1268291"/>
          </a:xfrm>
        </p:spPr>
        <p:txBody>
          <a:bodyPr anchor="b">
            <a:noAutofit/>
          </a:bodyPr>
          <a:lstStyle>
            <a:lvl1pPr algn="l">
              <a:lnSpc>
                <a:spcPct val="100000"/>
              </a:lnSpc>
              <a:defRPr sz="4800" b="1" baseline="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71760570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COLUMN FLOWED TEXT">
    <p:spTree>
      <p:nvGrpSpPr>
        <p:cNvPr id="1" name=""/>
        <p:cNvGrpSpPr/>
        <p:nvPr/>
      </p:nvGrpSpPr>
      <p:grpSpPr>
        <a:xfrm>
          <a:off x="0" y="0"/>
          <a:ext cx="0" cy="0"/>
          <a:chOff x="0" y="0"/>
          <a:chExt cx="0" cy="0"/>
        </a:xfrm>
      </p:grpSpPr>
      <p:sp>
        <p:nvSpPr>
          <p:cNvPr id="2" name="Title 1"/>
          <p:cNvSpPr>
            <a:spLocks noGrp="1"/>
          </p:cNvSpPr>
          <p:nvPr>
            <p:ph type="title"/>
          </p:nvPr>
        </p:nvSpPr>
        <p:spPr>
          <a:xfrm>
            <a:off x="609442" y="521208"/>
            <a:ext cx="10969943" cy="411480"/>
          </a:xfrm>
        </p:spPr>
        <p:txBody>
          <a:bodyPr/>
          <a:lstStyle>
            <a:lvl1pPr>
              <a:defRPr sz="3000" baseline="0"/>
            </a:lvl1pPr>
          </a:lstStyle>
          <a:p>
            <a:r>
              <a:rPr lang="en-US"/>
              <a:t>Click to edit Master title style</a:t>
            </a:r>
            <a:endParaRPr dirty="0"/>
          </a:p>
        </p:txBody>
      </p:sp>
      <p:sp>
        <p:nvSpPr>
          <p:cNvPr id="15" name="Text Placeholder 7"/>
          <p:cNvSpPr>
            <a:spLocks noGrp="1"/>
          </p:cNvSpPr>
          <p:nvPr>
            <p:ph type="body" sz="quarter" idx="13"/>
          </p:nvPr>
        </p:nvSpPr>
        <p:spPr>
          <a:xfrm>
            <a:off x="609441" y="980728"/>
            <a:ext cx="10969943" cy="381000"/>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10" name="Text Placeholder 9"/>
          <p:cNvSpPr>
            <a:spLocks noGrp="1"/>
          </p:cNvSpPr>
          <p:nvPr>
            <p:ph type="body" sz="quarter" idx="14"/>
          </p:nvPr>
        </p:nvSpPr>
        <p:spPr>
          <a:xfrm>
            <a:off x="612062" y="1484784"/>
            <a:ext cx="10967322" cy="4558768"/>
          </a:xfrm>
        </p:spPr>
        <p:txBody>
          <a:bodyPr numCol="3" spcCol="540000"/>
          <a:lstStyle>
            <a:lvl1pPr marL="0" indent="0">
              <a:buNone/>
              <a:defRPr sz="1600" b="1">
                <a:solidFill>
                  <a:schemeClr val="tx2"/>
                </a:solidFill>
              </a:defRPr>
            </a:lvl1pPr>
            <a:lvl2pPr marL="0" indent="0" algn="l">
              <a:buNone/>
              <a:tabLst/>
              <a:defRPr sz="1200"/>
            </a:lvl2pPr>
            <a:lvl3pPr marL="0" indent="-180000">
              <a:buClr>
                <a:schemeClr val="tx2"/>
              </a:buClr>
              <a:buFont typeface="Wingdings" charset="2"/>
              <a:buChar char="§"/>
              <a:tabLst/>
              <a:defRPr sz="1200"/>
            </a:lvl3pPr>
            <a:lvl4pPr marL="360000" indent="-180000">
              <a:buClr>
                <a:schemeClr val="bg2"/>
              </a:buClr>
              <a:buFont typeface="Wingdings" charset="2"/>
              <a:buChar char="§"/>
              <a:tabLst/>
              <a:defRPr sz="1200"/>
            </a:lvl4pPr>
            <a:lvl5pPr marL="540000" indent="-180000">
              <a:buClr>
                <a:schemeClr val="bg2"/>
              </a:buClr>
              <a:buFont typeface="Wingdings" charset="2"/>
              <a:buChar cha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5"/>
          </p:nvPr>
        </p:nvSpPr>
        <p:spPr/>
        <p:txBody>
          <a:bodyPr/>
          <a:lstStyle>
            <a:lvl1pPr>
              <a:defRPr/>
            </a:lvl1pPr>
          </a:lstStyle>
          <a:p>
            <a:fld id="{DD7DF557-F715-4010-8334-06467C255EA7}" type="datetimeFigureOut">
              <a:rPr lang="en-US" smtClean="0"/>
              <a:t>7/2/2021</a:t>
            </a:fld>
            <a:endParaRPr lang="en-US"/>
          </a:p>
        </p:txBody>
      </p:sp>
      <p:sp>
        <p:nvSpPr>
          <p:cNvPr id="6" name="Footer Placeholder 5"/>
          <p:cNvSpPr>
            <a:spLocks noGrp="1"/>
          </p:cNvSpPr>
          <p:nvPr>
            <p:ph type="ftr" sz="quarter" idx="16"/>
          </p:nvPr>
        </p:nvSpPr>
        <p:spPr/>
        <p:txBody>
          <a:bodyPr/>
          <a:lstStyle>
            <a:lvl1pPr>
              <a:defRPr dirty="0"/>
            </a:lvl1pPr>
          </a:lstStyle>
          <a:p>
            <a:endParaRPr lang="en-US"/>
          </a:p>
        </p:txBody>
      </p:sp>
      <p:sp>
        <p:nvSpPr>
          <p:cNvPr id="7" name="Slide Number Placeholder 6"/>
          <p:cNvSpPr>
            <a:spLocks noGrp="1"/>
          </p:cNvSpPr>
          <p:nvPr>
            <p:ph type="sldNum" sz="quarter" idx="17"/>
          </p:nvPr>
        </p:nvSpPr>
        <p:spPr/>
        <p:txBody>
          <a:bodyPr/>
          <a:lstStyle>
            <a:lvl1pPr>
              <a:defRPr smtClean="0">
                <a:solidFill>
                  <a:schemeClr val="accent5"/>
                </a:solidFill>
              </a:defRPr>
            </a:lvl1pPr>
          </a:lstStyle>
          <a:p>
            <a:fld id="{85D37E25-F972-4A41-8EA3-74E8B09D2E26}" type="slidenum">
              <a:rPr lang="en-US" smtClean="0"/>
              <a:t>‹#›</a:t>
            </a:fld>
            <a:endParaRPr lang="en-US"/>
          </a:p>
        </p:txBody>
      </p:sp>
    </p:spTree>
    <p:extLst>
      <p:ext uri="{BB962C8B-B14F-4D97-AF65-F5344CB8AC3E}">
        <p14:creationId xmlns:p14="http://schemas.microsoft.com/office/powerpoint/2010/main" val="34936406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9" name="Title 1"/>
          <p:cNvSpPr>
            <a:spLocks noGrp="1"/>
          </p:cNvSpPr>
          <p:nvPr>
            <p:ph type="title"/>
          </p:nvPr>
        </p:nvSpPr>
        <p:spPr>
          <a:xfrm>
            <a:off x="609442" y="521208"/>
            <a:ext cx="10969943" cy="411480"/>
          </a:xfrm>
        </p:spPr>
        <p:txBody>
          <a:bodyPr/>
          <a:lstStyle>
            <a:lvl1pPr>
              <a:defRPr/>
            </a:lvl1pPr>
          </a:lstStyle>
          <a:p>
            <a:r>
              <a:rPr lang="en-US"/>
              <a:t>Click to edit Master title style</a:t>
            </a:r>
            <a:endParaRPr dirty="0"/>
          </a:p>
        </p:txBody>
      </p:sp>
      <p:sp>
        <p:nvSpPr>
          <p:cNvPr id="10" name="Text Placeholder 7"/>
          <p:cNvSpPr>
            <a:spLocks noGrp="1"/>
          </p:cNvSpPr>
          <p:nvPr>
            <p:ph type="body" sz="quarter" idx="13"/>
          </p:nvPr>
        </p:nvSpPr>
        <p:spPr>
          <a:xfrm>
            <a:off x="609441" y="990600"/>
            <a:ext cx="10969943" cy="381000"/>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7" name="Text Placeholder 6"/>
          <p:cNvSpPr>
            <a:spLocks noGrp="1"/>
          </p:cNvSpPr>
          <p:nvPr>
            <p:ph type="body" sz="quarter" idx="14"/>
          </p:nvPr>
        </p:nvSpPr>
        <p:spPr>
          <a:xfrm>
            <a:off x="609600" y="1524000"/>
            <a:ext cx="109728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5"/>
          </p:nvPr>
        </p:nvSpPr>
        <p:spPr/>
        <p:txBody>
          <a:bodyPr/>
          <a:lstStyle>
            <a:lvl1pPr>
              <a:defRPr/>
            </a:lvl1pPr>
          </a:lstStyle>
          <a:p>
            <a:fld id="{DD7DF557-F715-4010-8334-06467C255EA7}" type="datetimeFigureOut">
              <a:rPr lang="en-US" smtClean="0"/>
              <a:t>7/2/2021</a:t>
            </a:fld>
            <a:endParaRPr lang="en-US"/>
          </a:p>
        </p:txBody>
      </p:sp>
      <p:sp>
        <p:nvSpPr>
          <p:cNvPr id="6" name="Footer Placeholder 4"/>
          <p:cNvSpPr>
            <a:spLocks noGrp="1"/>
          </p:cNvSpPr>
          <p:nvPr>
            <p:ph type="ftr" sz="quarter" idx="16"/>
          </p:nvPr>
        </p:nvSpPr>
        <p:spPr/>
        <p:txBody>
          <a:bodyPr/>
          <a:lstStyle>
            <a:lvl1pPr>
              <a:defRPr dirty="0"/>
            </a:lvl1pPr>
          </a:lstStyle>
          <a:p>
            <a:endParaRPr lang="en-US"/>
          </a:p>
        </p:txBody>
      </p:sp>
      <p:sp>
        <p:nvSpPr>
          <p:cNvPr id="8" name="Slide Number Placeholder 5"/>
          <p:cNvSpPr>
            <a:spLocks noGrp="1"/>
          </p:cNvSpPr>
          <p:nvPr>
            <p:ph type="sldNum" sz="quarter" idx="17"/>
          </p:nvPr>
        </p:nvSpPr>
        <p:spPr/>
        <p:txBody>
          <a:bodyPr/>
          <a:lstStyle>
            <a:lvl1pPr>
              <a:defRPr smtClean="0">
                <a:solidFill>
                  <a:schemeClr val="accent5"/>
                </a:solidFill>
              </a:defRPr>
            </a:lvl1pPr>
          </a:lstStyle>
          <a:p>
            <a:fld id="{85D37E25-F972-4A41-8EA3-74E8B09D2E26}" type="slidenum">
              <a:rPr lang="en-US" smtClean="0"/>
              <a:t>‹#›</a:t>
            </a:fld>
            <a:endParaRPr lang="en-US"/>
          </a:p>
        </p:txBody>
      </p:sp>
    </p:spTree>
    <p:extLst>
      <p:ext uri="{BB962C8B-B14F-4D97-AF65-F5344CB8AC3E}">
        <p14:creationId xmlns:p14="http://schemas.microsoft.com/office/powerpoint/2010/main" val="380252117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2 COL TEXT">
    <p:spTree>
      <p:nvGrpSpPr>
        <p:cNvPr id="1" name=""/>
        <p:cNvGrpSpPr/>
        <p:nvPr/>
      </p:nvGrpSpPr>
      <p:grpSpPr>
        <a:xfrm>
          <a:off x="0" y="0"/>
          <a:ext cx="0" cy="0"/>
          <a:chOff x="0" y="0"/>
          <a:chExt cx="0" cy="0"/>
        </a:xfrm>
      </p:grpSpPr>
      <p:sp>
        <p:nvSpPr>
          <p:cNvPr id="9" name="Title 1"/>
          <p:cNvSpPr>
            <a:spLocks noGrp="1"/>
          </p:cNvSpPr>
          <p:nvPr>
            <p:ph type="title"/>
          </p:nvPr>
        </p:nvSpPr>
        <p:spPr>
          <a:xfrm>
            <a:off x="609442" y="521208"/>
            <a:ext cx="10969943" cy="411480"/>
          </a:xfrm>
        </p:spPr>
        <p:txBody>
          <a:bodyPr/>
          <a:lstStyle>
            <a:lvl1pPr>
              <a:defRPr/>
            </a:lvl1pPr>
          </a:lstStyle>
          <a:p>
            <a:r>
              <a:rPr lang="en-US"/>
              <a:t>Click to edit Master title style</a:t>
            </a:r>
            <a:endParaRPr dirty="0"/>
          </a:p>
        </p:txBody>
      </p:sp>
      <p:sp>
        <p:nvSpPr>
          <p:cNvPr id="10" name="Text Placeholder 7"/>
          <p:cNvSpPr>
            <a:spLocks noGrp="1"/>
          </p:cNvSpPr>
          <p:nvPr>
            <p:ph type="body" sz="quarter" idx="13"/>
          </p:nvPr>
        </p:nvSpPr>
        <p:spPr>
          <a:xfrm>
            <a:off x="609441" y="990600"/>
            <a:ext cx="10969943" cy="381000"/>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7" name="Text Placeholder 6"/>
          <p:cNvSpPr>
            <a:spLocks noGrp="1"/>
          </p:cNvSpPr>
          <p:nvPr>
            <p:ph type="body" sz="quarter" idx="14"/>
          </p:nvPr>
        </p:nvSpPr>
        <p:spPr>
          <a:xfrm>
            <a:off x="609600" y="1524000"/>
            <a:ext cx="5181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6"/>
          <p:cNvSpPr>
            <a:spLocks noGrp="1"/>
          </p:cNvSpPr>
          <p:nvPr>
            <p:ph type="body" sz="quarter" idx="15"/>
          </p:nvPr>
        </p:nvSpPr>
        <p:spPr>
          <a:xfrm>
            <a:off x="6394471" y="1524000"/>
            <a:ext cx="5181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6"/>
          </p:nvPr>
        </p:nvSpPr>
        <p:spPr/>
        <p:txBody>
          <a:bodyPr/>
          <a:lstStyle>
            <a:lvl1pPr>
              <a:defRPr/>
            </a:lvl1pPr>
          </a:lstStyle>
          <a:p>
            <a:fld id="{DD7DF557-F715-4010-8334-06467C255EA7}" type="datetimeFigureOut">
              <a:rPr lang="en-US" smtClean="0"/>
              <a:t>7/2/2021</a:t>
            </a:fld>
            <a:endParaRPr lang="en-US"/>
          </a:p>
        </p:txBody>
      </p:sp>
      <p:sp>
        <p:nvSpPr>
          <p:cNvPr id="8" name="Footer Placeholder 4"/>
          <p:cNvSpPr>
            <a:spLocks noGrp="1"/>
          </p:cNvSpPr>
          <p:nvPr>
            <p:ph type="ftr" sz="quarter" idx="17"/>
          </p:nvPr>
        </p:nvSpPr>
        <p:spPr/>
        <p:txBody>
          <a:bodyPr/>
          <a:lstStyle>
            <a:lvl1pPr>
              <a:defRPr dirty="0"/>
            </a:lvl1pPr>
          </a:lstStyle>
          <a:p>
            <a:endParaRPr lang="en-US"/>
          </a:p>
        </p:txBody>
      </p:sp>
      <p:sp>
        <p:nvSpPr>
          <p:cNvPr id="12" name="Slide Number Placeholder 5"/>
          <p:cNvSpPr>
            <a:spLocks noGrp="1"/>
          </p:cNvSpPr>
          <p:nvPr>
            <p:ph type="sldNum" sz="quarter" idx="18"/>
          </p:nvPr>
        </p:nvSpPr>
        <p:spPr/>
        <p:txBody>
          <a:bodyPr/>
          <a:lstStyle>
            <a:lvl1pPr>
              <a:defRPr smtClean="0">
                <a:solidFill>
                  <a:schemeClr val="accent5"/>
                </a:solidFill>
              </a:defRPr>
            </a:lvl1pPr>
          </a:lstStyle>
          <a:p>
            <a:fld id="{85D37E25-F972-4A41-8EA3-74E8B09D2E26}" type="slidenum">
              <a:rPr lang="en-US" smtClean="0"/>
              <a:t>‹#›</a:t>
            </a:fld>
            <a:endParaRPr lang="en-US"/>
          </a:p>
        </p:txBody>
      </p:sp>
    </p:spTree>
    <p:extLst>
      <p:ext uri="{BB962C8B-B14F-4D97-AF65-F5344CB8AC3E}">
        <p14:creationId xmlns:p14="http://schemas.microsoft.com/office/powerpoint/2010/main" val="20372293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2 COL TEXT + HEADING">
    <p:spTree>
      <p:nvGrpSpPr>
        <p:cNvPr id="1" name=""/>
        <p:cNvGrpSpPr/>
        <p:nvPr/>
      </p:nvGrpSpPr>
      <p:grpSpPr>
        <a:xfrm>
          <a:off x="0" y="0"/>
          <a:ext cx="0" cy="0"/>
          <a:chOff x="0" y="0"/>
          <a:chExt cx="0" cy="0"/>
        </a:xfrm>
      </p:grpSpPr>
      <p:sp>
        <p:nvSpPr>
          <p:cNvPr id="9" name="Title 1"/>
          <p:cNvSpPr>
            <a:spLocks noGrp="1"/>
          </p:cNvSpPr>
          <p:nvPr>
            <p:ph type="title"/>
          </p:nvPr>
        </p:nvSpPr>
        <p:spPr>
          <a:xfrm>
            <a:off x="609442" y="521208"/>
            <a:ext cx="10969943" cy="411480"/>
          </a:xfrm>
        </p:spPr>
        <p:txBody>
          <a:bodyPr/>
          <a:lstStyle>
            <a:lvl1pPr>
              <a:defRPr/>
            </a:lvl1pPr>
          </a:lstStyle>
          <a:p>
            <a:r>
              <a:rPr lang="en-US"/>
              <a:t>Click to edit Master title style</a:t>
            </a:r>
            <a:endParaRPr dirty="0"/>
          </a:p>
        </p:txBody>
      </p:sp>
      <p:sp>
        <p:nvSpPr>
          <p:cNvPr id="10" name="Text Placeholder 7"/>
          <p:cNvSpPr>
            <a:spLocks noGrp="1"/>
          </p:cNvSpPr>
          <p:nvPr>
            <p:ph type="body" sz="quarter" idx="13"/>
          </p:nvPr>
        </p:nvSpPr>
        <p:spPr>
          <a:xfrm>
            <a:off x="609441" y="990600"/>
            <a:ext cx="10969943" cy="381000"/>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7" name="Text Placeholder 6"/>
          <p:cNvSpPr>
            <a:spLocks noGrp="1"/>
          </p:cNvSpPr>
          <p:nvPr>
            <p:ph type="body" sz="quarter" idx="14"/>
          </p:nvPr>
        </p:nvSpPr>
        <p:spPr>
          <a:xfrm>
            <a:off x="609600" y="2057400"/>
            <a:ext cx="5181600"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6"/>
          <p:cNvSpPr>
            <a:spLocks noGrp="1"/>
          </p:cNvSpPr>
          <p:nvPr>
            <p:ph type="body" sz="quarter" idx="15"/>
          </p:nvPr>
        </p:nvSpPr>
        <p:spPr>
          <a:xfrm>
            <a:off x="6394471" y="2057400"/>
            <a:ext cx="5181600"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7"/>
          </p:nvPr>
        </p:nvSpPr>
        <p:spPr>
          <a:xfrm>
            <a:off x="6383007" y="1524000"/>
            <a:ext cx="5181600" cy="381000"/>
          </a:xfrm>
        </p:spPr>
        <p:txBody>
          <a:bodyPr>
            <a:normAutofit/>
          </a:bodyPr>
          <a:lstStyle>
            <a:lvl1pPr marL="182875" marR="0" indent="-182875" algn="l" defTabSz="914377" rtl="0" eaLnBrk="1" fontAlgn="auto" latinLnBrk="0" hangingPunct="1">
              <a:lnSpc>
                <a:spcPct val="90000"/>
              </a:lnSpc>
              <a:spcBef>
                <a:spcPts val="1200"/>
              </a:spcBef>
              <a:spcAft>
                <a:spcPts val="0"/>
              </a:spcAft>
              <a:buClr>
                <a:schemeClr val="tx1"/>
              </a:buClr>
              <a:buSzPct val="80000"/>
              <a:buFont typeface="Wingdings" charset="2"/>
              <a:buNone/>
              <a:tabLst/>
              <a:defRPr sz="2000" b="1">
                <a:solidFill>
                  <a:schemeClr val="tx2"/>
                </a:solidFill>
              </a:defRPr>
            </a:lvl1pPr>
          </a:lstStyle>
          <a:p>
            <a:pPr lvl="0"/>
            <a:r>
              <a:rPr lang="en-US"/>
              <a:t>Edit Master text styles</a:t>
            </a:r>
          </a:p>
        </p:txBody>
      </p:sp>
      <p:sp>
        <p:nvSpPr>
          <p:cNvPr id="13" name="Text Placeholder 2"/>
          <p:cNvSpPr>
            <a:spLocks noGrp="1"/>
          </p:cNvSpPr>
          <p:nvPr>
            <p:ph type="body" sz="quarter" idx="18"/>
          </p:nvPr>
        </p:nvSpPr>
        <p:spPr>
          <a:xfrm>
            <a:off x="609441" y="1524000"/>
            <a:ext cx="5181600" cy="381000"/>
          </a:xfrm>
        </p:spPr>
        <p:txBody>
          <a:bodyPr>
            <a:normAutofit/>
          </a:bodyPr>
          <a:lstStyle>
            <a:lvl1pPr marL="182875" marR="0" indent="-182875" algn="l" defTabSz="914377" rtl="0" eaLnBrk="1" fontAlgn="auto" latinLnBrk="0" hangingPunct="1">
              <a:lnSpc>
                <a:spcPct val="90000"/>
              </a:lnSpc>
              <a:spcBef>
                <a:spcPts val="1200"/>
              </a:spcBef>
              <a:spcAft>
                <a:spcPts val="0"/>
              </a:spcAft>
              <a:buClr>
                <a:schemeClr val="tx1"/>
              </a:buClr>
              <a:buSzPct val="80000"/>
              <a:buFont typeface="Wingdings" charset="2"/>
              <a:buNone/>
              <a:tabLst/>
              <a:defRPr sz="2000" b="1">
                <a:solidFill>
                  <a:schemeClr val="tx2"/>
                </a:solidFill>
              </a:defRPr>
            </a:lvl1pPr>
          </a:lstStyle>
          <a:p>
            <a:pPr lvl="0"/>
            <a:r>
              <a:rPr lang="en-US"/>
              <a:t>Edit Master text styles</a:t>
            </a:r>
          </a:p>
        </p:txBody>
      </p:sp>
      <p:sp>
        <p:nvSpPr>
          <p:cNvPr id="8" name="Date Placeholder 3"/>
          <p:cNvSpPr>
            <a:spLocks noGrp="1"/>
          </p:cNvSpPr>
          <p:nvPr>
            <p:ph type="dt" sz="half" idx="19"/>
          </p:nvPr>
        </p:nvSpPr>
        <p:spPr/>
        <p:txBody>
          <a:bodyPr/>
          <a:lstStyle>
            <a:lvl1pPr>
              <a:defRPr/>
            </a:lvl1pPr>
          </a:lstStyle>
          <a:p>
            <a:fld id="{DD7DF557-F715-4010-8334-06467C255EA7}" type="datetimeFigureOut">
              <a:rPr lang="en-US" smtClean="0"/>
              <a:t>7/2/2021</a:t>
            </a:fld>
            <a:endParaRPr lang="en-US"/>
          </a:p>
        </p:txBody>
      </p:sp>
      <p:sp>
        <p:nvSpPr>
          <p:cNvPr id="14" name="Footer Placeholder 4"/>
          <p:cNvSpPr>
            <a:spLocks noGrp="1"/>
          </p:cNvSpPr>
          <p:nvPr>
            <p:ph type="ftr" sz="quarter" idx="20"/>
          </p:nvPr>
        </p:nvSpPr>
        <p:spPr/>
        <p:txBody>
          <a:bodyPr/>
          <a:lstStyle>
            <a:lvl1pPr>
              <a:defRPr dirty="0"/>
            </a:lvl1pPr>
          </a:lstStyle>
          <a:p>
            <a:endParaRPr lang="en-US"/>
          </a:p>
        </p:txBody>
      </p:sp>
      <p:sp>
        <p:nvSpPr>
          <p:cNvPr id="15" name="Slide Number Placeholder 5"/>
          <p:cNvSpPr>
            <a:spLocks noGrp="1"/>
          </p:cNvSpPr>
          <p:nvPr>
            <p:ph type="sldNum" sz="quarter" idx="21"/>
          </p:nvPr>
        </p:nvSpPr>
        <p:spPr/>
        <p:txBody>
          <a:bodyPr/>
          <a:lstStyle>
            <a:lvl1pPr>
              <a:defRPr smtClean="0">
                <a:solidFill>
                  <a:schemeClr val="accent5"/>
                </a:solidFill>
              </a:defRPr>
            </a:lvl1pPr>
          </a:lstStyle>
          <a:p>
            <a:fld id="{85D37E25-F972-4A41-8EA3-74E8B09D2E26}" type="slidenum">
              <a:rPr lang="en-US" smtClean="0"/>
              <a:t>‹#›</a:t>
            </a:fld>
            <a:endParaRPr lang="en-US"/>
          </a:p>
        </p:txBody>
      </p:sp>
    </p:spTree>
    <p:extLst>
      <p:ext uri="{BB962C8B-B14F-4D97-AF65-F5344CB8AC3E}">
        <p14:creationId xmlns:p14="http://schemas.microsoft.com/office/powerpoint/2010/main" val="53573310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AND 3 COL TEXT">
    <p:spTree>
      <p:nvGrpSpPr>
        <p:cNvPr id="1" name=""/>
        <p:cNvGrpSpPr/>
        <p:nvPr/>
      </p:nvGrpSpPr>
      <p:grpSpPr>
        <a:xfrm>
          <a:off x="0" y="0"/>
          <a:ext cx="0" cy="0"/>
          <a:chOff x="0" y="0"/>
          <a:chExt cx="0" cy="0"/>
        </a:xfrm>
      </p:grpSpPr>
      <p:sp>
        <p:nvSpPr>
          <p:cNvPr id="9" name="Title 1"/>
          <p:cNvSpPr>
            <a:spLocks noGrp="1"/>
          </p:cNvSpPr>
          <p:nvPr>
            <p:ph type="title"/>
          </p:nvPr>
        </p:nvSpPr>
        <p:spPr>
          <a:xfrm>
            <a:off x="609442" y="521208"/>
            <a:ext cx="10969943" cy="411480"/>
          </a:xfrm>
        </p:spPr>
        <p:txBody>
          <a:bodyPr/>
          <a:lstStyle>
            <a:lvl1pPr>
              <a:defRPr/>
            </a:lvl1pPr>
          </a:lstStyle>
          <a:p>
            <a:r>
              <a:rPr lang="en-US"/>
              <a:t>Click to edit Master title style</a:t>
            </a:r>
            <a:endParaRPr dirty="0"/>
          </a:p>
        </p:txBody>
      </p:sp>
      <p:sp>
        <p:nvSpPr>
          <p:cNvPr id="10" name="Text Placeholder 7"/>
          <p:cNvSpPr>
            <a:spLocks noGrp="1"/>
          </p:cNvSpPr>
          <p:nvPr>
            <p:ph type="body" sz="quarter" idx="13"/>
          </p:nvPr>
        </p:nvSpPr>
        <p:spPr>
          <a:xfrm>
            <a:off x="609441" y="990600"/>
            <a:ext cx="10969943" cy="381000"/>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7" name="Text Placeholder 6"/>
          <p:cNvSpPr>
            <a:spLocks noGrp="1"/>
          </p:cNvSpPr>
          <p:nvPr>
            <p:ph type="body" sz="quarter" idx="14"/>
          </p:nvPr>
        </p:nvSpPr>
        <p:spPr>
          <a:xfrm>
            <a:off x="609600" y="1524000"/>
            <a:ext cx="3438345"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6"/>
          <p:cNvSpPr>
            <a:spLocks noGrp="1"/>
          </p:cNvSpPr>
          <p:nvPr>
            <p:ph type="body" sz="quarter" idx="15"/>
          </p:nvPr>
        </p:nvSpPr>
        <p:spPr>
          <a:xfrm>
            <a:off x="4375320" y="1524000"/>
            <a:ext cx="3438345"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6"/>
          <p:cNvSpPr>
            <a:spLocks noGrp="1"/>
          </p:cNvSpPr>
          <p:nvPr>
            <p:ph type="body" sz="quarter" idx="16"/>
          </p:nvPr>
        </p:nvSpPr>
        <p:spPr>
          <a:xfrm>
            <a:off x="8141039" y="1524000"/>
            <a:ext cx="3438345"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7"/>
          </p:nvPr>
        </p:nvSpPr>
        <p:spPr/>
        <p:txBody>
          <a:bodyPr/>
          <a:lstStyle>
            <a:lvl1pPr>
              <a:defRPr/>
            </a:lvl1pPr>
          </a:lstStyle>
          <a:p>
            <a:fld id="{DD7DF557-F715-4010-8334-06467C255EA7}" type="datetimeFigureOut">
              <a:rPr lang="en-US" smtClean="0"/>
              <a:t>7/2/2021</a:t>
            </a:fld>
            <a:endParaRPr lang="en-US"/>
          </a:p>
        </p:txBody>
      </p:sp>
      <p:sp>
        <p:nvSpPr>
          <p:cNvPr id="13" name="Footer Placeholder 4"/>
          <p:cNvSpPr>
            <a:spLocks noGrp="1"/>
          </p:cNvSpPr>
          <p:nvPr>
            <p:ph type="ftr" sz="quarter" idx="18"/>
          </p:nvPr>
        </p:nvSpPr>
        <p:spPr/>
        <p:txBody>
          <a:bodyPr/>
          <a:lstStyle>
            <a:lvl1pPr>
              <a:defRPr dirty="0"/>
            </a:lvl1pPr>
          </a:lstStyle>
          <a:p>
            <a:endParaRPr lang="en-US"/>
          </a:p>
        </p:txBody>
      </p:sp>
      <p:sp>
        <p:nvSpPr>
          <p:cNvPr id="14" name="Slide Number Placeholder 5"/>
          <p:cNvSpPr>
            <a:spLocks noGrp="1"/>
          </p:cNvSpPr>
          <p:nvPr>
            <p:ph type="sldNum" sz="quarter" idx="19"/>
          </p:nvPr>
        </p:nvSpPr>
        <p:spPr/>
        <p:txBody>
          <a:bodyPr/>
          <a:lstStyle>
            <a:lvl1pPr>
              <a:defRPr smtClean="0">
                <a:solidFill>
                  <a:schemeClr val="accent5"/>
                </a:solidFill>
              </a:defRPr>
            </a:lvl1pPr>
          </a:lstStyle>
          <a:p>
            <a:fld id="{85D37E25-F972-4A41-8EA3-74E8B09D2E26}" type="slidenum">
              <a:rPr lang="en-US" smtClean="0"/>
              <a:t>‹#›</a:t>
            </a:fld>
            <a:endParaRPr lang="en-US"/>
          </a:p>
        </p:txBody>
      </p:sp>
    </p:spTree>
    <p:extLst>
      <p:ext uri="{BB962C8B-B14F-4D97-AF65-F5344CB8AC3E}">
        <p14:creationId xmlns:p14="http://schemas.microsoft.com/office/powerpoint/2010/main" val="2100698944"/>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PICTURE">
    <p:spTree>
      <p:nvGrpSpPr>
        <p:cNvPr id="1" name=""/>
        <p:cNvGrpSpPr/>
        <p:nvPr/>
      </p:nvGrpSpPr>
      <p:grpSpPr>
        <a:xfrm>
          <a:off x="0" y="0"/>
          <a:ext cx="0" cy="0"/>
          <a:chOff x="0" y="0"/>
          <a:chExt cx="0" cy="0"/>
        </a:xfrm>
      </p:grpSpPr>
      <p:sp>
        <p:nvSpPr>
          <p:cNvPr id="9" name="Title 1"/>
          <p:cNvSpPr>
            <a:spLocks noGrp="1"/>
          </p:cNvSpPr>
          <p:nvPr>
            <p:ph type="title"/>
          </p:nvPr>
        </p:nvSpPr>
        <p:spPr>
          <a:xfrm>
            <a:off x="609442" y="521208"/>
            <a:ext cx="10969943" cy="411480"/>
          </a:xfrm>
        </p:spPr>
        <p:txBody>
          <a:bodyPr/>
          <a:lstStyle>
            <a:lvl1pPr>
              <a:defRPr/>
            </a:lvl1pPr>
          </a:lstStyle>
          <a:p>
            <a:r>
              <a:rPr lang="en-US"/>
              <a:t>Click to edit Master title style</a:t>
            </a:r>
            <a:endParaRPr dirty="0"/>
          </a:p>
        </p:txBody>
      </p:sp>
      <p:sp>
        <p:nvSpPr>
          <p:cNvPr id="10" name="Text Placeholder 7"/>
          <p:cNvSpPr>
            <a:spLocks noGrp="1"/>
          </p:cNvSpPr>
          <p:nvPr>
            <p:ph type="body" sz="quarter" idx="13"/>
          </p:nvPr>
        </p:nvSpPr>
        <p:spPr>
          <a:xfrm>
            <a:off x="609441" y="990600"/>
            <a:ext cx="10969943" cy="381000"/>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8" name="Picture Placeholder 2"/>
          <p:cNvSpPr>
            <a:spLocks noGrp="1"/>
          </p:cNvSpPr>
          <p:nvPr>
            <p:ph type="pic" sz="quarter" idx="14"/>
          </p:nvPr>
        </p:nvSpPr>
        <p:spPr>
          <a:xfrm>
            <a:off x="609600" y="1524000"/>
            <a:ext cx="10972800" cy="4572000"/>
          </a:xfrm>
        </p:spPr>
        <p:txBody>
          <a:bodyPr tIns="1828800" rtlCol="0">
            <a:noAutofit/>
          </a:bodyPr>
          <a:lstStyle>
            <a:lvl1pPr marL="0" indent="0" algn="ctr">
              <a:buNone/>
              <a:defRPr/>
            </a:lvl1pPr>
          </a:lstStyle>
          <a:p>
            <a:pPr lvl="0"/>
            <a:r>
              <a:rPr lang="en-US" noProof="0"/>
              <a:t>Click icon to add picture</a:t>
            </a:r>
            <a:endParaRPr lang="en-US" noProof="0" dirty="0"/>
          </a:p>
        </p:txBody>
      </p:sp>
      <p:sp>
        <p:nvSpPr>
          <p:cNvPr id="5" name="Date Placeholder 3"/>
          <p:cNvSpPr>
            <a:spLocks noGrp="1"/>
          </p:cNvSpPr>
          <p:nvPr>
            <p:ph type="dt" sz="half" idx="15"/>
          </p:nvPr>
        </p:nvSpPr>
        <p:spPr/>
        <p:txBody>
          <a:bodyPr/>
          <a:lstStyle>
            <a:lvl1pPr>
              <a:defRPr/>
            </a:lvl1pPr>
          </a:lstStyle>
          <a:p>
            <a:fld id="{DD7DF557-F715-4010-8334-06467C255EA7}" type="datetimeFigureOut">
              <a:rPr lang="en-US" smtClean="0"/>
              <a:t>7/2/2021</a:t>
            </a:fld>
            <a:endParaRPr lang="en-US"/>
          </a:p>
        </p:txBody>
      </p:sp>
      <p:sp>
        <p:nvSpPr>
          <p:cNvPr id="6" name="Footer Placeholder 4"/>
          <p:cNvSpPr>
            <a:spLocks noGrp="1"/>
          </p:cNvSpPr>
          <p:nvPr>
            <p:ph type="ftr" sz="quarter" idx="16"/>
          </p:nvPr>
        </p:nvSpPr>
        <p:spPr/>
        <p:txBody>
          <a:bodyPr/>
          <a:lstStyle>
            <a:lvl1pPr>
              <a:defRPr dirty="0"/>
            </a:lvl1pPr>
          </a:lstStyle>
          <a:p>
            <a:endParaRPr lang="en-US"/>
          </a:p>
        </p:txBody>
      </p:sp>
      <p:sp>
        <p:nvSpPr>
          <p:cNvPr id="7" name="Slide Number Placeholder 5"/>
          <p:cNvSpPr>
            <a:spLocks noGrp="1"/>
          </p:cNvSpPr>
          <p:nvPr>
            <p:ph type="sldNum" sz="quarter" idx="17"/>
          </p:nvPr>
        </p:nvSpPr>
        <p:spPr/>
        <p:txBody>
          <a:bodyPr/>
          <a:lstStyle>
            <a:lvl1pPr>
              <a:defRPr smtClean="0">
                <a:solidFill>
                  <a:schemeClr val="accent5"/>
                </a:solidFill>
              </a:defRPr>
            </a:lvl1pPr>
          </a:lstStyle>
          <a:p>
            <a:fld id="{85D37E25-F972-4A41-8EA3-74E8B09D2E26}" type="slidenum">
              <a:rPr lang="en-US" smtClean="0"/>
              <a:t>‹#›</a:t>
            </a:fld>
            <a:endParaRPr lang="en-US"/>
          </a:p>
        </p:txBody>
      </p:sp>
    </p:spTree>
    <p:extLst>
      <p:ext uri="{BB962C8B-B14F-4D97-AF65-F5344CB8AC3E}">
        <p14:creationId xmlns:p14="http://schemas.microsoft.com/office/powerpoint/2010/main" val="210176492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519113"/>
            <a:ext cx="109696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Master title style</a:t>
            </a:r>
            <a:endParaRPr lang="x-none" altLang="x-none"/>
          </a:p>
        </p:txBody>
      </p:sp>
      <p:sp>
        <p:nvSpPr>
          <p:cNvPr id="1027" name="Text Placeholder 2"/>
          <p:cNvSpPr>
            <a:spLocks noGrp="1"/>
          </p:cNvSpPr>
          <p:nvPr>
            <p:ph type="body" idx="1"/>
          </p:nvPr>
        </p:nvSpPr>
        <p:spPr bwMode="auto">
          <a:xfrm>
            <a:off x="609600" y="1524000"/>
            <a:ext cx="109696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endParaRPr lang="x-none" altLang="x-none"/>
          </a:p>
        </p:txBody>
      </p:sp>
      <p:sp>
        <p:nvSpPr>
          <p:cNvPr id="4" name="Date Placeholder 3"/>
          <p:cNvSpPr>
            <a:spLocks noGrp="1"/>
          </p:cNvSpPr>
          <p:nvPr>
            <p:ph type="dt" sz="half" idx="2"/>
          </p:nvPr>
        </p:nvSpPr>
        <p:spPr>
          <a:xfrm>
            <a:off x="8001000" y="6426200"/>
            <a:ext cx="995363" cy="209550"/>
          </a:xfrm>
          <a:prstGeom prst="rect">
            <a:avLst/>
          </a:prstGeom>
        </p:spPr>
        <p:txBody>
          <a:bodyPr vert="horz" wrap="none" lIns="0" tIns="0" rIns="0" bIns="0" rtlCol="0" anchor="b" anchorCtr="0">
            <a:noAutofit/>
          </a:bodyPr>
          <a:lstStyle>
            <a:lvl1pPr algn="ctr" defTabSz="914377" eaLnBrk="1" fontAlgn="auto" hangingPunct="1">
              <a:spcBef>
                <a:spcPts val="0"/>
              </a:spcBef>
              <a:spcAft>
                <a:spcPts val="0"/>
              </a:spcAft>
              <a:defRPr sz="700" smtClean="0">
                <a:solidFill>
                  <a:schemeClr val="tx2"/>
                </a:solidFill>
                <a:latin typeface="+mn-lt"/>
              </a:defRPr>
            </a:lvl1pPr>
          </a:lstStyle>
          <a:p>
            <a:fld id="{DD7DF557-F715-4010-8334-06467C255EA7}" type="datetimeFigureOut">
              <a:rPr lang="en-US" smtClean="0"/>
              <a:t>7/2/2021</a:t>
            </a:fld>
            <a:endParaRPr lang="en-US"/>
          </a:p>
        </p:txBody>
      </p:sp>
      <p:sp>
        <p:nvSpPr>
          <p:cNvPr id="5" name="Footer Placeholder 4"/>
          <p:cNvSpPr>
            <a:spLocks noGrp="1"/>
          </p:cNvSpPr>
          <p:nvPr>
            <p:ph type="ftr" sz="quarter" idx="3"/>
          </p:nvPr>
        </p:nvSpPr>
        <p:spPr>
          <a:xfrm>
            <a:off x="9144000" y="6426200"/>
            <a:ext cx="1816100" cy="209550"/>
          </a:xfrm>
          <a:prstGeom prst="rect">
            <a:avLst/>
          </a:prstGeom>
        </p:spPr>
        <p:txBody>
          <a:bodyPr vert="horz" wrap="none" lIns="0" tIns="0" rIns="0" bIns="0" rtlCol="0" anchor="b" anchorCtr="0"/>
          <a:lstStyle>
            <a:lvl1pPr algn="r" defTabSz="914377" eaLnBrk="1" fontAlgn="auto" hangingPunct="1">
              <a:spcBef>
                <a:spcPts val="0"/>
              </a:spcBef>
              <a:spcAft>
                <a:spcPts val="0"/>
              </a:spcAft>
              <a:defRPr sz="700">
                <a:solidFill>
                  <a:schemeClr val="tx2"/>
                </a:solidFill>
                <a:latin typeface="+mn-lt"/>
              </a:defRPr>
            </a:lvl1pPr>
          </a:lstStyle>
          <a:p>
            <a:endParaRPr lang="en-US"/>
          </a:p>
        </p:txBody>
      </p:sp>
      <p:sp>
        <p:nvSpPr>
          <p:cNvPr id="6" name="Slide Number Placeholder 5"/>
          <p:cNvSpPr>
            <a:spLocks noGrp="1"/>
          </p:cNvSpPr>
          <p:nvPr>
            <p:ph type="sldNum" sz="quarter" idx="4"/>
          </p:nvPr>
        </p:nvSpPr>
        <p:spPr bwMode="gray">
          <a:xfrm>
            <a:off x="11049000" y="6430963"/>
            <a:ext cx="533400" cy="231775"/>
          </a:xfrm>
          <a:prstGeom prst="rect">
            <a:avLst/>
          </a:prstGeom>
        </p:spPr>
        <p:txBody>
          <a:bodyPr vert="horz" wrap="none" lIns="0" tIns="0" rIns="0" bIns="0" rtlCol="0" anchor="b" anchorCtr="0"/>
          <a:lstStyle>
            <a:lvl1pPr algn="r" defTabSz="914377" eaLnBrk="1" fontAlgn="auto" hangingPunct="1">
              <a:spcBef>
                <a:spcPts val="0"/>
              </a:spcBef>
              <a:spcAft>
                <a:spcPts val="0"/>
              </a:spcAft>
              <a:defRPr sz="1200" smtClean="0">
                <a:solidFill>
                  <a:schemeClr val="accent5"/>
                </a:solidFill>
                <a:latin typeface="+mn-lt"/>
              </a:defRPr>
            </a:lvl1pPr>
          </a:lstStyle>
          <a:p>
            <a:fld id="{85D37E25-F972-4A41-8EA3-74E8B09D2E26}" type="slidenum">
              <a:rPr lang="en-US" smtClean="0"/>
              <a:t>‹#›</a:t>
            </a:fld>
            <a:endParaRPr lang="en-US"/>
          </a:p>
        </p:txBody>
      </p:sp>
      <p:pic>
        <p:nvPicPr>
          <p:cNvPr id="1031" name="Picture 9"/>
          <p:cNvPicPr>
            <a:picLocks noChangeAspect="1"/>
          </p:cNvPicPr>
          <p:nvPr/>
        </p:nvPicPr>
        <p:blipFill>
          <a:blip r:embed="rId24">
            <a:extLst>
              <a:ext uri="{28A0092B-C50C-407E-A947-70E740481C1C}">
                <a14:useLocalDpi xmlns:a14="http://schemas.microsoft.com/office/drawing/2010/main"/>
              </a:ext>
            </a:extLst>
          </a:blip>
          <a:srcRect/>
          <a:stretch>
            <a:fillRect/>
          </a:stretch>
        </p:blipFill>
        <p:spPr bwMode="auto">
          <a:xfrm>
            <a:off x="609600" y="6402388"/>
            <a:ext cx="11430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267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spd="med">
    <p:fade/>
  </p:transition>
  <p:txStyles>
    <p:titleStyle>
      <a:lvl1pPr algn="l" defTabSz="912813" rtl="0" eaLnBrk="1" fontAlgn="base" hangingPunct="1">
        <a:spcBef>
          <a:spcPct val="0"/>
        </a:spcBef>
        <a:spcAft>
          <a:spcPct val="0"/>
        </a:spcAft>
        <a:defRPr sz="3000" b="1" kern="1200">
          <a:solidFill>
            <a:schemeClr val="tx2"/>
          </a:solidFill>
          <a:latin typeface="+mj-lt"/>
          <a:ea typeface="+mj-ea"/>
          <a:cs typeface="+mj-cs"/>
        </a:defRPr>
      </a:lvl1pPr>
      <a:lvl2pPr algn="l" defTabSz="912813" rtl="0" eaLnBrk="1" fontAlgn="base" hangingPunct="1">
        <a:spcBef>
          <a:spcPct val="0"/>
        </a:spcBef>
        <a:spcAft>
          <a:spcPct val="0"/>
        </a:spcAft>
        <a:defRPr sz="3000" b="1">
          <a:solidFill>
            <a:schemeClr val="tx2"/>
          </a:solidFill>
          <a:latin typeface="Arial" charset="0"/>
        </a:defRPr>
      </a:lvl2pPr>
      <a:lvl3pPr algn="l" defTabSz="912813" rtl="0" eaLnBrk="1" fontAlgn="base" hangingPunct="1">
        <a:spcBef>
          <a:spcPct val="0"/>
        </a:spcBef>
        <a:spcAft>
          <a:spcPct val="0"/>
        </a:spcAft>
        <a:defRPr sz="3000" b="1">
          <a:solidFill>
            <a:schemeClr val="tx2"/>
          </a:solidFill>
          <a:latin typeface="Arial" charset="0"/>
        </a:defRPr>
      </a:lvl3pPr>
      <a:lvl4pPr algn="l" defTabSz="912813" rtl="0" eaLnBrk="1" fontAlgn="base" hangingPunct="1">
        <a:spcBef>
          <a:spcPct val="0"/>
        </a:spcBef>
        <a:spcAft>
          <a:spcPct val="0"/>
        </a:spcAft>
        <a:defRPr sz="3000" b="1">
          <a:solidFill>
            <a:schemeClr val="tx2"/>
          </a:solidFill>
          <a:latin typeface="Arial" charset="0"/>
        </a:defRPr>
      </a:lvl4pPr>
      <a:lvl5pPr algn="l" defTabSz="912813" rtl="0" eaLnBrk="1" fontAlgn="base" hangingPunct="1">
        <a:spcBef>
          <a:spcPct val="0"/>
        </a:spcBef>
        <a:spcAft>
          <a:spcPct val="0"/>
        </a:spcAft>
        <a:defRPr sz="3000" b="1">
          <a:solidFill>
            <a:schemeClr val="tx2"/>
          </a:solidFill>
          <a:latin typeface="Arial" charset="0"/>
        </a:defRPr>
      </a:lvl5pPr>
      <a:lvl6pPr marL="457200" algn="l" defTabSz="912813" rtl="0" eaLnBrk="1" fontAlgn="base" hangingPunct="1">
        <a:spcBef>
          <a:spcPct val="0"/>
        </a:spcBef>
        <a:spcAft>
          <a:spcPct val="0"/>
        </a:spcAft>
        <a:defRPr sz="3000" b="1">
          <a:solidFill>
            <a:schemeClr val="tx2"/>
          </a:solidFill>
          <a:latin typeface="Arial" charset="0"/>
        </a:defRPr>
      </a:lvl6pPr>
      <a:lvl7pPr marL="914400" algn="l" defTabSz="912813" rtl="0" eaLnBrk="1" fontAlgn="base" hangingPunct="1">
        <a:spcBef>
          <a:spcPct val="0"/>
        </a:spcBef>
        <a:spcAft>
          <a:spcPct val="0"/>
        </a:spcAft>
        <a:defRPr sz="3000" b="1">
          <a:solidFill>
            <a:schemeClr val="tx2"/>
          </a:solidFill>
          <a:latin typeface="Arial" charset="0"/>
        </a:defRPr>
      </a:lvl7pPr>
      <a:lvl8pPr marL="1371600" algn="l" defTabSz="912813" rtl="0" eaLnBrk="1" fontAlgn="base" hangingPunct="1">
        <a:spcBef>
          <a:spcPct val="0"/>
        </a:spcBef>
        <a:spcAft>
          <a:spcPct val="0"/>
        </a:spcAft>
        <a:defRPr sz="3000" b="1">
          <a:solidFill>
            <a:schemeClr val="tx2"/>
          </a:solidFill>
          <a:latin typeface="Arial" charset="0"/>
        </a:defRPr>
      </a:lvl8pPr>
      <a:lvl9pPr marL="1828800" algn="l" defTabSz="912813" rtl="0" eaLnBrk="1" fontAlgn="base" hangingPunct="1">
        <a:spcBef>
          <a:spcPct val="0"/>
        </a:spcBef>
        <a:spcAft>
          <a:spcPct val="0"/>
        </a:spcAft>
        <a:defRPr sz="3000" b="1">
          <a:solidFill>
            <a:schemeClr val="tx2"/>
          </a:solidFill>
          <a:latin typeface="Arial" charset="0"/>
        </a:defRPr>
      </a:lvl9pPr>
    </p:titleStyle>
    <p:bodyStyle>
      <a:lvl1pPr marL="179388" indent="-179388" algn="l" defTabSz="179388" rtl="0" eaLnBrk="1" fontAlgn="base" hangingPunct="1">
        <a:spcBef>
          <a:spcPts val="900"/>
        </a:spcBef>
        <a:spcAft>
          <a:spcPct val="0"/>
        </a:spcAft>
        <a:buClr>
          <a:schemeClr val="tx2"/>
        </a:buClr>
        <a:buSzPct val="80000"/>
        <a:buFont typeface="Wingdings" charset="2"/>
        <a:buChar char="§"/>
        <a:defRPr sz="1600" kern="1200">
          <a:solidFill>
            <a:schemeClr val="tx1"/>
          </a:solidFill>
          <a:latin typeface="+mn-lt"/>
          <a:ea typeface="+mn-ea"/>
          <a:cs typeface="+mn-cs"/>
        </a:defRPr>
      </a:lvl1pPr>
      <a:lvl2pPr marL="358775" indent="-179388" algn="l" defTabSz="179388" rtl="0" eaLnBrk="1" fontAlgn="base" hangingPunct="1">
        <a:spcBef>
          <a:spcPts val="900"/>
        </a:spcBef>
        <a:spcAft>
          <a:spcPct val="0"/>
        </a:spcAft>
        <a:buClr>
          <a:schemeClr val="bg2"/>
        </a:buClr>
        <a:buSzPct val="80000"/>
        <a:buFont typeface="Wingdings" charset="2"/>
        <a:buChar char="§"/>
        <a:defRPr sz="1600" kern="1200">
          <a:solidFill>
            <a:schemeClr val="tx1"/>
          </a:solidFill>
          <a:latin typeface="+mn-lt"/>
          <a:ea typeface="+mn-ea"/>
          <a:cs typeface="+mn-cs"/>
        </a:defRPr>
      </a:lvl2pPr>
      <a:lvl3pPr marL="539750" indent="-179388" algn="l" defTabSz="179388" rtl="0" eaLnBrk="1" fontAlgn="base" hangingPunct="1">
        <a:spcBef>
          <a:spcPts val="900"/>
        </a:spcBef>
        <a:spcAft>
          <a:spcPct val="0"/>
        </a:spcAft>
        <a:buClr>
          <a:schemeClr val="bg2"/>
        </a:buClr>
        <a:buSzPct val="80000"/>
        <a:buFont typeface="Wingdings" charset="2"/>
        <a:buChar char="§"/>
        <a:defRPr sz="1400" kern="1200">
          <a:solidFill>
            <a:schemeClr val="tx1"/>
          </a:solidFill>
          <a:latin typeface="+mn-lt"/>
          <a:ea typeface="+mn-ea"/>
          <a:cs typeface="+mn-cs"/>
        </a:defRPr>
      </a:lvl3pPr>
      <a:lvl4pPr marL="719138" indent="-179388" algn="l" defTabSz="179388" rtl="0" eaLnBrk="1" fontAlgn="base" hangingPunct="1">
        <a:spcBef>
          <a:spcPts val="900"/>
        </a:spcBef>
        <a:spcAft>
          <a:spcPct val="0"/>
        </a:spcAft>
        <a:buClr>
          <a:schemeClr val="bg2"/>
        </a:buClr>
        <a:buSzPct val="80000"/>
        <a:buFont typeface="Wingdings" charset="2"/>
        <a:buChar char="§"/>
        <a:defRPr sz="1400" kern="1200">
          <a:solidFill>
            <a:schemeClr val="tx1"/>
          </a:solidFill>
          <a:latin typeface="+mn-lt"/>
          <a:ea typeface="+mn-ea"/>
          <a:cs typeface="+mn-cs"/>
        </a:defRPr>
      </a:lvl4pPr>
      <a:lvl5pPr marL="898525" indent="-179388" algn="l" defTabSz="179388" rtl="0" eaLnBrk="1" fontAlgn="base" hangingPunct="1">
        <a:spcBef>
          <a:spcPts val="900"/>
        </a:spcBef>
        <a:spcAft>
          <a:spcPct val="0"/>
        </a:spcAft>
        <a:buClr>
          <a:schemeClr val="bg2"/>
        </a:buClr>
        <a:buSzPct val="80000"/>
        <a:buFont typeface="Wingdings" charset="2"/>
        <a:buChar char="§"/>
        <a:defRPr sz="1400" kern="1200">
          <a:solidFill>
            <a:schemeClr val="tx1"/>
          </a:solidFill>
          <a:latin typeface="+mn-lt"/>
          <a:ea typeface="+mn-ea"/>
          <a:cs typeface="+mn-cs"/>
        </a:defRPr>
      </a:lvl5pPr>
      <a:lvl6pPr marL="1051534"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690"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566"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41"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svg"/><Relationship Id="rId10" Type="http://schemas.openxmlformats.org/officeDocument/2006/relationships/comments" Target="../comments/comment3.xml"/><Relationship Id="rId4" Type="http://schemas.openxmlformats.org/officeDocument/2006/relationships/image" Target="../media/image23.png"/><Relationship Id="rId9" Type="http://schemas.openxmlformats.org/officeDocument/2006/relationships/image" Target="../media/image2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comments" Target="../comments/comment5.xml"/><Relationship Id="rId2" Type="http://schemas.openxmlformats.org/officeDocument/2006/relationships/image" Target="../media/image29.emf"/><Relationship Id="rId1" Type="http://schemas.openxmlformats.org/officeDocument/2006/relationships/slideLayout" Target="../slideLayouts/slideLayout9.xml"/><Relationship Id="rId6" Type="http://schemas.openxmlformats.org/officeDocument/2006/relationships/image" Target="../media/image32.emf"/><Relationship Id="rId5" Type="http://schemas.openxmlformats.org/officeDocument/2006/relationships/image" Target="../media/image31.emf"/><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8.emf"/><Relationship Id="rId1" Type="http://schemas.openxmlformats.org/officeDocument/2006/relationships/slideLayout" Target="../slideLayouts/slideLayout5.xml"/><Relationship Id="rId5" Type="http://schemas.openxmlformats.org/officeDocument/2006/relationships/comments" Target="../comments/comment6.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comments" Target="../comments/comment7.xml"/><Relationship Id="rId2" Type="http://schemas.openxmlformats.org/officeDocument/2006/relationships/image" Target="../media/image29.emf"/><Relationship Id="rId1" Type="http://schemas.openxmlformats.org/officeDocument/2006/relationships/slideLayout" Target="../slideLayouts/slideLayout5.xml"/><Relationship Id="rId6" Type="http://schemas.openxmlformats.org/officeDocument/2006/relationships/image" Target="../media/image32.emf"/><Relationship Id="rId5" Type="http://schemas.openxmlformats.org/officeDocument/2006/relationships/image" Target="../media/image31.emf"/><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33.emf"/><Relationship Id="rId7" Type="http://schemas.openxmlformats.org/officeDocument/2006/relationships/image" Target="../media/image32.emf"/><Relationship Id="rId2" Type="http://schemas.openxmlformats.org/officeDocument/2006/relationships/image" Target="../media/image29.emf"/><Relationship Id="rId1" Type="http://schemas.openxmlformats.org/officeDocument/2006/relationships/slideLayout" Target="../slideLayouts/slideLayout9.xml"/><Relationship Id="rId6" Type="http://schemas.openxmlformats.org/officeDocument/2006/relationships/image" Target="../media/image31.emf"/><Relationship Id="rId5" Type="http://schemas.microsoft.com/office/2007/relationships/hdphoto" Target="../media/hdphoto1.wdp"/><Relationship Id="rId4" Type="http://schemas.openxmlformats.org/officeDocument/2006/relationships/image" Target="../media/image30.png"/><Relationship Id="rId9" Type="http://schemas.openxmlformats.org/officeDocument/2006/relationships/comments" Target="../comments/comment8.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comments" Target="../comments/comment9.xml"/><Relationship Id="rId2" Type="http://schemas.openxmlformats.org/officeDocument/2006/relationships/image" Target="../media/image8.emf"/><Relationship Id="rId1" Type="http://schemas.openxmlformats.org/officeDocument/2006/relationships/slideLayout" Target="../slideLayouts/slideLayout9.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comments" Target="../comments/comment10.xml"/><Relationship Id="rId2" Type="http://schemas.openxmlformats.org/officeDocument/2006/relationships/image" Target="../media/image29.emf"/><Relationship Id="rId1" Type="http://schemas.openxmlformats.org/officeDocument/2006/relationships/slideLayout" Target="../slideLayouts/slideLayout9.xml"/><Relationship Id="rId6" Type="http://schemas.openxmlformats.org/officeDocument/2006/relationships/image" Target="../media/image31.emf"/><Relationship Id="rId5" Type="http://schemas.microsoft.com/office/2007/relationships/hdphoto" Target="../media/hdphoto1.wdp"/><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9.xml"/><Relationship Id="rId5" Type="http://schemas.openxmlformats.org/officeDocument/2006/relationships/comments" Target="../comments/comment11.x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comments" Target="../comments/comment12.xml"/><Relationship Id="rId2" Type="http://schemas.openxmlformats.org/officeDocument/2006/relationships/image" Target="../media/image8.emf"/><Relationship Id="rId1" Type="http://schemas.openxmlformats.org/officeDocument/2006/relationships/slideLayout" Target="../slideLayouts/slideLayout9.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emf"/><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emf"/><Relationship Id="rId1" Type="http://schemas.openxmlformats.org/officeDocument/2006/relationships/slideLayout" Target="../slideLayouts/slideLayout9.xml"/><Relationship Id="rId6" Type="http://schemas.openxmlformats.org/officeDocument/2006/relationships/image" Target="../media/image12.emf"/><Relationship Id="rId11" Type="http://schemas.openxmlformats.org/officeDocument/2006/relationships/image" Target="../media/image17.png"/><Relationship Id="rId5" Type="http://schemas.openxmlformats.org/officeDocument/2006/relationships/image" Target="../media/image11.emf"/><Relationship Id="rId15" Type="http://schemas.openxmlformats.org/officeDocument/2006/relationships/comments" Target="../comments/comment2.xml"/><Relationship Id="rId10" Type="http://schemas.openxmlformats.org/officeDocument/2006/relationships/image" Target="../media/image16.svg"/><Relationship Id="rId4" Type="http://schemas.openxmlformats.org/officeDocument/2006/relationships/image" Target="../media/image10.emf"/><Relationship Id="rId9" Type="http://schemas.openxmlformats.org/officeDocument/2006/relationships/image" Target="../media/image15.png"/><Relationship Id="rId14" Type="http://schemas.openxmlformats.org/officeDocument/2006/relationships/image" Target="../media/image2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282A1C5-0DCF-420C-8F1A-A812C2FB5EE5}"/>
              </a:ext>
            </a:extLst>
          </p:cNvPr>
          <p:cNvSpPr>
            <a:spLocks noGrp="1"/>
          </p:cNvSpPr>
          <p:nvPr>
            <p:ph type="body" sz="quarter" idx="14"/>
          </p:nvPr>
        </p:nvSpPr>
        <p:spPr/>
        <p:txBody>
          <a:bodyPr/>
          <a:lstStyle/>
          <a:p>
            <a:r>
              <a:rPr lang="en-US" dirty="0"/>
              <a:t>March 2021</a:t>
            </a:r>
          </a:p>
        </p:txBody>
      </p:sp>
      <p:sp>
        <p:nvSpPr>
          <p:cNvPr id="7" name="Text Placeholder 6">
            <a:extLst>
              <a:ext uri="{FF2B5EF4-FFF2-40B4-BE49-F238E27FC236}">
                <a16:creationId xmlns:a16="http://schemas.microsoft.com/office/drawing/2014/main" id="{4DC00457-2911-4962-B8D9-BBFE2068A1BE}"/>
              </a:ext>
            </a:extLst>
          </p:cNvPr>
          <p:cNvSpPr>
            <a:spLocks noGrp="1"/>
          </p:cNvSpPr>
          <p:nvPr>
            <p:ph type="body" sz="quarter" idx="15"/>
          </p:nvPr>
        </p:nvSpPr>
        <p:spPr/>
        <p:txBody>
          <a:bodyPr/>
          <a:lstStyle/>
          <a:p>
            <a:r>
              <a:rPr lang="en-US" dirty="0"/>
              <a:t>Milliman</a:t>
            </a:r>
          </a:p>
        </p:txBody>
      </p:sp>
      <p:sp>
        <p:nvSpPr>
          <p:cNvPr id="4" name="Title 3">
            <a:extLst>
              <a:ext uri="{FF2B5EF4-FFF2-40B4-BE49-F238E27FC236}">
                <a16:creationId xmlns:a16="http://schemas.microsoft.com/office/drawing/2014/main" id="{1B9D29EA-8F99-48B6-B9B0-3B6C5913C94B}"/>
              </a:ext>
            </a:extLst>
          </p:cNvPr>
          <p:cNvSpPr>
            <a:spLocks noGrp="1"/>
          </p:cNvSpPr>
          <p:nvPr>
            <p:ph type="ctrTitle"/>
          </p:nvPr>
        </p:nvSpPr>
        <p:spPr/>
        <p:txBody>
          <a:bodyPr/>
          <a:lstStyle/>
          <a:p>
            <a:r>
              <a:rPr lang="en-US" dirty="0"/>
              <a:t>Creative Templates</a:t>
            </a:r>
          </a:p>
        </p:txBody>
      </p:sp>
      <p:sp>
        <p:nvSpPr>
          <p:cNvPr id="8" name="Text Placeholder 7">
            <a:extLst>
              <a:ext uri="{FF2B5EF4-FFF2-40B4-BE49-F238E27FC236}">
                <a16:creationId xmlns:a16="http://schemas.microsoft.com/office/drawing/2014/main" id="{5F248B94-03A8-4CDC-B150-06E6E598CC0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7247596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F11298-FC8B-4375-BF55-DEC136767025}"/>
              </a:ext>
            </a:extLst>
          </p:cNvPr>
          <p:cNvSpPr>
            <a:spLocks noGrp="1"/>
          </p:cNvSpPr>
          <p:nvPr>
            <p:ph type="title"/>
          </p:nvPr>
        </p:nvSpPr>
        <p:spPr/>
        <p:txBody>
          <a:bodyPr/>
          <a:lstStyle/>
          <a:p>
            <a:r>
              <a:rPr lang="en-US" dirty="0"/>
              <a:t>Key Insights</a:t>
            </a:r>
          </a:p>
        </p:txBody>
      </p:sp>
      <p:sp>
        <p:nvSpPr>
          <p:cNvPr id="7" name="Text Placeholder 6">
            <a:extLst>
              <a:ext uri="{FF2B5EF4-FFF2-40B4-BE49-F238E27FC236}">
                <a16:creationId xmlns:a16="http://schemas.microsoft.com/office/drawing/2014/main" id="{E8C57E66-7DBA-4B08-8204-E666BD012611}"/>
              </a:ext>
            </a:extLst>
          </p:cNvPr>
          <p:cNvSpPr>
            <a:spLocks noGrp="1"/>
          </p:cNvSpPr>
          <p:nvPr>
            <p:ph type="body" sz="quarter" idx="13"/>
          </p:nvPr>
        </p:nvSpPr>
        <p:spPr/>
        <p:txBody>
          <a:bodyPr/>
          <a:lstStyle/>
          <a:p>
            <a:endParaRPr lang="en-US"/>
          </a:p>
        </p:txBody>
      </p:sp>
      <p:sp>
        <p:nvSpPr>
          <p:cNvPr id="5" name="Rectangle 4">
            <a:extLst>
              <a:ext uri="{FF2B5EF4-FFF2-40B4-BE49-F238E27FC236}">
                <a16:creationId xmlns:a16="http://schemas.microsoft.com/office/drawing/2014/main" id="{3BF6048B-EA78-4F58-8ACA-C1128B11ED50}"/>
              </a:ext>
            </a:extLst>
          </p:cNvPr>
          <p:cNvSpPr/>
          <p:nvPr/>
        </p:nvSpPr>
        <p:spPr>
          <a:xfrm>
            <a:off x="0" y="4882862"/>
            <a:ext cx="12192000" cy="1143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1D4DA1-E80B-4D33-AF8C-026D12A555A6}"/>
              </a:ext>
            </a:extLst>
          </p:cNvPr>
          <p:cNvSpPr/>
          <p:nvPr/>
        </p:nvSpPr>
        <p:spPr>
          <a:xfrm>
            <a:off x="0" y="2471252"/>
            <a:ext cx="12192000" cy="1143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369EB8-0C16-4153-95C1-83D853791115}"/>
              </a:ext>
            </a:extLst>
          </p:cNvPr>
          <p:cNvSpPr/>
          <p:nvPr/>
        </p:nvSpPr>
        <p:spPr>
          <a:xfrm>
            <a:off x="4225365" y="2909414"/>
            <a:ext cx="7823212" cy="266676"/>
          </a:xfrm>
          <a:prstGeom prst="rect">
            <a:avLst/>
          </a:prstGeom>
        </p:spPr>
        <p:txBody>
          <a:bodyPr wrap="square">
            <a:spAutoFit/>
          </a:bodyPr>
          <a:lstStyle/>
          <a:p>
            <a:pPr marL="228594" indent="-228594">
              <a:spcAft>
                <a:spcPts val="400"/>
              </a:spcAft>
              <a:buFont typeface="Wingdings" panose="05000000000000000000" pitchFamily="2" charset="2"/>
              <a:buChar char="Ø"/>
            </a:pPr>
            <a:r>
              <a:rPr lang="en-US" sz="1133" dirty="0"/>
              <a:t>Information</a:t>
            </a:r>
            <a:endParaRPr lang="en-US" sz="1200" dirty="0"/>
          </a:p>
        </p:txBody>
      </p:sp>
      <p:sp>
        <p:nvSpPr>
          <p:cNvPr id="11" name="TextBox 10">
            <a:extLst>
              <a:ext uri="{FF2B5EF4-FFF2-40B4-BE49-F238E27FC236}">
                <a16:creationId xmlns:a16="http://schemas.microsoft.com/office/drawing/2014/main" id="{F1E7A9DE-79D7-449B-ADEE-A6DF2547A712}"/>
              </a:ext>
            </a:extLst>
          </p:cNvPr>
          <p:cNvSpPr txBox="1"/>
          <p:nvPr/>
        </p:nvSpPr>
        <p:spPr>
          <a:xfrm>
            <a:off x="1434287" y="2894025"/>
            <a:ext cx="2007368" cy="297454"/>
          </a:xfrm>
          <a:prstGeom prst="rect">
            <a:avLst/>
          </a:prstGeom>
          <a:noFill/>
        </p:spPr>
        <p:txBody>
          <a:bodyPr wrap="square" rtlCol="0">
            <a:spAutoFit/>
          </a:bodyPr>
          <a:lstStyle/>
          <a:p>
            <a:r>
              <a:rPr lang="en-US" sz="1333" b="1" cap="all" dirty="0">
                <a:solidFill>
                  <a:schemeClr val="tx2"/>
                </a:solidFill>
              </a:rPr>
              <a:t>Title Information</a:t>
            </a:r>
          </a:p>
        </p:txBody>
      </p:sp>
      <p:sp>
        <p:nvSpPr>
          <p:cNvPr id="12" name="Rectangle 11">
            <a:extLst>
              <a:ext uri="{FF2B5EF4-FFF2-40B4-BE49-F238E27FC236}">
                <a16:creationId xmlns:a16="http://schemas.microsoft.com/office/drawing/2014/main" id="{55854A2D-77D2-454A-B822-646B189D5265}"/>
              </a:ext>
            </a:extLst>
          </p:cNvPr>
          <p:cNvSpPr/>
          <p:nvPr/>
        </p:nvSpPr>
        <p:spPr>
          <a:xfrm>
            <a:off x="4225365" y="4128199"/>
            <a:ext cx="7823212" cy="266676"/>
          </a:xfrm>
          <a:prstGeom prst="rect">
            <a:avLst/>
          </a:prstGeom>
        </p:spPr>
        <p:txBody>
          <a:bodyPr wrap="square">
            <a:spAutoFit/>
          </a:bodyPr>
          <a:lstStyle/>
          <a:p>
            <a:pPr marL="228594" indent="-228594">
              <a:spcAft>
                <a:spcPts val="400"/>
              </a:spcAft>
              <a:buFont typeface="Wingdings" panose="05000000000000000000" pitchFamily="2" charset="2"/>
              <a:buChar char="Ø"/>
            </a:pPr>
            <a:r>
              <a:rPr lang="en-US" sz="1133" dirty="0"/>
              <a:t>Information. Longer information can be bolded in the </a:t>
            </a:r>
            <a:r>
              <a:rPr lang="en-US" sz="1133" b="1" dirty="0"/>
              <a:t>middle of the sentence</a:t>
            </a:r>
            <a:r>
              <a:rPr lang="en-US" sz="1133" dirty="0"/>
              <a:t> to emphasize. </a:t>
            </a:r>
            <a:endParaRPr lang="en-US" sz="1200" dirty="0"/>
          </a:p>
        </p:txBody>
      </p:sp>
      <p:sp>
        <p:nvSpPr>
          <p:cNvPr id="13" name="TextBox 12">
            <a:extLst>
              <a:ext uri="{FF2B5EF4-FFF2-40B4-BE49-F238E27FC236}">
                <a16:creationId xmlns:a16="http://schemas.microsoft.com/office/drawing/2014/main" id="{C86416B7-35A2-402B-A4C9-0DAD04FA1226}"/>
              </a:ext>
            </a:extLst>
          </p:cNvPr>
          <p:cNvSpPr txBox="1"/>
          <p:nvPr/>
        </p:nvSpPr>
        <p:spPr>
          <a:xfrm>
            <a:off x="1434287" y="4112810"/>
            <a:ext cx="2498583" cy="297454"/>
          </a:xfrm>
          <a:prstGeom prst="rect">
            <a:avLst/>
          </a:prstGeom>
          <a:noFill/>
        </p:spPr>
        <p:txBody>
          <a:bodyPr wrap="square" rtlCol="0">
            <a:spAutoFit/>
          </a:bodyPr>
          <a:lstStyle/>
          <a:p>
            <a:r>
              <a:rPr lang="en-US" sz="1333" b="1" cap="all" dirty="0">
                <a:solidFill>
                  <a:schemeClr val="tx2"/>
                </a:solidFill>
              </a:rPr>
              <a:t>Title Information</a:t>
            </a:r>
          </a:p>
        </p:txBody>
      </p:sp>
      <p:sp>
        <p:nvSpPr>
          <p:cNvPr id="14" name="Flowchart: Connector 13">
            <a:extLst>
              <a:ext uri="{FF2B5EF4-FFF2-40B4-BE49-F238E27FC236}">
                <a16:creationId xmlns:a16="http://schemas.microsoft.com/office/drawing/2014/main" id="{5C2D9724-ECA6-45FA-A891-9954BB269355}"/>
              </a:ext>
            </a:extLst>
          </p:cNvPr>
          <p:cNvSpPr/>
          <p:nvPr/>
        </p:nvSpPr>
        <p:spPr>
          <a:xfrm>
            <a:off x="553496" y="2737952"/>
            <a:ext cx="609600" cy="6096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5051671-9E53-4FFB-A1DF-9BC1BE7BB0B8}"/>
              </a:ext>
            </a:extLst>
          </p:cNvPr>
          <p:cNvGrpSpPr/>
          <p:nvPr/>
        </p:nvGrpSpPr>
        <p:grpSpPr>
          <a:xfrm>
            <a:off x="496923" y="2751161"/>
            <a:ext cx="770804" cy="583182"/>
            <a:chOff x="2515742" y="2237264"/>
            <a:chExt cx="578103" cy="437387"/>
          </a:xfrm>
        </p:grpSpPr>
        <p:pic>
          <p:nvPicPr>
            <p:cNvPr id="16" name="Graphic 15" descr="Open hand">
              <a:extLst>
                <a:ext uri="{FF2B5EF4-FFF2-40B4-BE49-F238E27FC236}">
                  <a16:creationId xmlns:a16="http://schemas.microsoft.com/office/drawing/2014/main" id="{CD5F4D2D-902B-4EF9-A0F6-B9D3C9832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01778" y="2308891"/>
              <a:ext cx="365760" cy="365760"/>
            </a:xfrm>
            <a:prstGeom prst="rect">
              <a:avLst/>
            </a:prstGeom>
          </p:spPr>
        </p:pic>
        <p:grpSp>
          <p:nvGrpSpPr>
            <p:cNvPr id="17" name="Group 16">
              <a:extLst>
                <a:ext uri="{FF2B5EF4-FFF2-40B4-BE49-F238E27FC236}">
                  <a16:creationId xmlns:a16="http://schemas.microsoft.com/office/drawing/2014/main" id="{1022188C-DF60-41E0-9C2D-C1C89CA960F2}"/>
                </a:ext>
              </a:extLst>
            </p:cNvPr>
            <p:cNvGrpSpPr/>
            <p:nvPr/>
          </p:nvGrpSpPr>
          <p:grpSpPr>
            <a:xfrm>
              <a:off x="2515742" y="2237264"/>
              <a:ext cx="578103" cy="284685"/>
              <a:chOff x="2515742" y="2237264"/>
              <a:chExt cx="578103" cy="284685"/>
            </a:xfrm>
          </p:grpSpPr>
          <p:sp>
            <p:nvSpPr>
              <p:cNvPr id="18" name="TextBox 17">
                <a:extLst>
                  <a:ext uri="{FF2B5EF4-FFF2-40B4-BE49-F238E27FC236}">
                    <a16:creationId xmlns:a16="http://schemas.microsoft.com/office/drawing/2014/main" id="{0FB0FA63-F349-4775-9A0D-7024577EACEE}"/>
                  </a:ext>
                </a:extLst>
              </p:cNvPr>
              <p:cNvSpPr txBox="1"/>
              <p:nvPr/>
            </p:nvSpPr>
            <p:spPr>
              <a:xfrm>
                <a:off x="2655533" y="2237264"/>
                <a:ext cx="438312" cy="192409"/>
              </a:xfrm>
              <a:prstGeom prst="rect">
                <a:avLst/>
              </a:prstGeom>
              <a:noFill/>
              <a:ln>
                <a:noFill/>
              </a:ln>
            </p:spPr>
            <p:txBody>
              <a:bodyPr wrap="square" rtlCol="0">
                <a:spAutoFit/>
              </a:bodyPr>
              <a:lstStyle/>
              <a:p>
                <a:pPr algn="ctr"/>
                <a:r>
                  <a:rPr lang="en-US" sz="1067" dirty="0">
                    <a:solidFill>
                      <a:schemeClr val="tx2"/>
                    </a:solidFill>
                    <a:latin typeface="Arial Rounded MT Bold" panose="020F0704030504030204" pitchFamily="34" charset="0"/>
                    <a:cs typeface="Biome" panose="020B0502040204020203" pitchFamily="34" charset="0"/>
                  </a:rPr>
                  <a:t>+</a:t>
                </a:r>
              </a:p>
            </p:txBody>
          </p:sp>
          <p:sp>
            <p:nvSpPr>
              <p:cNvPr id="19" name="TextBox 18">
                <a:extLst>
                  <a:ext uri="{FF2B5EF4-FFF2-40B4-BE49-F238E27FC236}">
                    <a16:creationId xmlns:a16="http://schemas.microsoft.com/office/drawing/2014/main" id="{6399CA16-5C1E-42A7-8B15-720429B112D0}"/>
                  </a:ext>
                </a:extLst>
              </p:cNvPr>
              <p:cNvSpPr txBox="1"/>
              <p:nvPr/>
            </p:nvSpPr>
            <p:spPr>
              <a:xfrm>
                <a:off x="2515742" y="2241632"/>
                <a:ext cx="438312" cy="192409"/>
              </a:xfrm>
              <a:prstGeom prst="rect">
                <a:avLst/>
              </a:prstGeom>
              <a:noFill/>
              <a:ln>
                <a:noFill/>
              </a:ln>
            </p:spPr>
            <p:txBody>
              <a:bodyPr wrap="square" rtlCol="0">
                <a:spAutoFit/>
              </a:bodyPr>
              <a:lstStyle/>
              <a:p>
                <a:pPr algn="ctr"/>
                <a:r>
                  <a:rPr lang="en-US" sz="1067" dirty="0">
                    <a:solidFill>
                      <a:schemeClr val="tx2"/>
                    </a:solidFill>
                    <a:latin typeface="Arial Rounded MT Bold" panose="020F0704030504030204" pitchFamily="34" charset="0"/>
                    <a:cs typeface="Biome" panose="020B0502040204020203" pitchFamily="34" charset="0"/>
                  </a:rPr>
                  <a:t>+</a:t>
                </a:r>
              </a:p>
            </p:txBody>
          </p:sp>
          <p:sp>
            <p:nvSpPr>
              <p:cNvPr id="20" name="TextBox 19">
                <a:extLst>
                  <a:ext uri="{FF2B5EF4-FFF2-40B4-BE49-F238E27FC236}">
                    <a16:creationId xmlns:a16="http://schemas.microsoft.com/office/drawing/2014/main" id="{C62F3933-BF97-4A3C-9985-4AC7C2D2F257}"/>
                  </a:ext>
                </a:extLst>
              </p:cNvPr>
              <p:cNvSpPr txBox="1"/>
              <p:nvPr/>
            </p:nvSpPr>
            <p:spPr>
              <a:xfrm>
                <a:off x="2593465" y="2268033"/>
                <a:ext cx="438312" cy="253916"/>
              </a:xfrm>
              <a:prstGeom prst="rect">
                <a:avLst/>
              </a:prstGeom>
              <a:noFill/>
              <a:ln>
                <a:noFill/>
              </a:ln>
            </p:spPr>
            <p:txBody>
              <a:bodyPr wrap="square" rtlCol="0">
                <a:spAutoFit/>
              </a:bodyPr>
              <a:lstStyle/>
              <a:p>
                <a:pPr algn="ctr"/>
                <a:r>
                  <a:rPr lang="en-US" sz="1600" dirty="0">
                    <a:solidFill>
                      <a:schemeClr val="tx2"/>
                    </a:solidFill>
                    <a:latin typeface="Arial Rounded MT Bold" panose="020F0704030504030204" pitchFamily="34" charset="0"/>
                    <a:cs typeface="Biome" panose="020B0502040204020203" pitchFamily="34" charset="0"/>
                  </a:rPr>
                  <a:t>+</a:t>
                </a:r>
              </a:p>
            </p:txBody>
          </p:sp>
        </p:grpSp>
      </p:grpSp>
      <p:sp>
        <p:nvSpPr>
          <p:cNvPr id="21" name="Flowchart: Connector 20">
            <a:extLst>
              <a:ext uri="{FF2B5EF4-FFF2-40B4-BE49-F238E27FC236}">
                <a16:creationId xmlns:a16="http://schemas.microsoft.com/office/drawing/2014/main" id="{434F7178-1828-4289-A923-7E9818DF6677}"/>
              </a:ext>
            </a:extLst>
          </p:cNvPr>
          <p:cNvSpPr/>
          <p:nvPr/>
        </p:nvSpPr>
        <p:spPr>
          <a:xfrm>
            <a:off x="492459" y="2675376"/>
            <a:ext cx="731520" cy="734753"/>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9DF2E16B-8364-47C9-82EB-91603FBD87EA}"/>
              </a:ext>
            </a:extLst>
          </p:cNvPr>
          <p:cNvSpPr/>
          <p:nvPr/>
        </p:nvSpPr>
        <p:spPr>
          <a:xfrm>
            <a:off x="556193" y="3956737"/>
            <a:ext cx="609600" cy="6096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Research">
            <a:extLst>
              <a:ext uri="{FF2B5EF4-FFF2-40B4-BE49-F238E27FC236}">
                <a16:creationId xmlns:a16="http://schemas.microsoft.com/office/drawing/2014/main" id="{E163AAA6-BA6B-4E1D-B735-C4A97A7EE4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6572" y="4048177"/>
            <a:ext cx="426720" cy="426720"/>
          </a:xfrm>
          <a:prstGeom prst="rect">
            <a:avLst/>
          </a:prstGeom>
        </p:spPr>
      </p:pic>
      <p:sp>
        <p:nvSpPr>
          <p:cNvPr id="24" name="Flowchart: Connector 23">
            <a:extLst>
              <a:ext uri="{FF2B5EF4-FFF2-40B4-BE49-F238E27FC236}">
                <a16:creationId xmlns:a16="http://schemas.microsoft.com/office/drawing/2014/main" id="{BA89684B-87E6-4AB2-A7CE-CCE14FFD9285}"/>
              </a:ext>
            </a:extLst>
          </p:cNvPr>
          <p:cNvSpPr/>
          <p:nvPr/>
        </p:nvSpPr>
        <p:spPr>
          <a:xfrm>
            <a:off x="494012" y="3894161"/>
            <a:ext cx="731520" cy="734753"/>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333AEE-8049-47ED-A403-545E192FE7A6}"/>
              </a:ext>
            </a:extLst>
          </p:cNvPr>
          <p:cNvSpPr/>
          <p:nvPr/>
        </p:nvSpPr>
        <p:spPr>
          <a:xfrm>
            <a:off x="4225365" y="5315863"/>
            <a:ext cx="7823209" cy="276999"/>
          </a:xfrm>
          <a:prstGeom prst="rect">
            <a:avLst/>
          </a:prstGeom>
        </p:spPr>
        <p:txBody>
          <a:bodyPr wrap="square">
            <a:spAutoFit/>
          </a:bodyPr>
          <a:lstStyle/>
          <a:p>
            <a:pPr marL="228594" indent="-228594">
              <a:buFont typeface="Wingdings" panose="05000000000000000000" pitchFamily="2" charset="2"/>
              <a:buChar char="Ø"/>
            </a:pPr>
            <a:r>
              <a:rPr lang="en-US" sz="1200" dirty="0"/>
              <a:t>Information</a:t>
            </a:r>
          </a:p>
        </p:txBody>
      </p:sp>
      <p:sp>
        <p:nvSpPr>
          <p:cNvPr id="26" name="TextBox 25">
            <a:extLst>
              <a:ext uri="{FF2B5EF4-FFF2-40B4-BE49-F238E27FC236}">
                <a16:creationId xmlns:a16="http://schemas.microsoft.com/office/drawing/2014/main" id="{3364F194-B25B-4B75-A7FF-61F7D612A29A}"/>
              </a:ext>
            </a:extLst>
          </p:cNvPr>
          <p:cNvSpPr txBox="1"/>
          <p:nvPr/>
        </p:nvSpPr>
        <p:spPr>
          <a:xfrm>
            <a:off x="1434288" y="5305635"/>
            <a:ext cx="2406193" cy="297454"/>
          </a:xfrm>
          <a:prstGeom prst="rect">
            <a:avLst/>
          </a:prstGeom>
          <a:noFill/>
        </p:spPr>
        <p:txBody>
          <a:bodyPr wrap="square" rtlCol="0">
            <a:spAutoFit/>
          </a:bodyPr>
          <a:lstStyle/>
          <a:p>
            <a:r>
              <a:rPr lang="en-US" sz="1333" b="1" cap="all" dirty="0">
                <a:solidFill>
                  <a:schemeClr val="tx2"/>
                </a:solidFill>
              </a:rPr>
              <a:t>Title Information</a:t>
            </a:r>
          </a:p>
        </p:txBody>
      </p:sp>
      <p:sp>
        <p:nvSpPr>
          <p:cNvPr id="27" name="Flowchart: Connector 26">
            <a:extLst>
              <a:ext uri="{FF2B5EF4-FFF2-40B4-BE49-F238E27FC236}">
                <a16:creationId xmlns:a16="http://schemas.microsoft.com/office/drawing/2014/main" id="{E848523C-F0E9-42D1-9233-C98A76F2D3AD}"/>
              </a:ext>
            </a:extLst>
          </p:cNvPr>
          <p:cNvSpPr/>
          <p:nvPr/>
        </p:nvSpPr>
        <p:spPr>
          <a:xfrm>
            <a:off x="554972" y="5149562"/>
            <a:ext cx="609600" cy="6096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Connector 27">
            <a:extLst>
              <a:ext uri="{FF2B5EF4-FFF2-40B4-BE49-F238E27FC236}">
                <a16:creationId xmlns:a16="http://schemas.microsoft.com/office/drawing/2014/main" id="{2F3FD617-547D-4190-846E-E3CA25DFB4A1}"/>
              </a:ext>
            </a:extLst>
          </p:cNvPr>
          <p:cNvSpPr/>
          <p:nvPr/>
        </p:nvSpPr>
        <p:spPr>
          <a:xfrm>
            <a:off x="494012" y="5086986"/>
            <a:ext cx="731520" cy="734753"/>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985578A3-CEC6-44C9-B565-252656A0BDCB}"/>
              </a:ext>
            </a:extLst>
          </p:cNvPr>
          <p:cNvGrpSpPr/>
          <p:nvPr/>
        </p:nvGrpSpPr>
        <p:grpSpPr>
          <a:xfrm>
            <a:off x="646412" y="5241002"/>
            <a:ext cx="426720" cy="426720"/>
            <a:chOff x="6188664" y="2263592"/>
            <a:chExt cx="320040" cy="320040"/>
          </a:xfrm>
          <a:solidFill>
            <a:schemeClr val="tx2">
              <a:lumMod val="60000"/>
              <a:lumOff val="40000"/>
            </a:schemeClr>
          </a:solidFill>
        </p:grpSpPr>
        <p:pic>
          <p:nvPicPr>
            <p:cNvPr id="30" name="Graphic 29" descr="Daily calendar">
              <a:extLst>
                <a:ext uri="{FF2B5EF4-FFF2-40B4-BE49-F238E27FC236}">
                  <a16:creationId xmlns:a16="http://schemas.microsoft.com/office/drawing/2014/main" id="{7F7A3780-3EED-47EE-A73B-502B340F99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88664" y="2263592"/>
              <a:ext cx="320040" cy="320040"/>
            </a:xfrm>
            <a:prstGeom prst="rect">
              <a:avLst/>
            </a:prstGeom>
          </p:spPr>
        </p:pic>
        <p:sp>
          <p:nvSpPr>
            <p:cNvPr id="31" name="Flowchart: Connector 30">
              <a:extLst>
                <a:ext uri="{FF2B5EF4-FFF2-40B4-BE49-F238E27FC236}">
                  <a16:creationId xmlns:a16="http://schemas.microsoft.com/office/drawing/2014/main" id="{3142D23D-D6EA-42A4-AB0A-77E88EC3F9C6}"/>
                </a:ext>
              </a:extLst>
            </p:cNvPr>
            <p:cNvSpPr/>
            <p:nvPr/>
          </p:nvSpPr>
          <p:spPr>
            <a:xfrm>
              <a:off x="6364788" y="2429227"/>
              <a:ext cx="137160" cy="137160"/>
            </a:xfrm>
            <a:prstGeom prst="flowChartConnecto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Dollar">
              <a:extLst>
                <a:ext uri="{FF2B5EF4-FFF2-40B4-BE49-F238E27FC236}">
                  <a16:creationId xmlns:a16="http://schemas.microsoft.com/office/drawing/2014/main" id="{23108D82-6579-4994-B297-AF6AE6B083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87648" y="2452708"/>
              <a:ext cx="91440" cy="91440"/>
            </a:xfrm>
            <a:prstGeom prst="rect">
              <a:avLst/>
            </a:prstGeom>
          </p:spPr>
        </p:pic>
      </p:grpSp>
      <p:grpSp>
        <p:nvGrpSpPr>
          <p:cNvPr id="33" name="Group 32">
            <a:extLst>
              <a:ext uri="{FF2B5EF4-FFF2-40B4-BE49-F238E27FC236}">
                <a16:creationId xmlns:a16="http://schemas.microsoft.com/office/drawing/2014/main" id="{73EBD7D8-31AC-48C1-9B33-65495AE32B6D}"/>
              </a:ext>
            </a:extLst>
          </p:cNvPr>
          <p:cNvGrpSpPr/>
          <p:nvPr/>
        </p:nvGrpSpPr>
        <p:grpSpPr>
          <a:xfrm>
            <a:off x="421340" y="2028514"/>
            <a:ext cx="3306185" cy="296399"/>
            <a:chOff x="369344" y="756612"/>
            <a:chExt cx="2479639" cy="222299"/>
          </a:xfrm>
          <a:solidFill>
            <a:schemeClr val="tx2"/>
          </a:solidFill>
        </p:grpSpPr>
        <p:sp>
          <p:nvSpPr>
            <p:cNvPr id="34" name="Arrow: Pentagon 33">
              <a:extLst>
                <a:ext uri="{FF2B5EF4-FFF2-40B4-BE49-F238E27FC236}">
                  <a16:creationId xmlns:a16="http://schemas.microsoft.com/office/drawing/2014/main" id="{4CA45EBC-4E3B-4CDC-B99F-5BE1D63EFFAF}"/>
                </a:ext>
              </a:extLst>
            </p:cNvPr>
            <p:cNvSpPr/>
            <p:nvPr/>
          </p:nvSpPr>
          <p:spPr>
            <a:xfrm>
              <a:off x="369344" y="756612"/>
              <a:ext cx="2336939" cy="222299"/>
            </a:xfrm>
            <a:prstGeom prst="homePlate">
              <a:avLst>
                <a:gd name="adj" fmla="val 465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INSIGHT</a:t>
              </a:r>
            </a:p>
          </p:txBody>
        </p:sp>
        <p:sp>
          <p:nvSpPr>
            <p:cNvPr id="35" name="Arrow: Chevron 34">
              <a:extLst>
                <a:ext uri="{FF2B5EF4-FFF2-40B4-BE49-F238E27FC236}">
                  <a16:creationId xmlns:a16="http://schemas.microsoft.com/office/drawing/2014/main" id="{21F8C309-B1CA-4BAE-A6A6-DB8AAA973711}"/>
                </a:ext>
              </a:extLst>
            </p:cNvPr>
            <p:cNvSpPr/>
            <p:nvPr/>
          </p:nvSpPr>
          <p:spPr>
            <a:xfrm>
              <a:off x="2670216" y="761292"/>
              <a:ext cx="178767" cy="212938"/>
            </a:xfrm>
            <a:prstGeom prst="chevron">
              <a:avLst>
                <a:gd name="adj" fmla="val 51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6" name="Group 35">
            <a:extLst>
              <a:ext uri="{FF2B5EF4-FFF2-40B4-BE49-F238E27FC236}">
                <a16:creationId xmlns:a16="http://schemas.microsoft.com/office/drawing/2014/main" id="{52729938-BEFF-4F17-A876-A1F3EF43D12B}"/>
              </a:ext>
            </a:extLst>
          </p:cNvPr>
          <p:cNvGrpSpPr/>
          <p:nvPr/>
        </p:nvGrpSpPr>
        <p:grpSpPr>
          <a:xfrm>
            <a:off x="4096534" y="2028514"/>
            <a:ext cx="7627676" cy="296399"/>
            <a:chOff x="3072400" y="756612"/>
            <a:chExt cx="5720757" cy="222299"/>
          </a:xfrm>
          <a:solidFill>
            <a:schemeClr val="tx2"/>
          </a:solidFill>
        </p:grpSpPr>
        <p:sp>
          <p:nvSpPr>
            <p:cNvPr id="37" name="Arrow: Pentagon 36">
              <a:extLst>
                <a:ext uri="{FF2B5EF4-FFF2-40B4-BE49-F238E27FC236}">
                  <a16:creationId xmlns:a16="http://schemas.microsoft.com/office/drawing/2014/main" id="{5A4D07D1-6661-4AA2-A640-DE9709AEF5B7}"/>
                </a:ext>
              </a:extLst>
            </p:cNvPr>
            <p:cNvSpPr/>
            <p:nvPr/>
          </p:nvSpPr>
          <p:spPr>
            <a:xfrm>
              <a:off x="3072400" y="756612"/>
              <a:ext cx="5586852" cy="222299"/>
            </a:xfrm>
            <a:prstGeom prst="homePlate">
              <a:avLst>
                <a:gd name="adj" fmla="val 465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ADDITIONAL DETAIL</a:t>
              </a:r>
            </a:p>
          </p:txBody>
        </p:sp>
        <p:sp>
          <p:nvSpPr>
            <p:cNvPr id="38" name="Arrow: Chevron 37">
              <a:extLst>
                <a:ext uri="{FF2B5EF4-FFF2-40B4-BE49-F238E27FC236}">
                  <a16:creationId xmlns:a16="http://schemas.microsoft.com/office/drawing/2014/main" id="{C450EED2-C544-424D-9CAC-129BD892A1A9}"/>
                </a:ext>
              </a:extLst>
            </p:cNvPr>
            <p:cNvSpPr/>
            <p:nvPr/>
          </p:nvSpPr>
          <p:spPr>
            <a:xfrm>
              <a:off x="8614390" y="761292"/>
              <a:ext cx="178767" cy="212938"/>
            </a:xfrm>
            <a:prstGeom prst="chevron">
              <a:avLst>
                <a:gd name="adj" fmla="val 51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60799105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F11298-FC8B-4375-BF55-DEC136767025}"/>
              </a:ext>
            </a:extLst>
          </p:cNvPr>
          <p:cNvSpPr>
            <a:spLocks noGrp="1"/>
          </p:cNvSpPr>
          <p:nvPr>
            <p:ph type="title"/>
          </p:nvPr>
        </p:nvSpPr>
        <p:spPr/>
        <p:txBody>
          <a:bodyPr/>
          <a:lstStyle/>
          <a:p>
            <a:r>
              <a:rPr lang="en-US" dirty="0"/>
              <a:t>Key Insights</a:t>
            </a:r>
          </a:p>
        </p:txBody>
      </p:sp>
      <p:sp>
        <p:nvSpPr>
          <p:cNvPr id="7" name="Text Placeholder 6">
            <a:extLst>
              <a:ext uri="{FF2B5EF4-FFF2-40B4-BE49-F238E27FC236}">
                <a16:creationId xmlns:a16="http://schemas.microsoft.com/office/drawing/2014/main" id="{E8C57E66-7DBA-4B08-8204-E666BD012611}"/>
              </a:ext>
            </a:extLst>
          </p:cNvPr>
          <p:cNvSpPr>
            <a:spLocks noGrp="1"/>
          </p:cNvSpPr>
          <p:nvPr>
            <p:ph type="body" sz="quarter" idx="13"/>
          </p:nvPr>
        </p:nvSpPr>
        <p:spPr/>
        <p:txBody>
          <a:bodyPr/>
          <a:lstStyle/>
          <a:p>
            <a:endParaRPr lang="en-US"/>
          </a:p>
        </p:txBody>
      </p:sp>
      <p:sp>
        <p:nvSpPr>
          <p:cNvPr id="34" name="Arrow: Pentagon 33">
            <a:extLst>
              <a:ext uri="{FF2B5EF4-FFF2-40B4-BE49-F238E27FC236}">
                <a16:creationId xmlns:a16="http://schemas.microsoft.com/office/drawing/2014/main" id="{4CA45EBC-4E3B-4CDC-B99F-5BE1D63EFFAF}"/>
              </a:ext>
            </a:extLst>
          </p:cNvPr>
          <p:cNvSpPr/>
          <p:nvPr/>
        </p:nvSpPr>
        <p:spPr>
          <a:xfrm>
            <a:off x="838200" y="2233069"/>
            <a:ext cx="2498409" cy="296399"/>
          </a:xfrm>
          <a:prstGeom prst="homePlate">
            <a:avLst>
              <a:gd name="adj" fmla="val 4654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KEY INSIGHTS</a:t>
            </a:r>
          </a:p>
        </p:txBody>
      </p:sp>
      <p:sp>
        <p:nvSpPr>
          <p:cNvPr id="37" name="Arrow: Pentagon 36">
            <a:extLst>
              <a:ext uri="{FF2B5EF4-FFF2-40B4-BE49-F238E27FC236}">
                <a16:creationId xmlns:a16="http://schemas.microsoft.com/office/drawing/2014/main" id="{5A4D07D1-6661-4AA2-A640-DE9709AEF5B7}"/>
              </a:ext>
            </a:extLst>
          </p:cNvPr>
          <p:cNvSpPr/>
          <p:nvPr/>
        </p:nvSpPr>
        <p:spPr>
          <a:xfrm>
            <a:off x="3611880" y="2233069"/>
            <a:ext cx="7689669" cy="296399"/>
          </a:xfrm>
          <a:prstGeom prst="homePlate">
            <a:avLst>
              <a:gd name="adj" fmla="val 4654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ADDITIONAL DETAIL</a:t>
            </a:r>
          </a:p>
        </p:txBody>
      </p:sp>
      <p:sp>
        <p:nvSpPr>
          <p:cNvPr id="2" name="Rectangle 1">
            <a:extLst>
              <a:ext uri="{FF2B5EF4-FFF2-40B4-BE49-F238E27FC236}">
                <a16:creationId xmlns:a16="http://schemas.microsoft.com/office/drawing/2014/main" id="{6D115EE8-5E59-4D91-B564-941CD718275D}"/>
              </a:ext>
            </a:extLst>
          </p:cNvPr>
          <p:cNvSpPr/>
          <p:nvPr/>
        </p:nvSpPr>
        <p:spPr bwMode="gray">
          <a:xfrm>
            <a:off x="838200" y="2606040"/>
            <a:ext cx="2650969" cy="97536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r>
              <a:rPr lang="en-US" b="1" dirty="0">
                <a:solidFill>
                  <a:schemeClr val="bg1"/>
                </a:solidFill>
              </a:rPr>
              <a:t>Insight</a:t>
            </a:r>
          </a:p>
        </p:txBody>
      </p:sp>
      <p:sp>
        <p:nvSpPr>
          <p:cNvPr id="39" name="Rectangle 38">
            <a:extLst>
              <a:ext uri="{FF2B5EF4-FFF2-40B4-BE49-F238E27FC236}">
                <a16:creationId xmlns:a16="http://schemas.microsoft.com/office/drawing/2014/main" id="{2077198B-EE6F-48AD-A79F-5C6EC1C3675E}"/>
              </a:ext>
            </a:extLst>
          </p:cNvPr>
          <p:cNvSpPr/>
          <p:nvPr/>
        </p:nvSpPr>
        <p:spPr bwMode="gray">
          <a:xfrm>
            <a:off x="838200" y="3680832"/>
            <a:ext cx="2650969" cy="9753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r>
              <a:rPr lang="en-US" sz="2000" b="1" dirty="0">
                <a:solidFill>
                  <a:schemeClr val="bg1"/>
                </a:solidFill>
              </a:rPr>
              <a:t>Insight</a:t>
            </a:r>
          </a:p>
        </p:txBody>
      </p:sp>
      <p:sp>
        <p:nvSpPr>
          <p:cNvPr id="40" name="Rectangle 39">
            <a:extLst>
              <a:ext uri="{FF2B5EF4-FFF2-40B4-BE49-F238E27FC236}">
                <a16:creationId xmlns:a16="http://schemas.microsoft.com/office/drawing/2014/main" id="{AA1CCE3B-F474-4238-AEA7-1D96E0B43B75}"/>
              </a:ext>
            </a:extLst>
          </p:cNvPr>
          <p:cNvSpPr/>
          <p:nvPr/>
        </p:nvSpPr>
        <p:spPr bwMode="gray">
          <a:xfrm>
            <a:off x="838200" y="4778112"/>
            <a:ext cx="2650969" cy="975360"/>
          </a:xfrm>
          <a:prstGeom prst="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r>
              <a:rPr lang="en-US" sz="2000" b="1">
                <a:solidFill>
                  <a:schemeClr val="bg1"/>
                </a:solidFill>
              </a:rPr>
              <a:t>Insight</a:t>
            </a:r>
            <a:endParaRPr lang="en-US" sz="2000" b="1" dirty="0">
              <a:solidFill>
                <a:schemeClr val="bg1"/>
              </a:solidFill>
            </a:endParaRPr>
          </a:p>
        </p:txBody>
      </p:sp>
      <p:sp>
        <p:nvSpPr>
          <p:cNvPr id="41" name="Rectangle 40">
            <a:extLst>
              <a:ext uri="{FF2B5EF4-FFF2-40B4-BE49-F238E27FC236}">
                <a16:creationId xmlns:a16="http://schemas.microsoft.com/office/drawing/2014/main" id="{1B9AE9FF-363B-4FD1-B715-37666A6D4B74}"/>
              </a:ext>
            </a:extLst>
          </p:cNvPr>
          <p:cNvSpPr/>
          <p:nvPr/>
        </p:nvSpPr>
        <p:spPr bwMode="gray">
          <a:xfrm>
            <a:off x="3611880" y="2606040"/>
            <a:ext cx="7873974" cy="97536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171450" indent="-171450">
              <a:lnSpc>
                <a:spcPct val="90000"/>
              </a:lnSpc>
              <a:spcBef>
                <a:spcPts val="1200"/>
              </a:spcBef>
              <a:buFont typeface="Arial" panose="020B0604020202020204" pitchFamily="34" charset="0"/>
              <a:buChar char="•"/>
            </a:pPr>
            <a:r>
              <a:rPr lang="en-US" sz="1200" dirty="0" err="1">
                <a:solidFill>
                  <a:schemeClr val="tx1"/>
                </a:solidFill>
              </a:rPr>
              <a:t>volupta</a:t>
            </a:r>
            <a:r>
              <a:rPr lang="en-US" sz="1200" dirty="0">
                <a:solidFill>
                  <a:schemeClr val="tx1"/>
                </a:solidFill>
              </a:rPr>
              <a:t> </a:t>
            </a:r>
            <a:r>
              <a:rPr lang="en-US" sz="1200" dirty="0" err="1">
                <a:solidFill>
                  <a:schemeClr val="tx1"/>
                </a:solidFill>
              </a:rPr>
              <a:t>eperitates</a:t>
            </a:r>
            <a:r>
              <a:rPr lang="en-US" sz="1200" dirty="0">
                <a:solidFill>
                  <a:schemeClr val="tx1"/>
                </a:solidFill>
              </a:rPr>
              <a:t> natis </a:t>
            </a:r>
            <a:r>
              <a:rPr lang="en-US" sz="1200" dirty="0" err="1">
                <a:solidFill>
                  <a:schemeClr val="tx1"/>
                </a:solidFill>
              </a:rPr>
              <a:t>quia</a:t>
            </a:r>
            <a:r>
              <a:rPr lang="en-US" sz="1200" dirty="0">
                <a:solidFill>
                  <a:schemeClr val="tx1"/>
                </a:solidFill>
              </a:rPr>
              <a:t> </a:t>
            </a:r>
            <a:r>
              <a:rPr lang="en-US" sz="1200" dirty="0" err="1">
                <a:solidFill>
                  <a:schemeClr val="tx1"/>
                </a:solidFill>
              </a:rPr>
              <a:t>ipsandia</a:t>
            </a:r>
            <a:r>
              <a:rPr lang="en-US" sz="1200" dirty="0">
                <a:solidFill>
                  <a:schemeClr val="tx1"/>
                </a:solidFill>
              </a:rPr>
              <a:t> a vid </a:t>
            </a:r>
            <a:r>
              <a:rPr lang="en-US" sz="1200" dirty="0" err="1">
                <a:solidFill>
                  <a:schemeClr val="tx1"/>
                </a:solidFill>
              </a:rPr>
              <a:t>quam</a:t>
            </a:r>
            <a:r>
              <a:rPr lang="en-US" sz="1200" dirty="0">
                <a:solidFill>
                  <a:schemeClr val="tx1"/>
                </a:solidFill>
              </a:rPr>
              <a:t> </a:t>
            </a:r>
            <a:r>
              <a:rPr lang="en-US" sz="1200" dirty="0" err="1">
                <a:solidFill>
                  <a:schemeClr val="tx1"/>
                </a:solidFill>
              </a:rPr>
              <a:t>rehent</a:t>
            </a:r>
            <a:r>
              <a:rPr lang="en-US" sz="1200" dirty="0">
                <a:solidFill>
                  <a:schemeClr val="tx1"/>
                </a:solidFill>
              </a:rPr>
              <a:t> </a:t>
            </a:r>
            <a:r>
              <a:rPr lang="en-US" sz="1200" dirty="0" err="1">
                <a:solidFill>
                  <a:schemeClr val="tx1"/>
                </a:solidFill>
              </a:rPr>
              <a:t>explitat</a:t>
            </a:r>
            <a:r>
              <a:rPr lang="en-US" sz="1200" dirty="0">
                <a:solidFill>
                  <a:schemeClr val="tx1"/>
                </a:solidFill>
              </a:rPr>
              <a:t> </a:t>
            </a:r>
            <a:r>
              <a:rPr lang="en-US" sz="1200" dirty="0" err="1">
                <a:solidFill>
                  <a:schemeClr val="tx1"/>
                </a:solidFill>
              </a:rPr>
              <a:t>quidelicto</a:t>
            </a:r>
            <a:r>
              <a:rPr lang="en-US" sz="1200" dirty="0">
                <a:solidFill>
                  <a:schemeClr val="tx1"/>
                </a:solidFill>
              </a:rPr>
              <a:t> mod </a:t>
            </a:r>
            <a:r>
              <a:rPr lang="en-US" sz="1200" dirty="0" err="1">
                <a:solidFill>
                  <a:schemeClr val="tx1"/>
                </a:solidFill>
              </a:rPr>
              <a:t>maiores</a:t>
            </a:r>
            <a:r>
              <a:rPr lang="en-US" sz="1200" dirty="0">
                <a:solidFill>
                  <a:schemeClr val="tx1"/>
                </a:solidFill>
              </a:rPr>
              <a:t> </a:t>
            </a:r>
            <a:r>
              <a:rPr lang="en-US" sz="1200" dirty="0" err="1">
                <a:solidFill>
                  <a:schemeClr val="tx1"/>
                </a:solidFill>
              </a:rPr>
              <a:t>mosapit</a:t>
            </a:r>
            <a:endParaRPr lang="en-US" sz="1200" dirty="0">
              <a:solidFill>
                <a:schemeClr val="tx1"/>
              </a:solidFill>
            </a:endParaRPr>
          </a:p>
          <a:p>
            <a:pPr marL="171450" indent="-171450">
              <a:lnSpc>
                <a:spcPct val="90000"/>
              </a:lnSpc>
              <a:spcBef>
                <a:spcPts val="1200"/>
              </a:spcBef>
              <a:buFont typeface="Arial" panose="020B0604020202020204" pitchFamily="34" charset="0"/>
              <a:buChar char="•"/>
            </a:pPr>
            <a:r>
              <a:rPr lang="en-US" sz="1200" dirty="0" err="1">
                <a:solidFill>
                  <a:schemeClr val="tx1"/>
                </a:solidFill>
              </a:rPr>
              <a:t>volupta</a:t>
            </a:r>
            <a:r>
              <a:rPr lang="en-US" sz="1200" dirty="0">
                <a:solidFill>
                  <a:schemeClr val="tx1"/>
                </a:solidFill>
              </a:rPr>
              <a:t> </a:t>
            </a:r>
            <a:r>
              <a:rPr lang="en-US" sz="1200" dirty="0" err="1">
                <a:solidFill>
                  <a:schemeClr val="tx1"/>
                </a:solidFill>
              </a:rPr>
              <a:t>eperitates</a:t>
            </a:r>
            <a:r>
              <a:rPr lang="en-US" sz="1200" dirty="0">
                <a:solidFill>
                  <a:schemeClr val="tx1"/>
                </a:solidFill>
              </a:rPr>
              <a:t> natis </a:t>
            </a:r>
            <a:r>
              <a:rPr lang="en-US" sz="1200" dirty="0" err="1">
                <a:solidFill>
                  <a:schemeClr val="tx1"/>
                </a:solidFill>
              </a:rPr>
              <a:t>quia</a:t>
            </a:r>
            <a:r>
              <a:rPr lang="en-US" sz="1200" dirty="0">
                <a:solidFill>
                  <a:schemeClr val="tx1"/>
                </a:solidFill>
              </a:rPr>
              <a:t> </a:t>
            </a:r>
            <a:r>
              <a:rPr lang="en-US" sz="1200" dirty="0" err="1">
                <a:solidFill>
                  <a:schemeClr val="tx1"/>
                </a:solidFill>
              </a:rPr>
              <a:t>ipsandia</a:t>
            </a:r>
            <a:r>
              <a:rPr lang="en-US" sz="1200" dirty="0">
                <a:solidFill>
                  <a:schemeClr val="tx1"/>
                </a:solidFill>
              </a:rPr>
              <a:t> a vid </a:t>
            </a:r>
            <a:r>
              <a:rPr lang="en-US" sz="1200" dirty="0" err="1">
                <a:solidFill>
                  <a:schemeClr val="tx1"/>
                </a:solidFill>
              </a:rPr>
              <a:t>quam</a:t>
            </a:r>
            <a:r>
              <a:rPr lang="en-US" sz="1200" dirty="0">
                <a:solidFill>
                  <a:schemeClr val="tx1"/>
                </a:solidFill>
              </a:rPr>
              <a:t> </a:t>
            </a:r>
            <a:r>
              <a:rPr lang="en-US" sz="1200" dirty="0" err="1">
                <a:solidFill>
                  <a:schemeClr val="tx1"/>
                </a:solidFill>
              </a:rPr>
              <a:t>rehent</a:t>
            </a:r>
            <a:r>
              <a:rPr lang="en-US" sz="1200" dirty="0">
                <a:solidFill>
                  <a:schemeClr val="tx1"/>
                </a:solidFill>
              </a:rPr>
              <a:t> </a:t>
            </a:r>
            <a:r>
              <a:rPr lang="en-US" sz="1200" dirty="0" err="1">
                <a:solidFill>
                  <a:schemeClr val="tx1"/>
                </a:solidFill>
              </a:rPr>
              <a:t>explitat</a:t>
            </a:r>
            <a:r>
              <a:rPr lang="en-US" sz="1200" dirty="0">
                <a:solidFill>
                  <a:schemeClr val="tx1"/>
                </a:solidFill>
              </a:rPr>
              <a:t> </a:t>
            </a:r>
            <a:r>
              <a:rPr lang="en-US" sz="1200" dirty="0" err="1">
                <a:solidFill>
                  <a:schemeClr val="tx1"/>
                </a:solidFill>
              </a:rPr>
              <a:t>quidelicto</a:t>
            </a:r>
            <a:r>
              <a:rPr lang="en-US" sz="1200" dirty="0">
                <a:solidFill>
                  <a:schemeClr val="tx1"/>
                </a:solidFill>
              </a:rPr>
              <a:t> mod </a:t>
            </a:r>
            <a:r>
              <a:rPr lang="en-US" sz="1200" dirty="0" err="1">
                <a:solidFill>
                  <a:schemeClr val="tx1"/>
                </a:solidFill>
              </a:rPr>
              <a:t>maiores</a:t>
            </a:r>
            <a:r>
              <a:rPr lang="en-US" sz="1200" dirty="0">
                <a:solidFill>
                  <a:schemeClr val="tx1"/>
                </a:solidFill>
              </a:rPr>
              <a:t> </a:t>
            </a:r>
            <a:r>
              <a:rPr lang="en-US" sz="1200" dirty="0" err="1">
                <a:solidFill>
                  <a:schemeClr val="tx1"/>
                </a:solidFill>
              </a:rPr>
              <a:t>mosapit</a:t>
            </a:r>
            <a:endParaRPr lang="en-US" sz="1200" b="1" dirty="0">
              <a:solidFill>
                <a:schemeClr val="tx2"/>
              </a:solidFill>
            </a:endParaRPr>
          </a:p>
        </p:txBody>
      </p:sp>
      <p:sp>
        <p:nvSpPr>
          <p:cNvPr id="42" name="Rectangle 41">
            <a:extLst>
              <a:ext uri="{FF2B5EF4-FFF2-40B4-BE49-F238E27FC236}">
                <a16:creationId xmlns:a16="http://schemas.microsoft.com/office/drawing/2014/main" id="{08B51BB5-D33E-4B4E-A438-A2C29A9FA2A6}"/>
              </a:ext>
            </a:extLst>
          </p:cNvPr>
          <p:cNvSpPr/>
          <p:nvPr/>
        </p:nvSpPr>
        <p:spPr bwMode="gray">
          <a:xfrm>
            <a:off x="3611880" y="3680832"/>
            <a:ext cx="7873974" cy="97536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171450" indent="-171450">
              <a:lnSpc>
                <a:spcPct val="90000"/>
              </a:lnSpc>
              <a:spcBef>
                <a:spcPts val="1200"/>
              </a:spcBef>
              <a:buFont typeface="Arial" panose="020B0604020202020204" pitchFamily="34" charset="0"/>
              <a:buChar char="•"/>
            </a:pPr>
            <a:r>
              <a:rPr lang="en-US" sz="1200">
                <a:solidFill>
                  <a:schemeClr val="tx1"/>
                </a:solidFill>
              </a:rPr>
              <a:t>volupta eperitates natis quia ipsandia a vid quam rehent explitat quidelicto mod maiores mosapit</a:t>
            </a:r>
          </a:p>
          <a:p>
            <a:pPr marL="171450" indent="-171450">
              <a:lnSpc>
                <a:spcPct val="90000"/>
              </a:lnSpc>
              <a:spcBef>
                <a:spcPts val="1200"/>
              </a:spcBef>
              <a:buFont typeface="Arial" panose="020B0604020202020204" pitchFamily="34" charset="0"/>
              <a:buChar char="•"/>
            </a:pPr>
            <a:r>
              <a:rPr lang="en-US" sz="1200">
                <a:solidFill>
                  <a:schemeClr val="tx1"/>
                </a:solidFill>
              </a:rPr>
              <a:t>volupta eperitates natis quia ipsandia a vid quam rehent explitat quidelicto mod maiores mosapit</a:t>
            </a:r>
            <a:endParaRPr lang="en-US" sz="1200" b="1" dirty="0">
              <a:solidFill>
                <a:schemeClr val="tx2"/>
              </a:solidFill>
            </a:endParaRPr>
          </a:p>
        </p:txBody>
      </p:sp>
      <p:sp>
        <p:nvSpPr>
          <p:cNvPr id="43" name="Rectangle 42">
            <a:extLst>
              <a:ext uri="{FF2B5EF4-FFF2-40B4-BE49-F238E27FC236}">
                <a16:creationId xmlns:a16="http://schemas.microsoft.com/office/drawing/2014/main" id="{BA7FD061-8ED2-4182-BDA4-6799DF46FB71}"/>
              </a:ext>
            </a:extLst>
          </p:cNvPr>
          <p:cNvSpPr/>
          <p:nvPr/>
        </p:nvSpPr>
        <p:spPr bwMode="gray">
          <a:xfrm>
            <a:off x="3611880" y="4778112"/>
            <a:ext cx="7873974" cy="97536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171450" indent="-171450">
              <a:lnSpc>
                <a:spcPct val="90000"/>
              </a:lnSpc>
              <a:spcBef>
                <a:spcPts val="1200"/>
              </a:spcBef>
              <a:buFont typeface="Arial" panose="020B0604020202020204" pitchFamily="34" charset="0"/>
              <a:buChar char="•"/>
            </a:pPr>
            <a:r>
              <a:rPr lang="en-US" sz="1200">
                <a:solidFill>
                  <a:schemeClr val="tx1"/>
                </a:solidFill>
              </a:rPr>
              <a:t>volupta eperitates natis quia ipsandia a vid quam rehent explitat quidelicto mod maiores mosapit</a:t>
            </a:r>
          </a:p>
          <a:p>
            <a:pPr marL="171450" indent="-171450">
              <a:lnSpc>
                <a:spcPct val="90000"/>
              </a:lnSpc>
              <a:spcBef>
                <a:spcPts val="1200"/>
              </a:spcBef>
              <a:buFont typeface="Arial" panose="020B0604020202020204" pitchFamily="34" charset="0"/>
              <a:buChar char="•"/>
            </a:pPr>
            <a:r>
              <a:rPr lang="en-US" sz="1200">
                <a:solidFill>
                  <a:schemeClr val="tx1"/>
                </a:solidFill>
              </a:rPr>
              <a:t>volupta eperitates natis quia ipsandia a vid quam rehent explitat quidelicto mod maiores mosapit</a:t>
            </a:r>
            <a:endParaRPr lang="en-US" sz="1200" b="1" dirty="0">
              <a:solidFill>
                <a:schemeClr val="tx2"/>
              </a:solidFill>
            </a:endParaRPr>
          </a:p>
        </p:txBody>
      </p:sp>
    </p:spTree>
    <p:extLst>
      <p:ext uri="{BB962C8B-B14F-4D97-AF65-F5344CB8AC3E}">
        <p14:creationId xmlns:p14="http://schemas.microsoft.com/office/powerpoint/2010/main" val="352347496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B8F0952-6534-4778-A5CC-6A19DF64F7B7}"/>
              </a:ext>
            </a:extLst>
          </p:cNvPr>
          <p:cNvSpPr/>
          <p:nvPr/>
        </p:nvSpPr>
        <p:spPr bwMode="gray">
          <a:xfrm>
            <a:off x="2298193" y="5417820"/>
            <a:ext cx="9144032" cy="556260"/>
          </a:xfrm>
          <a:prstGeom prst="rect">
            <a:avLst/>
          </a:prstGeom>
          <a:solidFill>
            <a:schemeClr val="tx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365760">
              <a:lnSpc>
                <a:spcPct val="90000"/>
              </a:lnSpc>
              <a:spcBef>
                <a:spcPts val="1200"/>
              </a:spcBef>
            </a:pPr>
            <a:r>
              <a:rPr lang="en-US" sz="1200" dirty="0" err="1">
                <a:solidFill>
                  <a:schemeClr val="tx1"/>
                </a:solidFill>
              </a:rPr>
              <a:t>Volupta</a:t>
            </a:r>
            <a:r>
              <a:rPr lang="en-US" sz="1200" dirty="0">
                <a:solidFill>
                  <a:schemeClr val="tx1"/>
                </a:solidFill>
              </a:rPr>
              <a:t> </a:t>
            </a:r>
            <a:r>
              <a:rPr lang="en-US" sz="1200" dirty="0" err="1">
                <a:solidFill>
                  <a:schemeClr val="tx1"/>
                </a:solidFill>
              </a:rPr>
              <a:t>eperitates</a:t>
            </a:r>
            <a:r>
              <a:rPr lang="en-US" sz="1200" dirty="0">
                <a:solidFill>
                  <a:schemeClr val="tx1"/>
                </a:solidFill>
              </a:rPr>
              <a:t> natis </a:t>
            </a:r>
            <a:r>
              <a:rPr lang="en-US" sz="1200" dirty="0" err="1">
                <a:solidFill>
                  <a:schemeClr val="tx1"/>
                </a:solidFill>
              </a:rPr>
              <a:t>quia</a:t>
            </a:r>
            <a:r>
              <a:rPr lang="en-US" sz="1200" dirty="0">
                <a:solidFill>
                  <a:schemeClr val="tx1"/>
                </a:solidFill>
              </a:rPr>
              <a:t> </a:t>
            </a:r>
            <a:r>
              <a:rPr lang="en-US" sz="1200" dirty="0" err="1">
                <a:solidFill>
                  <a:schemeClr val="tx1"/>
                </a:solidFill>
              </a:rPr>
              <a:t>ipsandia</a:t>
            </a:r>
            <a:r>
              <a:rPr lang="en-US" sz="1200" dirty="0">
                <a:solidFill>
                  <a:schemeClr val="tx1"/>
                </a:solidFill>
              </a:rPr>
              <a:t> a vid </a:t>
            </a:r>
            <a:r>
              <a:rPr lang="en-US" sz="1200" dirty="0" err="1">
                <a:solidFill>
                  <a:schemeClr val="tx1"/>
                </a:solidFill>
              </a:rPr>
              <a:t>quam</a:t>
            </a:r>
            <a:r>
              <a:rPr lang="en-US" sz="1200" dirty="0">
                <a:solidFill>
                  <a:schemeClr val="tx1"/>
                </a:solidFill>
              </a:rPr>
              <a:t> </a:t>
            </a:r>
            <a:r>
              <a:rPr lang="en-US" sz="1200" dirty="0" err="1">
                <a:solidFill>
                  <a:schemeClr val="tx1"/>
                </a:solidFill>
              </a:rPr>
              <a:t>rehent</a:t>
            </a:r>
            <a:r>
              <a:rPr lang="en-US" sz="1200" dirty="0">
                <a:solidFill>
                  <a:schemeClr val="tx1"/>
                </a:solidFill>
              </a:rPr>
              <a:t> </a:t>
            </a:r>
            <a:r>
              <a:rPr lang="en-US" sz="1200" dirty="0" err="1">
                <a:solidFill>
                  <a:schemeClr val="tx1"/>
                </a:solidFill>
              </a:rPr>
              <a:t>explitat</a:t>
            </a:r>
            <a:r>
              <a:rPr lang="en-US" sz="1200" dirty="0">
                <a:solidFill>
                  <a:schemeClr val="tx1"/>
                </a:solidFill>
              </a:rPr>
              <a:t> </a:t>
            </a:r>
            <a:r>
              <a:rPr lang="en-US" sz="1200" dirty="0" err="1">
                <a:solidFill>
                  <a:schemeClr val="tx1"/>
                </a:solidFill>
              </a:rPr>
              <a:t>quidelicto</a:t>
            </a:r>
            <a:r>
              <a:rPr lang="en-US" sz="1200" dirty="0">
                <a:solidFill>
                  <a:schemeClr val="tx1"/>
                </a:solidFill>
              </a:rPr>
              <a:t> mod </a:t>
            </a:r>
            <a:r>
              <a:rPr lang="en-US" sz="1200" dirty="0" err="1">
                <a:solidFill>
                  <a:schemeClr val="tx1"/>
                </a:solidFill>
              </a:rPr>
              <a:t>maiores</a:t>
            </a:r>
            <a:r>
              <a:rPr lang="en-US" sz="1200" dirty="0">
                <a:solidFill>
                  <a:schemeClr val="tx1"/>
                </a:solidFill>
              </a:rPr>
              <a:t> </a:t>
            </a:r>
            <a:r>
              <a:rPr lang="en-US" sz="1200" dirty="0" err="1">
                <a:solidFill>
                  <a:schemeClr val="tx1"/>
                </a:solidFill>
              </a:rPr>
              <a:t>mosapit</a:t>
            </a:r>
            <a:r>
              <a:rPr lang="en-US" sz="1200" dirty="0">
                <a:solidFill>
                  <a:schemeClr val="tx1"/>
                </a:solidFill>
              </a:rPr>
              <a:t> la </a:t>
            </a:r>
            <a:r>
              <a:rPr lang="en-US" sz="1200" dirty="0" err="1">
                <a:solidFill>
                  <a:schemeClr val="tx1"/>
                </a:solidFill>
              </a:rPr>
              <a:t>volupta</a:t>
            </a:r>
            <a:r>
              <a:rPr lang="en-US" sz="1200" dirty="0">
                <a:solidFill>
                  <a:schemeClr val="tx1"/>
                </a:solidFill>
              </a:rPr>
              <a:t> </a:t>
            </a:r>
            <a:r>
              <a:rPr lang="en-US" sz="1200" dirty="0" err="1">
                <a:solidFill>
                  <a:schemeClr val="tx1"/>
                </a:solidFill>
              </a:rPr>
              <a:t>eperitates</a:t>
            </a:r>
            <a:r>
              <a:rPr lang="en-US" sz="1200" dirty="0">
                <a:solidFill>
                  <a:schemeClr val="tx1"/>
                </a:solidFill>
              </a:rPr>
              <a:t> natis </a:t>
            </a:r>
            <a:r>
              <a:rPr lang="en-US" sz="1200" dirty="0" err="1">
                <a:solidFill>
                  <a:schemeClr val="tx1"/>
                </a:solidFill>
              </a:rPr>
              <a:t>quia</a:t>
            </a:r>
            <a:r>
              <a:rPr lang="en-US" sz="1200" dirty="0">
                <a:solidFill>
                  <a:schemeClr val="tx1"/>
                </a:solidFill>
              </a:rPr>
              <a:t> </a:t>
            </a:r>
            <a:r>
              <a:rPr lang="en-US" sz="1200" dirty="0" err="1">
                <a:solidFill>
                  <a:schemeClr val="tx1"/>
                </a:solidFill>
              </a:rPr>
              <a:t>ipsandia</a:t>
            </a:r>
            <a:r>
              <a:rPr lang="en-US" sz="1200" dirty="0">
                <a:solidFill>
                  <a:schemeClr val="tx1"/>
                </a:solidFill>
              </a:rPr>
              <a:t> a vid </a:t>
            </a:r>
            <a:r>
              <a:rPr lang="en-US" sz="1200" dirty="0" err="1">
                <a:solidFill>
                  <a:schemeClr val="tx1"/>
                </a:solidFill>
              </a:rPr>
              <a:t>quam</a:t>
            </a:r>
            <a:r>
              <a:rPr lang="en-US" sz="1200" dirty="0">
                <a:solidFill>
                  <a:schemeClr val="tx1"/>
                </a:solidFill>
              </a:rPr>
              <a:t> </a:t>
            </a:r>
            <a:r>
              <a:rPr lang="en-US" sz="1200" dirty="0" err="1">
                <a:solidFill>
                  <a:schemeClr val="tx1"/>
                </a:solidFill>
              </a:rPr>
              <a:t>rehent</a:t>
            </a:r>
            <a:r>
              <a:rPr lang="en-US" sz="1200" dirty="0">
                <a:solidFill>
                  <a:schemeClr val="tx1"/>
                </a:solidFill>
              </a:rPr>
              <a:t> </a:t>
            </a:r>
            <a:r>
              <a:rPr lang="en-US" sz="1200" dirty="0" err="1">
                <a:solidFill>
                  <a:schemeClr val="tx1"/>
                </a:solidFill>
              </a:rPr>
              <a:t>explitat</a:t>
            </a:r>
            <a:r>
              <a:rPr lang="en-US" sz="1200" dirty="0">
                <a:solidFill>
                  <a:schemeClr val="tx1"/>
                </a:solidFill>
              </a:rPr>
              <a:t> </a:t>
            </a:r>
            <a:r>
              <a:rPr lang="en-US" sz="1200" dirty="0" err="1">
                <a:solidFill>
                  <a:schemeClr val="tx1"/>
                </a:solidFill>
              </a:rPr>
              <a:t>quidelicto</a:t>
            </a:r>
            <a:r>
              <a:rPr lang="en-US" sz="1200" dirty="0">
                <a:solidFill>
                  <a:schemeClr val="tx1"/>
                </a:solidFill>
              </a:rPr>
              <a:t> mod</a:t>
            </a:r>
            <a:endParaRPr lang="en-US" sz="1200" b="1" dirty="0">
              <a:solidFill>
                <a:schemeClr val="bg1"/>
              </a:solidFill>
            </a:endParaRPr>
          </a:p>
        </p:txBody>
      </p:sp>
      <p:sp>
        <p:nvSpPr>
          <p:cNvPr id="6" name="Title 5">
            <a:extLst>
              <a:ext uri="{FF2B5EF4-FFF2-40B4-BE49-F238E27FC236}">
                <a16:creationId xmlns:a16="http://schemas.microsoft.com/office/drawing/2014/main" id="{2EF11298-FC8B-4375-BF55-DEC136767025}"/>
              </a:ext>
            </a:extLst>
          </p:cNvPr>
          <p:cNvSpPr>
            <a:spLocks noGrp="1"/>
          </p:cNvSpPr>
          <p:nvPr>
            <p:ph type="title"/>
          </p:nvPr>
        </p:nvSpPr>
        <p:spPr/>
        <p:txBody>
          <a:bodyPr/>
          <a:lstStyle/>
          <a:p>
            <a:r>
              <a:rPr lang="en-US" dirty="0"/>
              <a:t>Bottom of Slide Key Insights</a:t>
            </a:r>
          </a:p>
        </p:txBody>
      </p:sp>
      <p:sp>
        <p:nvSpPr>
          <p:cNvPr id="7" name="Text Placeholder 6">
            <a:extLst>
              <a:ext uri="{FF2B5EF4-FFF2-40B4-BE49-F238E27FC236}">
                <a16:creationId xmlns:a16="http://schemas.microsoft.com/office/drawing/2014/main" id="{E8C57E66-7DBA-4B08-8204-E666BD012611}"/>
              </a:ext>
            </a:extLst>
          </p:cNvPr>
          <p:cNvSpPr>
            <a:spLocks noGrp="1"/>
          </p:cNvSpPr>
          <p:nvPr>
            <p:ph type="body" sz="quarter" idx="13"/>
          </p:nvPr>
        </p:nvSpPr>
        <p:spPr/>
        <p:txBody>
          <a:bodyPr/>
          <a:lstStyle/>
          <a:p>
            <a:endParaRPr lang="en-US"/>
          </a:p>
        </p:txBody>
      </p:sp>
      <p:sp>
        <p:nvSpPr>
          <p:cNvPr id="2" name="Arrow: Pentagon 1">
            <a:extLst>
              <a:ext uri="{FF2B5EF4-FFF2-40B4-BE49-F238E27FC236}">
                <a16:creationId xmlns:a16="http://schemas.microsoft.com/office/drawing/2014/main" id="{762BAF51-7FAE-46D3-8A7B-C0FB4E352157}"/>
              </a:ext>
            </a:extLst>
          </p:cNvPr>
          <p:cNvSpPr/>
          <p:nvPr/>
        </p:nvSpPr>
        <p:spPr bwMode="gray">
          <a:xfrm>
            <a:off x="609441" y="5417820"/>
            <a:ext cx="2017935" cy="556260"/>
          </a:xfrm>
          <a:prstGeom prst="homePlate">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r>
              <a:rPr lang="en-US" sz="1600" b="1" dirty="0">
                <a:solidFill>
                  <a:schemeClr val="bg1"/>
                </a:solidFill>
              </a:rPr>
              <a:t>Insight</a:t>
            </a:r>
          </a:p>
        </p:txBody>
      </p:sp>
      <p:sp>
        <p:nvSpPr>
          <p:cNvPr id="3" name="Star: 5 Points 2">
            <a:extLst>
              <a:ext uri="{FF2B5EF4-FFF2-40B4-BE49-F238E27FC236}">
                <a16:creationId xmlns:a16="http://schemas.microsoft.com/office/drawing/2014/main" id="{21F8D3EF-6C59-40B1-9F5D-27B888359A2A}"/>
              </a:ext>
            </a:extLst>
          </p:cNvPr>
          <p:cNvSpPr/>
          <p:nvPr/>
        </p:nvSpPr>
        <p:spPr bwMode="gray">
          <a:xfrm>
            <a:off x="793806" y="5558027"/>
            <a:ext cx="263469" cy="263469"/>
          </a:xfrm>
          <a:prstGeom prst="star5">
            <a:avLst/>
          </a:prstGeom>
          <a:noFill/>
          <a:ln w="22225" cap="rnd">
            <a:solidFill>
              <a:schemeClr val="bg1"/>
            </a:solidFill>
            <a:prstDash val="solid"/>
            <a:round/>
            <a:extLst>
              <a:ext uri="{C807C97D-BFC1-408E-A445-0C87EB9F89A2}">
                <ask:lineSketchStyleProps xmlns:ask="http://schemas.microsoft.com/office/drawing/2018/sketchyshapes" sd="1219033472">
                  <a:custGeom>
                    <a:avLst/>
                    <a:gdLst>
                      <a:gd name="connsiteX0" fmla="*/ 0 w 246017"/>
                      <a:gd name="connsiteY0" fmla="*/ 93970 h 246017"/>
                      <a:gd name="connsiteX1" fmla="*/ 93971 w 246017"/>
                      <a:gd name="connsiteY1" fmla="*/ 93971 h 246017"/>
                      <a:gd name="connsiteX2" fmla="*/ 123009 w 246017"/>
                      <a:gd name="connsiteY2" fmla="*/ 0 h 246017"/>
                      <a:gd name="connsiteX3" fmla="*/ 152046 w 246017"/>
                      <a:gd name="connsiteY3" fmla="*/ 93971 h 246017"/>
                      <a:gd name="connsiteX4" fmla="*/ 246017 w 246017"/>
                      <a:gd name="connsiteY4" fmla="*/ 93970 h 246017"/>
                      <a:gd name="connsiteX5" fmla="*/ 169993 w 246017"/>
                      <a:gd name="connsiteY5" fmla="*/ 152046 h 246017"/>
                      <a:gd name="connsiteX6" fmla="*/ 199032 w 246017"/>
                      <a:gd name="connsiteY6" fmla="*/ 246016 h 246017"/>
                      <a:gd name="connsiteX7" fmla="*/ 123009 w 246017"/>
                      <a:gd name="connsiteY7" fmla="*/ 187939 h 246017"/>
                      <a:gd name="connsiteX8" fmla="*/ 46985 w 246017"/>
                      <a:gd name="connsiteY8" fmla="*/ 246016 h 246017"/>
                      <a:gd name="connsiteX9" fmla="*/ 76024 w 246017"/>
                      <a:gd name="connsiteY9" fmla="*/ 152046 h 246017"/>
                      <a:gd name="connsiteX10" fmla="*/ 0 w 246017"/>
                      <a:gd name="connsiteY10" fmla="*/ 93970 h 246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017" h="246017" fill="none" extrusionOk="0">
                        <a:moveTo>
                          <a:pt x="0" y="93970"/>
                        </a:moveTo>
                        <a:cubicBezTo>
                          <a:pt x="14178" y="93807"/>
                          <a:pt x="55706" y="89279"/>
                          <a:pt x="93971" y="93971"/>
                        </a:cubicBezTo>
                        <a:cubicBezTo>
                          <a:pt x="98575" y="52278"/>
                          <a:pt x="125788" y="13042"/>
                          <a:pt x="123009" y="0"/>
                        </a:cubicBezTo>
                        <a:cubicBezTo>
                          <a:pt x="130589" y="13199"/>
                          <a:pt x="137639" y="68102"/>
                          <a:pt x="152046" y="93971"/>
                        </a:cubicBezTo>
                        <a:cubicBezTo>
                          <a:pt x="162392" y="89352"/>
                          <a:pt x="230572" y="93276"/>
                          <a:pt x="246017" y="93970"/>
                        </a:cubicBezTo>
                        <a:cubicBezTo>
                          <a:pt x="237949" y="101662"/>
                          <a:pt x="190409" y="128378"/>
                          <a:pt x="169993" y="152046"/>
                        </a:cubicBezTo>
                        <a:cubicBezTo>
                          <a:pt x="176978" y="197821"/>
                          <a:pt x="185252" y="204478"/>
                          <a:pt x="199032" y="246016"/>
                        </a:cubicBezTo>
                        <a:cubicBezTo>
                          <a:pt x="183355" y="240227"/>
                          <a:pt x="149857" y="198200"/>
                          <a:pt x="123009" y="187939"/>
                        </a:cubicBezTo>
                        <a:cubicBezTo>
                          <a:pt x="116524" y="199107"/>
                          <a:pt x="54174" y="234723"/>
                          <a:pt x="46985" y="246016"/>
                        </a:cubicBezTo>
                        <a:cubicBezTo>
                          <a:pt x="62435" y="206462"/>
                          <a:pt x="69904" y="177491"/>
                          <a:pt x="76024" y="152046"/>
                        </a:cubicBezTo>
                        <a:cubicBezTo>
                          <a:pt x="62215" y="134777"/>
                          <a:pt x="7499" y="102021"/>
                          <a:pt x="0" y="93970"/>
                        </a:cubicBezTo>
                        <a:close/>
                      </a:path>
                      <a:path w="246017" h="246017" stroke="0" extrusionOk="0">
                        <a:moveTo>
                          <a:pt x="0" y="93970"/>
                        </a:moveTo>
                        <a:cubicBezTo>
                          <a:pt x="10780" y="98496"/>
                          <a:pt x="73998" y="93034"/>
                          <a:pt x="93971" y="93971"/>
                        </a:cubicBezTo>
                        <a:cubicBezTo>
                          <a:pt x="89840" y="80725"/>
                          <a:pt x="123062" y="23115"/>
                          <a:pt x="123009" y="0"/>
                        </a:cubicBezTo>
                        <a:cubicBezTo>
                          <a:pt x="138701" y="26133"/>
                          <a:pt x="145091" y="60694"/>
                          <a:pt x="152046" y="93971"/>
                        </a:cubicBezTo>
                        <a:cubicBezTo>
                          <a:pt x="192490" y="102100"/>
                          <a:pt x="219264" y="97872"/>
                          <a:pt x="246017" y="93970"/>
                        </a:cubicBezTo>
                        <a:cubicBezTo>
                          <a:pt x="224946" y="105643"/>
                          <a:pt x="198489" y="126469"/>
                          <a:pt x="169993" y="152046"/>
                        </a:cubicBezTo>
                        <a:cubicBezTo>
                          <a:pt x="178957" y="169256"/>
                          <a:pt x="192512" y="229614"/>
                          <a:pt x="199032" y="246016"/>
                        </a:cubicBezTo>
                        <a:cubicBezTo>
                          <a:pt x="169942" y="217648"/>
                          <a:pt x="126267" y="200752"/>
                          <a:pt x="123009" y="187939"/>
                        </a:cubicBezTo>
                        <a:cubicBezTo>
                          <a:pt x="110768" y="197972"/>
                          <a:pt x="58096" y="235742"/>
                          <a:pt x="46985" y="246016"/>
                        </a:cubicBezTo>
                        <a:cubicBezTo>
                          <a:pt x="45709" y="230486"/>
                          <a:pt x="72652" y="173462"/>
                          <a:pt x="76024" y="152046"/>
                        </a:cubicBezTo>
                        <a:cubicBezTo>
                          <a:pt x="38920" y="124933"/>
                          <a:pt x="26957" y="123603"/>
                          <a:pt x="0" y="9397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Tree>
    <p:extLst>
      <p:ext uri="{BB962C8B-B14F-4D97-AF65-F5344CB8AC3E}">
        <p14:creationId xmlns:p14="http://schemas.microsoft.com/office/powerpoint/2010/main" val="293040616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D8CAEB6-C86A-4D81-9FF4-A21471A0F88A}"/>
              </a:ext>
            </a:extLst>
          </p:cNvPr>
          <p:cNvSpPr>
            <a:spLocks noGrp="1"/>
          </p:cNvSpPr>
          <p:nvPr>
            <p:ph type="body" sz="quarter" idx="12"/>
          </p:nvPr>
        </p:nvSpPr>
        <p:spPr/>
        <p:txBody>
          <a:bodyPr/>
          <a:lstStyle/>
          <a:p>
            <a:endParaRPr lang="en-US"/>
          </a:p>
        </p:txBody>
      </p:sp>
      <p:sp>
        <p:nvSpPr>
          <p:cNvPr id="8" name="Text Placeholder 7">
            <a:extLst>
              <a:ext uri="{FF2B5EF4-FFF2-40B4-BE49-F238E27FC236}">
                <a16:creationId xmlns:a16="http://schemas.microsoft.com/office/drawing/2014/main" id="{2BB672CE-D8FC-4654-A154-AB076D1BB56A}"/>
              </a:ext>
            </a:extLst>
          </p:cNvPr>
          <p:cNvSpPr>
            <a:spLocks noGrp="1"/>
          </p:cNvSpPr>
          <p:nvPr>
            <p:ph type="body" sz="quarter" idx="14"/>
          </p:nvPr>
        </p:nvSpPr>
        <p:spPr/>
        <p:txBody>
          <a:bodyPr/>
          <a:lstStyle/>
          <a:p>
            <a:endParaRPr lang="en-US"/>
          </a:p>
        </p:txBody>
      </p:sp>
      <p:sp>
        <p:nvSpPr>
          <p:cNvPr id="9" name="Text Placeholder 8">
            <a:extLst>
              <a:ext uri="{FF2B5EF4-FFF2-40B4-BE49-F238E27FC236}">
                <a16:creationId xmlns:a16="http://schemas.microsoft.com/office/drawing/2014/main" id="{C908B6B4-3002-424A-9A4C-866B0B00C6ED}"/>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511F9C50-FB08-4066-9C0B-B16C369B9580}"/>
              </a:ext>
            </a:extLst>
          </p:cNvPr>
          <p:cNvSpPr>
            <a:spLocks noGrp="1"/>
          </p:cNvSpPr>
          <p:nvPr>
            <p:ph type="ctrTitle"/>
          </p:nvPr>
        </p:nvSpPr>
        <p:spPr/>
        <p:txBody>
          <a:bodyPr/>
          <a:lstStyle/>
          <a:p>
            <a:r>
              <a:rPr lang="en-US" dirty="0"/>
              <a:t>Short Messages</a:t>
            </a:r>
          </a:p>
        </p:txBody>
      </p:sp>
    </p:spTree>
    <p:extLst>
      <p:ext uri="{BB962C8B-B14F-4D97-AF65-F5344CB8AC3E}">
        <p14:creationId xmlns:p14="http://schemas.microsoft.com/office/powerpoint/2010/main" val="95553678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61">
            <a:extLst>
              <a:ext uri="{FF2B5EF4-FFF2-40B4-BE49-F238E27FC236}">
                <a16:creationId xmlns:a16="http://schemas.microsoft.com/office/drawing/2014/main" id="{178D4EF7-3389-482D-8761-E20DB49AF501}"/>
              </a:ext>
            </a:extLst>
          </p:cNvPr>
          <p:cNvSpPr txBox="1">
            <a:spLocks noChangeArrowheads="1"/>
          </p:cNvSpPr>
          <p:nvPr/>
        </p:nvSpPr>
        <p:spPr bwMode="auto">
          <a:xfrm>
            <a:off x="2463960" y="4062638"/>
            <a:ext cx="9115425" cy="2093912"/>
          </a:xfrm>
          <a:prstGeom prst="roundRect">
            <a:avLst/>
          </a:prstGeom>
          <a:solidFill>
            <a:schemeClr val="bg1"/>
          </a:solidFill>
          <a:ln w="38100">
            <a:solidFill>
              <a:schemeClr val="accent1"/>
            </a:solidFill>
          </a:ln>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p:txBody>
      </p:sp>
      <p:sp>
        <p:nvSpPr>
          <p:cNvPr id="6" name="Title 5">
            <a:extLst>
              <a:ext uri="{FF2B5EF4-FFF2-40B4-BE49-F238E27FC236}">
                <a16:creationId xmlns:a16="http://schemas.microsoft.com/office/drawing/2014/main" id="{2EF11298-FC8B-4375-BF55-DEC136767025}"/>
              </a:ext>
            </a:extLst>
          </p:cNvPr>
          <p:cNvSpPr>
            <a:spLocks noGrp="1"/>
          </p:cNvSpPr>
          <p:nvPr>
            <p:ph type="title"/>
          </p:nvPr>
        </p:nvSpPr>
        <p:spPr/>
        <p:txBody>
          <a:bodyPr/>
          <a:lstStyle/>
          <a:p>
            <a:r>
              <a:rPr lang="en-US" dirty="0"/>
              <a:t>Short Messages</a:t>
            </a:r>
          </a:p>
        </p:txBody>
      </p:sp>
      <p:sp>
        <p:nvSpPr>
          <p:cNvPr id="7" name="Text Placeholder 6">
            <a:extLst>
              <a:ext uri="{FF2B5EF4-FFF2-40B4-BE49-F238E27FC236}">
                <a16:creationId xmlns:a16="http://schemas.microsoft.com/office/drawing/2014/main" id="{E8C57E66-7DBA-4B08-8204-E666BD012611}"/>
              </a:ext>
            </a:extLst>
          </p:cNvPr>
          <p:cNvSpPr>
            <a:spLocks noGrp="1"/>
          </p:cNvSpPr>
          <p:nvPr>
            <p:ph type="body" sz="quarter" idx="13"/>
          </p:nvPr>
        </p:nvSpPr>
        <p:spPr/>
        <p:txBody>
          <a:bodyPr/>
          <a:lstStyle/>
          <a:p>
            <a:endParaRPr lang="en-US"/>
          </a:p>
        </p:txBody>
      </p:sp>
      <p:sp>
        <p:nvSpPr>
          <p:cNvPr id="30" name="TextBox 61">
            <a:extLst>
              <a:ext uri="{FF2B5EF4-FFF2-40B4-BE49-F238E27FC236}">
                <a16:creationId xmlns:a16="http://schemas.microsoft.com/office/drawing/2014/main" id="{BE6B7C8C-FA05-4EBE-B186-E240E0DAA94A}"/>
              </a:ext>
            </a:extLst>
          </p:cNvPr>
          <p:cNvSpPr txBox="1">
            <a:spLocks noChangeArrowheads="1"/>
          </p:cNvSpPr>
          <p:nvPr/>
        </p:nvSpPr>
        <p:spPr bwMode="auto">
          <a:xfrm>
            <a:off x="2463960" y="1804008"/>
            <a:ext cx="9115425" cy="2093912"/>
          </a:xfrm>
          <a:prstGeom prst="roundRect">
            <a:avLst/>
          </a:prstGeom>
          <a:solidFill>
            <a:schemeClr val="bg1"/>
          </a:solidFill>
          <a:ln w="38100">
            <a:solidFill>
              <a:schemeClr val="tx2"/>
            </a:solidFill>
          </a:ln>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marL="111125" indent="-111125">
              <a:buFont typeface="Arial" panose="020B0604020202020204" pitchFamily="34" charset="0"/>
              <a:buChar cha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p:txBody>
      </p:sp>
      <p:sp>
        <p:nvSpPr>
          <p:cNvPr id="32" name="Content Placeholder 2">
            <a:extLst>
              <a:ext uri="{FF2B5EF4-FFF2-40B4-BE49-F238E27FC236}">
                <a16:creationId xmlns:a16="http://schemas.microsoft.com/office/drawing/2014/main" id="{C7E5BF20-34BE-45B8-A6F7-0C608764814F}"/>
              </a:ext>
            </a:extLst>
          </p:cNvPr>
          <p:cNvSpPr txBox="1">
            <a:spLocks/>
          </p:cNvSpPr>
          <p:nvPr/>
        </p:nvSpPr>
        <p:spPr>
          <a:xfrm>
            <a:off x="2890563" y="4596515"/>
            <a:ext cx="8150819" cy="1135696"/>
          </a:xfrm>
          <a:prstGeom prst="rect">
            <a:avLst/>
          </a:prstGeom>
        </p:spPr>
        <p:txBody>
          <a:bodyPr vert="horz" wrap="square" lIns="0" tIns="0" rIns="0" bIns="0" rtlCol="0">
            <a:spAutoFit/>
          </a:bodyPr>
          <a:lstStyle>
            <a:lvl1pPr marL="233363" indent="-233363" algn="l" defTabSz="914377" rtl="0" eaLnBrk="1" latinLnBrk="0" hangingPunct="1">
              <a:lnSpc>
                <a:spcPct val="90000"/>
              </a:lnSpc>
              <a:spcBef>
                <a:spcPts val="1200"/>
              </a:spcBef>
              <a:buClr>
                <a:schemeClr val="tx1"/>
              </a:buClr>
              <a:buSzPct val="80000"/>
              <a:buFont typeface="Wingdings" charset="2"/>
              <a:buChar char="§"/>
              <a:defRPr sz="2000" b="0" kern="1200" baseline="0">
                <a:solidFill>
                  <a:schemeClr val="tx2"/>
                </a:solidFill>
                <a:latin typeface="+mn-lt"/>
                <a:ea typeface="+mn-ea"/>
                <a:cs typeface="+mn-cs"/>
              </a:defRPr>
            </a:lvl1pPr>
            <a:lvl2pPr marL="454025" indent="-182563" algn="l" defTabSz="914377" rtl="0" eaLnBrk="1" latinLnBrk="0" hangingPunct="1">
              <a:lnSpc>
                <a:spcPct val="90000"/>
              </a:lnSpc>
              <a:spcBef>
                <a:spcPts val="800"/>
              </a:spcBef>
              <a:buClr>
                <a:schemeClr val="tx1"/>
              </a:buClr>
              <a:buSzPct val="80000"/>
              <a:buFont typeface="Wingdings" charset="2"/>
              <a:buChar char="§"/>
              <a:defRPr sz="1800" kern="1200">
                <a:solidFill>
                  <a:schemeClr val="tx2"/>
                </a:solidFill>
                <a:latin typeface="+mn-lt"/>
                <a:ea typeface="+mn-ea"/>
                <a:cs typeface="+mn-cs"/>
              </a:defRPr>
            </a:lvl2pPr>
            <a:lvl3pPr marL="622300" indent="-136525" algn="l" defTabSz="914377" rtl="0" eaLnBrk="1" latinLnBrk="0" hangingPunct="1">
              <a:lnSpc>
                <a:spcPct val="90000"/>
              </a:lnSpc>
              <a:spcBef>
                <a:spcPts val="600"/>
              </a:spcBef>
              <a:buClr>
                <a:schemeClr val="tx1"/>
              </a:buClr>
              <a:buSzPct val="80000"/>
              <a:buFont typeface="Wingdings" charset="2"/>
              <a:buChar char="§"/>
              <a:defRPr sz="1600" kern="1200">
                <a:solidFill>
                  <a:schemeClr val="tx2"/>
                </a:solidFill>
                <a:latin typeface="+mn-lt"/>
                <a:ea typeface="+mn-ea"/>
                <a:cs typeface="+mn-cs"/>
              </a:defRPr>
            </a:lvl3pPr>
            <a:lvl4pPr marL="793750"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4pPr>
            <a:lvl5pPr marL="963613"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5pPr>
            <a:lvl6pPr marL="1051534"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690"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566"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41"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US" sz="1600" b="1" dirty="0" err="1">
                <a:solidFill>
                  <a:schemeClr val="accent1"/>
                </a:solidFill>
              </a:rPr>
              <a:t>Xim</a:t>
            </a:r>
            <a:r>
              <a:rPr lang="en-US" sz="1600" b="1" dirty="0">
                <a:solidFill>
                  <a:schemeClr val="accent1"/>
                </a:solidFill>
              </a:rPr>
              <a:t> </a:t>
            </a:r>
            <a:r>
              <a:rPr lang="en-US" sz="1600" b="1" dirty="0" err="1">
                <a:solidFill>
                  <a:schemeClr val="accent1"/>
                </a:solidFill>
              </a:rPr>
              <a:t>harumquos</a:t>
            </a:r>
            <a:r>
              <a:rPr lang="en-US" sz="1600" b="1" dirty="0">
                <a:solidFill>
                  <a:schemeClr val="accent1"/>
                </a:solidFill>
              </a:rPr>
              <a:t> </a:t>
            </a:r>
            <a:r>
              <a:rPr lang="en-US" sz="1600" b="1" dirty="0" err="1">
                <a:solidFill>
                  <a:schemeClr val="accent1"/>
                </a:solidFill>
              </a:rPr>
              <a:t>sintium</a:t>
            </a:r>
            <a:r>
              <a:rPr lang="en-US" sz="1600" b="1" dirty="0">
                <a:solidFill>
                  <a:schemeClr val="accent1"/>
                </a:solidFill>
              </a:rPr>
              <a:t> arum </a:t>
            </a:r>
            <a:r>
              <a:rPr lang="en-US" sz="1600" dirty="0" err="1">
                <a:solidFill>
                  <a:schemeClr val="tx1"/>
                </a:solidFill>
              </a:rPr>
              <a:t>volupta</a:t>
            </a:r>
            <a:r>
              <a:rPr lang="en-US" sz="1600" dirty="0">
                <a:solidFill>
                  <a:schemeClr val="tx1"/>
                </a:solidFill>
              </a:rPr>
              <a:t> </a:t>
            </a:r>
            <a:r>
              <a:rPr lang="en-US" sz="1600" dirty="0" err="1">
                <a:solidFill>
                  <a:schemeClr val="tx1"/>
                </a:solidFill>
              </a:rPr>
              <a:t>eperitates</a:t>
            </a:r>
            <a:r>
              <a:rPr lang="en-US" sz="1600" dirty="0">
                <a:solidFill>
                  <a:schemeClr val="tx1"/>
                </a:solidFill>
              </a:rPr>
              <a:t> natis </a:t>
            </a:r>
            <a:r>
              <a:rPr lang="en-US" sz="1600" dirty="0" err="1">
                <a:solidFill>
                  <a:schemeClr val="tx1"/>
                </a:solidFill>
              </a:rPr>
              <a:t>quia</a:t>
            </a:r>
            <a:r>
              <a:rPr lang="en-US" sz="1600" dirty="0">
                <a:solidFill>
                  <a:schemeClr val="tx1"/>
                </a:solidFill>
              </a:rPr>
              <a:t> </a:t>
            </a:r>
            <a:r>
              <a:rPr lang="en-US" sz="1600" dirty="0" err="1">
                <a:solidFill>
                  <a:schemeClr val="tx1"/>
                </a:solidFill>
              </a:rPr>
              <a:t>ipsandia</a:t>
            </a:r>
            <a:r>
              <a:rPr lang="en-US" sz="1600" dirty="0">
                <a:solidFill>
                  <a:schemeClr val="tx1"/>
                </a:solidFill>
              </a:rPr>
              <a:t> a vid </a:t>
            </a:r>
            <a:r>
              <a:rPr lang="en-US" sz="1600" dirty="0" err="1">
                <a:solidFill>
                  <a:schemeClr val="tx1"/>
                </a:solidFill>
              </a:rPr>
              <a:t>quam</a:t>
            </a:r>
            <a:r>
              <a:rPr lang="en-US" sz="1600" dirty="0">
                <a:solidFill>
                  <a:schemeClr val="tx1"/>
                </a:solidFill>
              </a:rPr>
              <a:t> </a:t>
            </a:r>
            <a:r>
              <a:rPr lang="en-US" sz="1600" dirty="0" err="1">
                <a:solidFill>
                  <a:schemeClr val="tx1"/>
                </a:solidFill>
              </a:rPr>
              <a:t>rehent</a:t>
            </a:r>
            <a:r>
              <a:rPr lang="en-US" sz="1600" dirty="0">
                <a:solidFill>
                  <a:schemeClr val="tx1"/>
                </a:solidFill>
              </a:rPr>
              <a:t> </a:t>
            </a:r>
            <a:r>
              <a:rPr lang="en-US" sz="1600" dirty="0" err="1">
                <a:solidFill>
                  <a:schemeClr val="tx1"/>
                </a:solidFill>
              </a:rPr>
              <a:t>explitat</a:t>
            </a:r>
            <a:r>
              <a:rPr lang="en-US" sz="1600" dirty="0">
                <a:solidFill>
                  <a:schemeClr val="tx1"/>
                </a:solidFill>
              </a:rPr>
              <a:t> </a:t>
            </a:r>
            <a:r>
              <a:rPr lang="en-US" sz="1600" dirty="0" err="1">
                <a:solidFill>
                  <a:schemeClr val="tx1"/>
                </a:solidFill>
              </a:rPr>
              <a:t>quidelicto</a:t>
            </a:r>
            <a:r>
              <a:rPr lang="en-US" sz="1600" dirty="0">
                <a:solidFill>
                  <a:schemeClr val="tx1"/>
                </a:solidFill>
              </a:rPr>
              <a:t> mod </a:t>
            </a:r>
            <a:r>
              <a:rPr lang="en-US" sz="1600" dirty="0" err="1">
                <a:solidFill>
                  <a:schemeClr val="tx1"/>
                </a:solidFill>
              </a:rPr>
              <a:t>maiores</a:t>
            </a:r>
            <a:r>
              <a:rPr lang="en-US" sz="1600" dirty="0">
                <a:solidFill>
                  <a:schemeClr val="tx1"/>
                </a:solidFill>
              </a:rPr>
              <a:t> </a:t>
            </a:r>
            <a:r>
              <a:rPr lang="en-US" sz="1600" dirty="0" err="1">
                <a:solidFill>
                  <a:schemeClr val="tx1"/>
                </a:solidFill>
              </a:rPr>
              <a:t>mosapit</a:t>
            </a:r>
            <a:r>
              <a:rPr lang="en-US" sz="1600" dirty="0">
                <a:solidFill>
                  <a:schemeClr val="tx1"/>
                </a:solidFill>
              </a:rPr>
              <a:t> la </a:t>
            </a:r>
            <a:r>
              <a:rPr lang="en-US" sz="1600" dirty="0" err="1">
                <a:solidFill>
                  <a:schemeClr val="tx1"/>
                </a:solidFill>
              </a:rPr>
              <a:t>consequis</a:t>
            </a:r>
            <a:r>
              <a:rPr lang="en-US" sz="1600" dirty="0">
                <a:solidFill>
                  <a:schemeClr val="tx1"/>
                </a:solidFill>
              </a:rPr>
              <a:t> </a:t>
            </a:r>
            <a:r>
              <a:rPr lang="en-US" sz="1600" dirty="0" err="1">
                <a:solidFill>
                  <a:schemeClr val="tx1"/>
                </a:solidFill>
              </a:rPr>
              <a:t>etumquis</a:t>
            </a:r>
            <a:r>
              <a:rPr lang="en-US" sz="1600" dirty="0">
                <a:solidFill>
                  <a:schemeClr val="tx1"/>
                </a:solidFill>
              </a:rPr>
              <a:t> ad </a:t>
            </a:r>
            <a:r>
              <a:rPr lang="en-US" sz="1600" dirty="0" err="1">
                <a:solidFill>
                  <a:schemeClr val="tx1"/>
                </a:solidFill>
              </a:rPr>
              <a:t>ut</a:t>
            </a:r>
            <a:r>
              <a:rPr lang="en-US" sz="1600" dirty="0">
                <a:solidFill>
                  <a:schemeClr val="tx1"/>
                </a:solidFill>
              </a:rPr>
              <a:t> </a:t>
            </a:r>
            <a:r>
              <a:rPr lang="en-US" sz="1600" dirty="0" err="1">
                <a:solidFill>
                  <a:schemeClr val="tx1"/>
                </a:solidFill>
              </a:rPr>
              <a:t>eos</a:t>
            </a:r>
            <a:r>
              <a:rPr lang="en-US" sz="1600" dirty="0">
                <a:solidFill>
                  <a:schemeClr val="tx1"/>
                </a:solidFill>
              </a:rPr>
              <a:t> </a:t>
            </a:r>
            <a:r>
              <a:rPr lang="en-US" sz="1600" dirty="0" err="1">
                <a:solidFill>
                  <a:schemeClr val="tx1"/>
                </a:solidFill>
              </a:rPr>
              <a:t>experiam</a:t>
            </a:r>
            <a:r>
              <a:rPr lang="en-US" sz="1600" dirty="0">
                <a:solidFill>
                  <a:schemeClr val="tx1"/>
                </a:solidFill>
              </a:rPr>
              <a:t> </a:t>
            </a:r>
            <a:r>
              <a:rPr lang="en-US" sz="1600" dirty="0" err="1">
                <a:solidFill>
                  <a:schemeClr val="tx1"/>
                </a:solidFill>
              </a:rPr>
              <a:t>rerrum</a:t>
            </a:r>
            <a:r>
              <a:rPr lang="en-US" sz="1600" dirty="0">
                <a:solidFill>
                  <a:schemeClr val="tx1"/>
                </a:solidFill>
              </a:rPr>
              <a:t> re nit, </a:t>
            </a:r>
            <a:r>
              <a:rPr lang="en-US" sz="1600" dirty="0" err="1">
                <a:solidFill>
                  <a:schemeClr val="tx1"/>
                </a:solidFill>
              </a:rPr>
              <a:t>sinvelliquid</a:t>
            </a:r>
            <a:r>
              <a:rPr lang="en-US" sz="1600" dirty="0">
                <a:solidFill>
                  <a:schemeClr val="tx1"/>
                </a:solidFill>
              </a:rPr>
              <a:t> </a:t>
            </a:r>
            <a:r>
              <a:rPr lang="en-US" sz="1600" dirty="0" err="1">
                <a:solidFill>
                  <a:schemeClr val="tx1"/>
                </a:solidFill>
              </a:rPr>
              <a:t>ut</a:t>
            </a:r>
            <a:r>
              <a:rPr lang="en-US" sz="1600" dirty="0">
                <a:solidFill>
                  <a:schemeClr val="tx1"/>
                </a:solidFill>
              </a:rPr>
              <a:t> </a:t>
            </a:r>
            <a:r>
              <a:rPr lang="en-US" sz="1600" dirty="0" err="1">
                <a:solidFill>
                  <a:schemeClr val="tx1"/>
                </a:solidFill>
              </a:rPr>
              <a:t>ullab</a:t>
            </a:r>
            <a:r>
              <a:rPr lang="en-US" sz="1600" dirty="0">
                <a:solidFill>
                  <a:schemeClr val="tx1"/>
                </a:solidFill>
              </a:rPr>
              <a:t> id </a:t>
            </a:r>
            <a:r>
              <a:rPr lang="en-US" sz="1600" dirty="0" err="1">
                <a:solidFill>
                  <a:schemeClr val="tx1"/>
                </a:solidFill>
              </a:rPr>
              <a:t>magnis</a:t>
            </a:r>
            <a:r>
              <a:rPr lang="en-US" sz="1600" dirty="0">
                <a:solidFill>
                  <a:schemeClr val="tx1"/>
                </a:solidFill>
              </a:rPr>
              <a:t> nis </a:t>
            </a:r>
            <a:r>
              <a:rPr lang="en-US" sz="1600" dirty="0" err="1">
                <a:solidFill>
                  <a:schemeClr val="tx1"/>
                </a:solidFill>
              </a:rPr>
              <a:t>maiorrum</a:t>
            </a:r>
            <a:r>
              <a:rPr lang="en-US" sz="1600" dirty="0">
                <a:solidFill>
                  <a:schemeClr val="tx1"/>
                </a:solidFill>
              </a:rPr>
              <a:t> </a:t>
            </a:r>
            <a:r>
              <a:rPr lang="en-US" sz="1600" dirty="0" err="1">
                <a:solidFill>
                  <a:schemeClr val="tx1"/>
                </a:solidFill>
              </a:rPr>
              <a:t>inctotatet</a:t>
            </a:r>
            <a:r>
              <a:rPr lang="en-US" sz="1600" dirty="0">
                <a:solidFill>
                  <a:schemeClr val="tx1"/>
                </a:solidFill>
              </a:rPr>
              <a:t> qui </a:t>
            </a:r>
            <a:r>
              <a:rPr lang="en-US" sz="1600" dirty="0" err="1">
                <a:solidFill>
                  <a:schemeClr val="tx1"/>
                </a:solidFill>
              </a:rPr>
              <a:t>tem</a:t>
            </a:r>
            <a:r>
              <a:rPr lang="en-US" sz="1600" dirty="0">
                <a:solidFill>
                  <a:schemeClr val="tx1"/>
                </a:solidFill>
              </a:rPr>
              <a:t> </a:t>
            </a:r>
            <a:r>
              <a:rPr lang="en-US" sz="1600" dirty="0" err="1">
                <a:solidFill>
                  <a:schemeClr val="tx1"/>
                </a:solidFill>
              </a:rPr>
              <a:t>dit</a:t>
            </a:r>
            <a:r>
              <a:rPr lang="en-US" sz="1600" dirty="0">
                <a:solidFill>
                  <a:schemeClr val="tx1"/>
                </a:solidFill>
              </a:rPr>
              <a:t>, </a:t>
            </a:r>
            <a:r>
              <a:rPr lang="en-US" sz="1600" dirty="0" err="1">
                <a:solidFill>
                  <a:schemeClr val="tx1"/>
                </a:solidFill>
              </a:rPr>
              <a:t>simolup</a:t>
            </a:r>
            <a:r>
              <a:rPr lang="en-US" sz="1600" dirty="0">
                <a:solidFill>
                  <a:schemeClr val="tx1"/>
                </a:solidFill>
              </a:rPr>
              <a:t> </a:t>
            </a:r>
            <a:r>
              <a:rPr lang="en-US" sz="1600" dirty="0" err="1">
                <a:solidFill>
                  <a:schemeClr val="tx1"/>
                </a:solidFill>
              </a:rPr>
              <a:t>tatibus</a:t>
            </a:r>
            <a:r>
              <a:rPr lang="en-US" sz="1600" dirty="0">
                <a:solidFill>
                  <a:schemeClr val="tx1"/>
                </a:solidFill>
              </a:rPr>
              <a:t> </a:t>
            </a:r>
            <a:r>
              <a:rPr lang="en-US" sz="1600" dirty="0" err="1">
                <a:solidFill>
                  <a:schemeClr val="tx1"/>
                </a:solidFill>
              </a:rPr>
              <a:t>ium</a:t>
            </a:r>
            <a:r>
              <a:rPr lang="en-US" sz="1600" dirty="0">
                <a:solidFill>
                  <a:schemeClr val="tx1"/>
                </a:solidFill>
              </a:rPr>
              <a:t> is et </a:t>
            </a:r>
            <a:r>
              <a:rPr lang="en-US" sz="1600" dirty="0" err="1">
                <a:solidFill>
                  <a:schemeClr val="tx1"/>
                </a:solidFill>
              </a:rPr>
              <a:t>officienist</a:t>
            </a:r>
            <a:r>
              <a:rPr lang="en-US" sz="1600" dirty="0">
                <a:solidFill>
                  <a:schemeClr val="tx1"/>
                </a:solidFill>
              </a:rPr>
              <a:t> qui </a:t>
            </a:r>
            <a:r>
              <a:rPr lang="en-US" sz="1600" dirty="0" err="1">
                <a:solidFill>
                  <a:schemeClr val="tx1"/>
                </a:solidFill>
              </a:rPr>
              <a:t>repelec</a:t>
            </a:r>
            <a:r>
              <a:rPr lang="en-US" sz="1600" dirty="0">
                <a:solidFill>
                  <a:schemeClr val="tx1"/>
                </a:solidFill>
              </a:rPr>
              <a:t> </a:t>
            </a:r>
            <a:r>
              <a:rPr lang="en-US" sz="1600" dirty="0" err="1">
                <a:solidFill>
                  <a:schemeClr val="tx1"/>
                </a:solidFill>
              </a:rPr>
              <a:t>usciis</a:t>
            </a:r>
            <a:r>
              <a:rPr lang="en-US" sz="1600" dirty="0">
                <a:solidFill>
                  <a:schemeClr val="tx1"/>
                </a:solidFill>
              </a:rPr>
              <a:t> </a:t>
            </a:r>
            <a:r>
              <a:rPr lang="en-US" sz="1600" dirty="0" err="1">
                <a:solidFill>
                  <a:schemeClr val="tx1"/>
                </a:solidFill>
              </a:rPr>
              <a:t>sundit</a:t>
            </a:r>
            <a:r>
              <a:rPr lang="en-US" sz="1600" dirty="0">
                <a:solidFill>
                  <a:schemeClr val="tx1"/>
                </a:solidFill>
              </a:rPr>
              <a:t> ad </a:t>
            </a:r>
            <a:r>
              <a:rPr lang="en-US" sz="1600" dirty="0" err="1">
                <a:solidFill>
                  <a:schemeClr val="tx1"/>
                </a:solidFill>
              </a:rPr>
              <a:t>ullor</a:t>
            </a:r>
            <a:r>
              <a:rPr lang="en-US" sz="1600" dirty="0">
                <a:solidFill>
                  <a:schemeClr val="tx1"/>
                </a:solidFill>
              </a:rPr>
              <a:t> </a:t>
            </a:r>
            <a:r>
              <a:rPr lang="en-US" sz="1600" dirty="0" err="1">
                <a:solidFill>
                  <a:schemeClr val="tx1"/>
                </a:solidFill>
              </a:rPr>
              <a:t>aut</a:t>
            </a:r>
            <a:r>
              <a:rPr lang="en-US" sz="1600" dirty="0">
                <a:solidFill>
                  <a:schemeClr val="tx1"/>
                </a:solidFill>
              </a:rPr>
              <a:t> et </a:t>
            </a:r>
            <a:r>
              <a:rPr lang="en-US" sz="1600" dirty="0" err="1">
                <a:solidFill>
                  <a:schemeClr val="tx1"/>
                </a:solidFill>
              </a:rPr>
              <a:t>voloratur</a:t>
            </a:r>
            <a:r>
              <a:rPr lang="en-US" sz="1600" dirty="0">
                <a:solidFill>
                  <a:schemeClr val="tx1"/>
                </a:solidFill>
              </a:rPr>
              <a:t>? Dis </a:t>
            </a:r>
            <a:r>
              <a:rPr lang="en-US" sz="1600" dirty="0" err="1">
                <a:solidFill>
                  <a:schemeClr val="tx1"/>
                </a:solidFill>
              </a:rPr>
              <a:t>utam</a:t>
            </a:r>
            <a:r>
              <a:rPr lang="en-US" sz="1600" dirty="0">
                <a:solidFill>
                  <a:schemeClr val="tx1"/>
                </a:solidFill>
              </a:rPr>
              <a:t> re </a:t>
            </a:r>
            <a:r>
              <a:rPr lang="en-US" sz="1600" dirty="0" err="1">
                <a:solidFill>
                  <a:schemeClr val="tx1"/>
                </a:solidFill>
              </a:rPr>
              <a:t>quibere</a:t>
            </a:r>
            <a:r>
              <a:rPr lang="en-US" sz="1600" dirty="0">
                <a:solidFill>
                  <a:schemeClr val="tx1"/>
                </a:solidFill>
              </a:rPr>
              <a:t> </a:t>
            </a:r>
            <a:r>
              <a:rPr lang="en-US" sz="1600" dirty="0" err="1">
                <a:solidFill>
                  <a:schemeClr val="tx1"/>
                </a:solidFill>
              </a:rPr>
              <a:t>reriam</a:t>
            </a:r>
            <a:r>
              <a:rPr lang="en-US" sz="1600" dirty="0">
                <a:solidFill>
                  <a:schemeClr val="tx1"/>
                </a:solidFill>
              </a:rPr>
              <a:t> </a:t>
            </a:r>
            <a:r>
              <a:rPr lang="en-US" sz="1600" dirty="0" err="1">
                <a:solidFill>
                  <a:schemeClr val="tx1"/>
                </a:solidFill>
              </a:rPr>
              <a:t>fuga</a:t>
            </a:r>
            <a:r>
              <a:rPr lang="en-US" sz="1600" dirty="0">
                <a:solidFill>
                  <a:schemeClr val="tx1"/>
                </a:solidFill>
              </a:rPr>
              <a:t>. Sed </a:t>
            </a:r>
            <a:r>
              <a:rPr lang="en-US" sz="1600" dirty="0" err="1">
                <a:solidFill>
                  <a:schemeClr val="tx1"/>
                </a:solidFill>
              </a:rPr>
              <a:t>maior</a:t>
            </a:r>
            <a:r>
              <a:rPr lang="en-US" sz="1600" dirty="0">
                <a:solidFill>
                  <a:schemeClr val="tx1"/>
                </a:solidFill>
              </a:rPr>
              <a:t> </a:t>
            </a:r>
            <a:r>
              <a:rPr lang="en-US" sz="1600" dirty="0" err="1">
                <a:solidFill>
                  <a:schemeClr val="tx1"/>
                </a:solidFill>
              </a:rPr>
              <a:t>atus</a:t>
            </a:r>
            <a:r>
              <a:rPr lang="en-US" sz="1600" dirty="0">
                <a:solidFill>
                  <a:schemeClr val="tx1"/>
                </a:solidFill>
              </a:rPr>
              <a:t> </a:t>
            </a:r>
            <a:r>
              <a:rPr lang="en-US" sz="1600" dirty="0" err="1">
                <a:solidFill>
                  <a:schemeClr val="tx1"/>
                </a:solidFill>
              </a:rPr>
              <a:t>autatiam</a:t>
            </a:r>
            <a:r>
              <a:rPr lang="en-US" sz="1600" dirty="0">
                <a:solidFill>
                  <a:schemeClr val="tx1"/>
                </a:solidFill>
              </a:rPr>
              <a:t> </a:t>
            </a:r>
            <a:r>
              <a:rPr lang="en-US" sz="1600" dirty="0" err="1">
                <a:solidFill>
                  <a:schemeClr val="tx1"/>
                </a:solidFill>
              </a:rPr>
              <a:t>si</a:t>
            </a:r>
            <a:endParaRPr lang="en-US" sz="1600" dirty="0">
              <a:solidFill>
                <a:schemeClr val="tx1"/>
              </a:solidFill>
            </a:endParaRPr>
          </a:p>
        </p:txBody>
      </p:sp>
      <p:grpSp>
        <p:nvGrpSpPr>
          <p:cNvPr id="33" name="Group 11">
            <a:extLst>
              <a:ext uri="{FF2B5EF4-FFF2-40B4-BE49-F238E27FC236}">
                <a16:creationId xmlns:a16="http://schemas.microsoft.com/office/drawing/2014/main" id="{EE3C9378-DD4F-47C1-942D-BE793AD16E4A}"/>
              </a:ext>
            </a:extLst>
          </p:cNvPr>
          <p:cNvGrpSpPr>
            <a:grpSpLocks noChangeAspect="1"/>
          </p:cNvGrpSpPr>
          <p:nvPr/>
        </p:nvGrpSpPr>
        <p:grpSpPr bwMode="auto">
          <a:xfrm>
            <a:off x="769938" y="4700813"/>
            <a:ext cx="1500187" cy="958850"/>
            <a:chOff x="485" y="2787"/>
            <a:chExt cx="945" cy="604"/>
          </a:xfrm>
        </p:grpSpPr>
        <p:sp>
          <p:nvSpPr>
            <p:cNvPr id="34" name="AutoShape 10">
              <a:extLst>
                <a:ext uri="{FF2B5EF4-FFF2-40B4-BE49-F238E27FC236}">
                  <a16:creationId xmlns:a16="http://schemas.microsoft.com/office/drawing/2014/main" id="{A4955365-476B-40C3-8624-582B1C829143}"/>
                </a:ext>
              </a:extLst>
            </p:cNvPr>
            <p:cNvSpPr>
              <a:spLocks noChangeAspect="1" noChangeArrowheads="1" noTextEdit="1"/>
            </p:cNvSpPr>
            <p:nvPr/>
          </p:nvSpPr>
          <p:spPr bwMode="auto">
            <a:xfrm>
              <a:off x="485" y="2787"/>
              <a:ext cx="945"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4B2C5933-7941-4ED1-8EF3-9ECB24480966}"/>
                </a:ext>
              </a:extLst>
            </p:cNvPr>
            <p:cNvSpPr>
              <a:spLocks/>
            </p:cNvSpPr>
            <p:nvPr/>
          </p:nvSpPr>
          <p:spPr bwMode="auto">
            <a:xfrm>
              <a:off x="485" y="2787"/>
              <a:ext cx="799" cy="515"/>
            </a:xfrm>
            <a:custGeom>
              <a:avLst/>
              <a:gdLst>
                <a:gd name="T0" fmla="*/ 280 w 432"/>
                <a:gd name="T1" fmla="*/ 278 h 278"/>
                <a:gd name="T2" fmla="*/ 24 w 432"/>
                <a:gd name="T3" fmla="*/ 278 h 278"/>
                <a:gd name="T4" fmla="*/ 0 w 432"/>
                <a:gd name="T5" fmla="*/ 254 h 278"/>
                <a:gd name="T6" fmla="*/ 0 w 432"/>
                <a:gd name="T7" fmla="*/ 24 h 278"/>
                <a:gd name="T8" fmla="*/ 24 w 432"/>
                <a:gd name="T9" fmla="*/ 0 h 278"/>
                <a:gd name="T10" fmla="*/ 407 w 432"/>
                <a:gd name="T11" fmla="*/ 0 h 278"/>
                <a:gd name="T12" fmla="*/ 432 w 432"/>
                <a:gd name="T13" fmla="*/ 24 h 278"/>
                <a:gd name="T14" fmla="*/ 432 w 432"/>
                <a:gd name="T15" fmla="*/ 52 h 278"/>
                <a:gd name="T16" fmla="*/ 417 w 432"/>
                <a:gd name="T17" fmla="*/ 52 h 278"/>
                <a:gd name="T18" fmla="*/ 417 w 432"/>
                <a:gd name="T19" fmla="*/ 24 h 278"/>
                <a:gd name="T20" fmla="*/ 407 w 432"/>
                <a:gd name="T21" fmla="*/ 14 h 278"/>
                <a:gd name="T22" fmla="*/ 24 w 432"/>
                <a:gd name="T23" fmla="*/ 14 h 278"/>
                <a:gd name="T24" fmla="*/ 15 w 432"/>
                <a:gd name="T25" fmla="*/ 24 h 278"/>
                <a:gd name="T26" fmla="*/ 15 w 432"/>
                <a:gd name="T27" fmla="*/ 254 h 278"/>
                <a:gd name="T28" fmla="*/ 24 w 432"/>
                <a:gd name="T29" fmla="*/ 263 h 278"/>
                <a:gd name="T30" fmla="*/ 280 w 432"/>
                <a:gd name="T31" fmla="*/ 263 h 278"/>
                <a:gd name="T32" fmla="*/ 280 w 432"/>
                <a:gd name="T33"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2" h="278">
                  <a:moveTo>
                    <a:pt x="280" y="278"/>
                  </a:moveTo>
                  <a:cubicBezTo>
                    <a:pt x="24" y="278"/>
                    <a:pt x="24" y="278"/>
                    <a:pt x="24" y="278"/>
                  </a:cubicBezTo>
                  <a:cubicBezTo>
                    <a:pt x="11" y="278"/>
                    <a:pt x="0" y="267"/>
                    <a:pt x="0" y="254"/>
                  </a:cubicBezTo>
                  <a:cubicBezTo>
                    <a:pt x="0" y="24"/>
                    <a:pt x="0" y="24"/>
                    <a:pt x="0" y="24"/>
                  </a:cubicBezTo>
                  <a:cubicBezTo>
                    <a:pt x="0" y="11"/>
                    <a:pt x="11" y="0"/>
                    <a:pt x="24" y="0"/>
                  </a:cubicBezTo>
                  <a:cubicBezTo>
                    <a:pt x="407" y="0"/>
                    <a:pt x="407" y="0"/>
                    <a:pt x="407" y="0"/>
                  </a:cubicBezTo>
                  <a:cubicBezTo>
                    <a:pt x="421" y="0"/>
                    <a:pt x="432" y="11"/>
                    <a:pt x="432" y="24"/>
                  </a:cubicBezTo>
                  <a:cubicBezTo>
                    <a:pt x="432" y="52"/>
                    <a:pt x="432" y="52"/>
                    <a:pt x="432" y="52"/>
                  </a:cubicBezTo>
                  <a:cubicBezTo>
                    <a:pt x="417" y="52"/>
                    <a:pt x="417" y="52"/>
                    <a:pt x="417" y="52"/>
                  </a:cubicBezTo>
                  <a:cubicBezTo>
                    <a:pt x="417" y="24"/>
                    <a:pt x="417" y="24"/>
                    <a:pt x="417" y="24"/>
                  </a:cubicBezTo>
                  <a:cubicBezTo>
                    <a:pt x="417" y="19"/>
                    <a:pt x="413" y="14"/>
                    <a:pt x="407" y="14"/>
                  </a:cubicBezTo>
                  <a:cubicBezTo>
                    <a:pt x="24" y="14"/>
                    <a:pt x="24" y="14"/>
                    <a:pt x="24" y="14"/>
                  </a:cubicBezTo>
                  <a:cubicBezTo>
                    <a:pt x="19" y="14"/>
                    <a:pt x="15" y="19"/>
                    <a:pt x="15" y="24"/>
                  </a:cubicBezTo>
                  <a:cubicBezTo>
                    <a:pt x="15" y="254"/>
                    <a:pt x="15" y="254"/>
                    <a:pt x="15" y="254"/>
                  </a:cubicBezTo>
                  <a:cubicBezTo>
                    <a:pt x="15" y="259"/>
                    <a:pt x="19" y="263"/>
                    <a:pt x="24" y="263"/>
                  </a:cubicBezTo>
                  <a:cubicBezTo>
                    <a:pt x="280" y="263"/>
                    <a:pt x="280" y="263"/>
                    <a:pt x="280" y="263"/>
                  </a:cubicBezTo>
                  <a:lnTo>
                    <a:pt x="280" y="278"/>
                  </a:ln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FADF2D5A-4684-4427-9CA1-04A6C95C13B9}"/>
                </a:ext>
              </a:extLst>
            </p:cNvPr>
            <p:cNvSpPr>
              <a:spLocks noEditPoints="1"/>
            </p:cNvSpPr>
            <p:nvPr/>
          </p:nvSpPr>
          <p:spPr bwMode="auto">
            <a:xfrm>
              <a:off x="818" y="3274"/>
              <a:ext cx="133" cy="106"/>
            </a:xfrm>
            <a:custGeom>
              <a:avLst/>
              <a:gdLst>
                <a:gd name="T0" fmla="*/ 133 w 133"/>
                <a:gd name="T1" fmla="*/ 106 h 106"/>
                <a:gd name="T2" fmla="*/ 0 w 133"/>
                <a:gd name="T3" fmla="*/ 106 h 106"/>
                <a:gd name="T4" fmla="*/ 0 w 133"/>
                <a:gd name="T5" fmla="*/ 0 h 106"/>
                <a:gd name="T6" fmla="*/ 133 w 133"/>
                <a:gd name="T7" fmla="*/ 0 h 106"/>
                <a:gd name="T8" fmla="*/ 133 w 133"/>
                <a:gd name="T9" fmla="*/ 106 h 106"/>
                <a:gd name="T10" fmla="*/ 28 w 133"/>
                <a:gd name="T11" fmla="*/ 78 h 106"/>
                <a:gd name="T12" fmla="*/ 105 w 133"/>
                <a:gd name="T13" fmla="*/ 78 h 106"/>
                <a:gd name="T14" fmla="*/ 105 w 133"/>
                <a:gd name="T15" fmla="*/ 28 h 106"/>
                <a:gd name="T16" fmla="*/ 28 w 133"/>
                <a:gd name="T17" fmla="*/ 28 h 106"/>
                <a:gd name="T18" fmla="*/ 28 w 133"/>
                <a:gd name="T19"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06">
                  <a:moveTo>
                    <a:pt x="133" y="106"/>
                  </a:moveTo>
                  <a:lnTo>
                    <a:pt x="0" y="106"/>
                  </a:lnTo>
                  <a:lnTo>
                    <a:pt x="0" y="0"/>
                  </a:lnTo>
                  <a:lnTo>
                    <a:pt x="133" y="0"/>
                  </a:lnTo>
                  <a:lnTo>
                    <a:pt x="133" y="106"/>
                  </a:lnTo>
                  <a:close/>
                  <a:moveTo>
                    <a:pt x="28" y="78"/>
                  </a:moveTo>
                  <a:lnTo>
                    <a:pt x="105" y="78"/>
                  </a:lnTo>
                  <a:lnTo>
                    <a:pt x="105" y="28"/>
                  </a:lnTo>
                  <a:lnTo>
                    <a:pt x="28" y="28"/>
                  </a:lnTo>
                  <a:lnTo>
                    <a:pt x="28" y="78"/>
                  </a:ln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4">
              <a:extLst>
                <a:ext uri="{FF2B5EF4-FFF2-40B4-BE49-F238E27FC236}">
                  <a16:creationId xmlns:a16="http://schemas.microsoft.com/office/drawing/2014/main" id="{9D6E04C3-5301-482A-8808-321E127AFA83}"/>
                </a:ext>
              </a:extLst>
            </p:cNvPr>
            <p:cNvSpPr>
              <a:spLocks noChangeArrowheads="1"/>
            </p:cNvSpPr>
            <p:nvPr/>
          </p:nvSpPr>
          <p:spPr bwMode="auto">
            <a:xfrm>
              <a:off x="737" y="3352"/>
              <a:ext cx="295" cy="28"/>
            </a:xfrm>
            <a:prstGeom prst="rect">
              <a:avLst/>
            </a:prstGeom>
            <a:solidFill>
              <a:srgbClr val="3941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C76DAA46-D379-490D-9290-B1271CA6BC21}"/>
                </a:ext>
              </a:extLst>
            </p:cNvPr>
            <p:cNvSpPr>
              <a:spLocks noEditPoints="1"/>
            </p:cNvSpPr>
            <p:nvPr/>
          </p:nvSpPr>
          <p:spPr bwMode="auto">
            <a:xfrm>
              <a:off x="570" y="3059"/>
              <a:ext cx="122" cy="180"/>
            </a:xfrm>
            <a:custGeom>
              <a:avLst/>
              <a:gdLst>
                <a:gd name="T0" fmla="*/ 122 w 122"/>
                <a:gd name="T1" fmla="*/ 180 h 180"/>
                <a:gd name="T2" fmla="*/ 0 w 122"/>
                <a:gd name="T3" fmla="*/ 180 h 180"/>
                <a:gd name="T4" fmla="*/ 0 w 122"/>
                <a:gd name="T5" fmla="*/ 0 h 180"/>
                <a:gd name="T6" fmla="*/ 122 w 122"/>
                <a:gd name="T7" fmla="*/ 0 h 180"/>
                <a:gd name="T8" fmla="*/ 122 w 122"/>
                <a:gd name="T9" fmla="*/ 180 h 180"/>
                <a:gd name="T10" fmla="*/ 28 w 122"/>
                <a:gd name="T11" fmla="*/ 154 h 180"/>
                <a:gd name="T12" fmla="*/ 94 w 122"/>
                <a:gd name="T13" fmla="*/ 154 h 180"/>
                <a:gd name="T14" fmla="*/ 94 w 122"/>
                <a:gd name="T15" fmla="*/ 28 h 180"/>
                <a:gd name="T16" fmla="*/ 28 w 122"/>
                <a:gd name="T17" fmla="*/ 28 h 180"/>
                <a:gd name="T18" fmla="*/ 28 w 122"/>
                <a:gd name="T19" fmla="*/ 15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80">
                  <a:moveTo>
                    <a:pt x="122" y="180"/>
                  </a:moveTo>
                  <a:lnTo>
                    <a:pt x="0" y="180"/>
                  </a:lnTo>
                  <a:lnTo>
                    <a:pt x="0" y="0"/>
                  </a:lnTo>
                  <a:lnTo>
                    <a:pt x="122" y="0"/>
                  </a:lnTo>
                  <a:lnTo>
                    <a:pt x="122" y="180"/>
                  </a:lnTo>
                  <a:close/>
                  <a:moveTo>
                    <a:pt x="28" y="154"/>
                  </a:moveTo>
                  <a:lnTo>
                    <a:pt x="94" y="154"/>
                  </a:lnTo>
                  <a:lnTo>
                    <a:pt x="94" y="28"/>
                  </a:lnTo>
                  <a:lnTo>
                    <a:pt x="28" y="28"/>
                  </a:lnTo>
                  <a:lnTo>
                    <a:pt x="28" y="15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214837B1-C0C6-4C05-B977-285457A4E5E2}"/>
                </a:ext>
              </a:extLst>
            </p:cNvPr>
            <p:cNvSpPr>
              <a:spLocks noEditPoints="1"/>
            </p:cNvSpPr>
            <p:nvPr/>
          </p:nvSpPr>
          <p:spPr bwMode="auto">
            <a:xfrm>
              <a:off x="724" y="2919"/>
              <a:ext cx="122" cy="320"/>
            </a:xfrm>
            <a:custGeom>
              <a:avLst/>
              <a:gdLst>
                <a:gd name="T0" fmla="*/ 122 w 122"/>
                <a:gd name="T1" fmla="*/ 320 h 320"/>
                <a:gd name="T2" fmla="*/ 0 w 122"/>
                <a:gd name="T3" fmla="*/ 320 h 320"/>
                <a:gd name="T4" fmla="*/ 0 w 122"/>
                <a:gd name="T5" fmla="*/ 0 h 320"/>
                <a:gd name="T6" fmla="*/ 122 w 122"/>
                <a:gd name="T7" fmla="*/ 0 h 320"/>
                <a:gd name="T8" fmla="*/ 122 w 122"/>
                <a:gd name="T9" fmla="*/ 320 h 320"/>
                <a:gd name="T10" fmla="*/ 25 w 122"/>
                <a:gd name="T11" fmla="*/ 294 h 320"/>
                <a:gd name="T12" fmla="*/ 94 w 122"/>
                <a:gd name="T13" fmla="*/ 294 h 320"/>
                <a:gd name="T14" fmla="*/ 94 w 122"/>
                <a:gd name="T15" fmla="*/ 25 h 320"/>
                <a:gd name="T16" fmla="*/ 25 w 122"/>
                <a:gd name="T17" fmla="*/ 25 h 320"/>
                <a:gd name="T18" fmla="*/ 25 w 122"/>
                <a:gd name="T19" fmla="*/ 29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320">
                  <a:moveTo>
                    <a:pt x="122" y="320"/>
                  </a:moveTo>
                  <a:lnTo>
                    <a:pt x="0" y="320"/>
                  </a:lnTo>
                  <a:lnTo>
                    <a:pt x="0" y="0"/>
                  </a:lnTo>
                  <a:lnTo>
                    <a:pt x="122" y="0"/>
                  </a:lnTo>
                  <a:lnTo>
                    <a:pt x="122" y="320"/>
                  </a:lnTo>
                  <a:close/>
                  <a:moveTo>
                    <a:pt x="25" y="294"/>
                  </a:moveTo>
                  <a:lnTo>
                    <a:pt x="94" y="294"/>
                  </a:lnTo>
                  <a:lnTo>
                    <a:pt x="94" y="25"/>
                  </a:lnTo>
                  <a:lnTo>
                    <a:pt x="25" y="25"/>
                  </a:lnTo>
                  <a:lnTo>
                    <a:pt x="25" y="2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a:extLst>
                <a:ext uri="{FF2B5EF4-FFF2-40B4-BE49-F238E27FC236}">
                  <a16:creationId xmlns:a16="http://schemas.microsoft.com/office/drawing/2014/main" id="{A3FBA399-4D4B-4DED-95A1-7768EDFA5B8D}"/>
                </a:ext>
              </a:extLst>
            </p:cNvPr>
            <p:cNvSpPr>
              <a:spLocks/>
            </p:cNvSpPr>
            <p:nvPr/>
          </p:nvSpPr>
          <p:spPr bwMode="auto">
            <a:xfrm>
              <a:off x="875" y="3032"/>
              <a:ext cx="52" cy="207"/>
            </a:xfrm>
            <a:custGeom>
              <a:avLst/>
              <a:gdLst>
                <a:gd name="T0" fmla="*/ 52 w 52"/>
                <a:gd name="T1" fmla="*/ 207 h 207"/>
                <a:gd name="T2" fmla="*/ 0 w 52"/>
                <a:gd name="T3" fmla="*/ 207 h 207"/>
                <a:gd name="T4" fmla="*/ 0 w 52"/>
                <a:gd name="T5" fmla="*/ 0 h 207"/>
                <a:gd name="T6" fmla="*/ 46 w 52"/>
                <a:gd name="T7" fmla="*/ 0 h 207"/>
                <a:gd name="T8" fmla="*/ 46 w 52"/>
                <a:gd name="T9" fmla="*/ 26 h 207"/>
                <a:gd name="T10" fmla="*/ 28 w 52"/>
                <a:gd name="T11" fmla="*/ 26 h 207"/>
                <a:gd name="T12" fmla="*/ 28 w 52"/>
                <a:gd name="T13" fmla="*/ 181 h 207"/>
                <a:gd name="T14" fmla="*/ 52 w 52"/>
                <a:gd name="T15" fmla="*/ 181 h 207"/>
                <a:gd name="T16" fmla="*/ 52 w 52"/>
                <a:gd name="T1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07">
                  <a:moveTo>
                    <a:pt x="52" y="207"/>
                  </a:moveTo>
                  <a:lnTo>
                    <a:pt x="0" y="207"/>
                  </a:lnTo>
                  <a:lnTo>
                    <a:pt x="0" y="0"/>
                  </a:lnTo>
                  <a:lnTo>
                    <a:pt x="46" y="0"/>
                  </a:lnTo>
                  <a:lnTo>
                    <a:pt x="46" y="26"/>
                  </a:lnTo>
                  <a:lnTo>
                    <a:pt x="28" y="26"/>
                  </a:lnTo>
                  <a:lnTo>
                    <a:pt x="28" y="181"/>
                  </a:lnTo>
                  <a:lnTo>
                    <a:pt x="52" y="181"/>
                  </a:lnTo>
                  <a:lnTo>
                    <a:pt x="52"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a:extLst>
                <a:ext uri="{FF2B5EF4-FFF2-40B4-BE49-F238E27FC236}">
                  <a16:creationId xmlns:a16="http://schemas.microsoft.com/office/drawing/2014/main" id="{D8DD997E-6FF1-4E79-80D1-CCF4B0B724E8}"/>
                </a:ext>
              </a:extLst>
            </p:cNvPr>
            <p:cNvSpPr>
              <a:spLocks noEditPoints="1"/>
            </p:cNvSpPr>
            <p:nvPr/>
          </p:nvSpPr>
          <p:spPr bwMode="auto">
            <a:xfrm>
              <a:off x="912" y="2872"/>
              <a:ext cx="435" cy="415"/>
            </a:xfrm>
            <a:custGeom>
              <a:avLst/>
              <a:gdLst>
                <a:gd name="T0" fmla="*/ 117 w 235"/>
                <a:gd name="T1" fmla="*/ 224 h 224"/>
                <a:gd name="T2" fmla="*/ 42 w 235"/>
                <a:gd name="T3" fmla="*/ 193 h 224"/>
                <a:gd name="T4" fmla="*/ 42 w 235"/>
                <a:gd name="T5" fmla="*/ 42 h 224"/>
                <a:gd name="T6" fmla="*/ 193 w 235"/>
                <a:gd name="T7" fmla="*/ 42 h 224"/>
                <a:gd name="T8" fmla="*/ 193 w 235"/>
                <a:gd name="T9" fmla="*/ 193 h 224"/>
                <a:gd name="T10" fmla="*/ 193 w 235"/>
                <a:gd name="T11" fmla="*/ 193 h 224"/>
                <a:gd name="T12" fmla="*/ 117 w 235"/>
                <a:gd name="T13" fmla="*/ 224 h 224"/>
                <a:gd name="T14" fmla="*/ 117 w 235"/>
                <a:gd name="T15" fmla="*/ 25 h 224"/>
                <a:gd name="T16" fmla="*/ 52 w 235"/>
                <a:gd name="T17" fmla="*/ 52 h 224"/>
                <a:gd name="T18" fmla="*/ 52 w 235"/>
                <a:gd name="T19" fmla="*/ 183 h 224"/>
                <a:gd name="T20" fmla="*/ 183 w 235"/>
                <a:gd name="T21" fmla="*/ 183 h 224"/>
                <a:gd name="T22" fmla="*/ 183 w 235"/>
                <a:gd name="T23" fmla="*/ 52 h 224"/>
                <a:gd name="T24" fmla="*/ 117 w 235"/>
                <a:gd name="T25" fmla="*/ 2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224">
                  <a:moveTo>
                    <a:pt x="117" y="224"/>
                  </a:moveTo>
                  <a:cubicBezTo>
                    <a:pt x="90" y="224"/>
                    <a:pt x="63" y="214"/>
                    <a:pt x="42" y="193"/>
                  </a:cubicBezTo>
                  <a:cubicBezTo>
                    <a:pt x="0" y="152"/>
                    <a:pt x="0" y="84"/>
                    <a:pt x="42" y="42"/>
                  </a:cubicBezTo>
                  <a:cubicBezTo>
                    <a:pt x="84" y="0"/>
                    <a:pt x="151" y="0"/>
                    <a:pt x="193" y="42"/>
                  </a:cubicBezTo>
                  <a:cubicBezTo>
                    <a:pt x="235" y="84"/>
                    <a:pt x="235" y="152"/>
                    <a:pt x="193" y="193"/>
                  </a:cubicBezTo>
                  <a:cubicBezTo>
                    <a:pt x="193" y="193"/>
                    <a:pt x="193" y="193"/>
                    <a:pt x="193" y="193"/>
                  </a:cubicBezTo>
                  <a:cubicBezTo>
                    <a:pt x="172" y="214"/>
                    <a:pt x="145" y="224"/>
                    <a:pt x="117" y="224"/>
                  </a:cubicBezTo>
                  <a:close/>
                  <a:moveTo>
                    <a:pt x="117" y="25"/>
                  </a:moveTo>
                  <a:cubicBezTo>
                    <a:pt x="94" y="25"/>
                    <a:pt x="70" y="34"/>
                    <a:pt x="52" y="52"/>
                  </a:cubicBezTo>
                  <a:cubicBezTo>
                    <a:pt x="16" y="88"/>
                    <a:pt x="16" y="147"/>
                    <a:pt x="52" y="183"/>
                  </a:cubicBezTo>
                  <a:cubicBezTo>
                    <a:pt x="88" y="219"/>
                    <a:pt x="147" y="219"/>
                    <a:pt x="183" y="183"/>
                  </a:cubicBezTo>
                  <a:cubicBezTo>
                    <a:pt x="219" y="147"/>
                    <a:pt x="219" y="88"/>
                    <a:pt x="183" y="52"/>
                  </a:cubicBezTo>
                  <a:cubicBezTo>
                    <a:pt x="165" y="34"/>
                    <a:pt x="141" y="25"/>
                    <a:pt x="117" y="25"/>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a:extLst>
                <a:ext uri="{FF2B5EF4-FFF2-40B4-BE49-F238E27FC236}">
                  <a16:creationId xmlns:a16="http://schemas.microsoft.com/office/drawing/2014/main" id="{FB937382-E1A1-4A4F-A288-BBAE14C1A1D2}"/>
                </a:ext>
              </a:extLst>
            </p:cNvPr>
            <p:cNvSpPr>
              <a:spLocks noEditPoints="1"/>
            </p:cNvSpPr>
            <p:nvPr/>
          </p:nvSpPr>
          <p:spPr bwMode="auto">
            <a:xfrm>
              <a:off x="1258" y="3219"/>
              <a:ext cx="172" cy="172"/>
            </a:xfrm>
            <a:custGeom>
              <a:avLst/>
              <a:gdLst>
                <a:gd name="T0" fmla="*/ 115 w 172"/>
                <a:gd name="T1" fmla="*/ 172 h 172"/>
                <a:gd name="T2" fmla="*/ 0 w 172"/>
                <a:gd name="T3" fmla="*/ 55 h 172"/>
                <a:gd name="T4" fmla="*/ 57 w 172"/>
                <a:gd name="T5" fmla="*/ 0 h 172"/>
                <a:gd name="T6" fmla="*/ 172 w 172"/>
                <a:gd name="T7" fmla="*/ 115 h 172"/>
                <a:gd name="T8" fmla="*/ 115 w 172"/>
                <a:gd name="T9" fmla="*/ 172 h 172"/>
                <a:gd name="T10" fmla="*/ 39 w 172"/>
                <a:gd name="T11" fmla="*/ 55 h 172"/>
                <a:gd name="T12" fmla="*/ 115 w 172"/>
                <a:gd name="T13" fmla="*/ 133 h 172"/>
                <a:gd name="T14" fmla="*/ 133 w 172"/>
                <a:gd name="T15" fmla="*/ 115 h 172"/>
                <a:gd name="T16" fmla="*/ 57 w 172"/>
                <a:gd name="T17" fmla="*/ 37 h 172"/>
                <a:gd name="T18" fmla="*/ 39 w 172"/>
                <a:gd name="T19" fmla="*/ 5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115" y="172"/>
                  </a:moveTo>
                  <a:lnTo>
                    <a:pt x="0" y="55"/>
                  </a:lnTo>
                  <a:lnTo>
                    <a:pt x="57" y="0"/>
                  </a:lnTo>
                  <a:lnTo>
                    <a:pt x="172" y="115"/>
                  </a:lnTo>
                  <a:lnTo>
                    <a:pt x="115" y="172"/>
                  </a:lnTo>
                  <a:close/>
                  <a:moveTo>
                    <a:pt x="39" y="55"/>
                  </a:moveTo>
                  <a:lnTo>
                    <a:pt x="115" y="133"/>
                  </a:lnTo>
                  <a:lnTo>
                    <a:pt x="133" y="115"/>
                  </a:lnTo>
                  <a:lnTo>
                    <a:pt x="57" y="37"/>
                  </a:lnTo>
                  <a:lnTo>
                    <a:pt x="39" y="55"/>
                  </a:ln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349E5F8C-659B-4592-812B-83AE6D1F3511}"/>
                </a:ext>
              </a:extLst>
            </p:cNvPr>
            <p:cNvSpPr>
              <a:spLocks/>
            </p:cNvSpPr>
            <p:nvPr/>
          </p:nvSpPr>
          <p:spPr bwMode="auto">
            <a:xfrm>
              <a:off x="1251" y="3211"/>
              <a:ext cx="53" cy="56"/>
            </a:xfrm>
            <a:custGeom>
              <a:avLst/>
              <a:gdLst>
                <a:gd name="T0" fmla="*/ 35 w 53"/>
                <a:gd name="T1" fmla="*/ 56 h 56"/>
                <a:gd name="T2" fmla="*/ 0 w 53"/>
                <a:gd name="T3" fmla="*/ 19 h 56"/>
                <a:gd name="T4" fmla="*/ 18 w 53"/>
                <a:gd name="T5" fmla="*/ 0 h 56"/>
                <a:gd name="T6" fmla="*/ 53 w 53"/>
                <a:gd name="T7" fmla="*/ 35 h 56"/>
                <a:gd name="T8" fmla="*/ 35 w 53"/>
                <a:gd name="T9" fmla="*/ 56 h 56"/>
              </a:gdLst>
              <a:ahLst/>
              <a:cxnLst>
                <a:cxn ang="0">
                  <a:pos x="T0" y="T1"/>
                </a:cxn>
                <a:cxn ang="0">
                  <a:pos x="T2" y="T3"/>
                </a:cxn>
                <a:cxn ang="0">
                  <a:pos x="T4" y="T5"/>
                </a:cxn>
                <a:cxn ang="0">
                  <a:pos x="T6" y="T7"/>
                </a:cxn>
                <a:cxn ang="0">
                  <a:pos x="T8" y="T9"/>
                </a:cxn>
              </a:cxnLst>
              <a:rect l="0" t="0" r="r" b="b"/>
              <a:pathLst>
                <a:path w="53" h="56">
                  <a:moveTo>
                    <a:pt x="35" y="56"/>
                  </a:moveTo>
                  <a:lnTo>
                    <a:pt x="0" y="19"/>
                  </a:lnTo>
                  <a:lnTo>
                    <a:pt x="18" y="0"/>
                  </a:lnTo>
                  <a:lnTo>
                    <a:pt x="53" y="35"/>
                  </a:lnTo>
                  <a:lnTo>
                    <a:pt x="35" y="56"/>
                  </a:ln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
            <a:extLst>
              <a:ext uri="{FF2B5EF4-FFF2-40B4-BE49-F238E27FC236}">
                <a16:creationId xmlns:a16="http://schemas.microsoft.com/office/drawing/2014/main" id="{751DC4D6-42E3-4658-B085-E9E2CF18C8A4}"/>
              </a:ext>
            </a:extLst>
          </p:cNvPr>
          <p:cNvGrpSpPr>
            <a:grpSpLocks noChangeAspect="1"/>
          </p:cNvGrpSpPr>
          <p:nvPr/>
        </p:nvGrpSpPr>
        <p:grpSpPr bwMode="auto">
          <a:xfrm>
            <a:off x="852488" y="2162478"/>
            <a:ext cx="1182687" cy="1212850"/>
            <a:chOff x="537" y="1034"/>
            <a:chExt cx="745" cy="764"/>
          </a:xfrm>
        </p:grpSpPr>
        <p:sp>
          <p:nvSpPr>
            <p:cNvPr id="45" name="AutoShape 3">
              <a:extLst>
                <a:ext uri="{FF2B5EF4-FFF2-40B4-BE49-F238E27FC236}">
                  <a16:creationId xmlns:a16="http://schemas.microsoft.com/office/drawing/2014/main" id="{6FFE299E-8EBA-4531-B426-A96ED1CFA580}"/>
                </a:ext>
              </a:extLst>
            </p:cNvPr>
            <p:cNvSpPr>
              <a:spLocks noChangeAspect="1" noChangeArrowheads="1" noTextEdit="1"/>
            </p:cNvSpPr>
            <p:nvPr/>
          </p:nvSpPr>
          <p:spPr bwMode="auto">
            <a:xfrm>
              <a:off x="537" y="1034"/>
              <a:ext cx="745"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a:extLst>
                <a:ext uri="{FF2B5EF4-FFF2-40B4-BE49-F238E27FC236}">
                  <a16:creationId xmlns:a16="http://schemas.microsoft.com/office/drawing/2014/main" id="{F0814C0D-2A57-4FBB-A555-94C1F1EF417D}"/>
                </a:ext>
              </a:extLst>
            </p:cNvPr>
            <p:cNvSpPr>
              <a:spLocks noEditPoints="1"/>
            </p:cNvSpPr>
            <p:nvPr/>
          </p:nvSpPr>
          <p:spPr bwMode="auto">
            <a:xfrm>
              <a:off x="535" y="1086"/>
              <a:ext cx="749" cy="251"/>
            </a:xfrm>
            <a:custGeom>
              <a:avLst/>
              <a:gdLst>
                <a:gd name="T0" fmla="*/ 422 w 492"/>
                <a:gd name="T1" fmla="*/ 0 h 165"/>
                <a:gd name="T2" fmla="*/ 304 w 492"/>
                <a:gd name="T3" fmla="*/ 10 h 165"/>
                <a:gd name="T4" fmla="*/ 254 w 492"/>
                <a:gd name="T5" fmla="*/ 66 h 165"/>
                <a:gd name="T6" fmla="*/ 238 w 492"/>
                <a:gd name="T7" fmla="*/ 66 h 165"/>
                <a:gd name="T8" fmla="*/ 187 w 492"/>
                <a:gd name="T9" fmla="*/ 10 h 165"/>
                <a:gd name="T10" fmla="*/ 11 w 492"/>
                <a:gd name="T11" fmla="*/ 0 h 165"/>
                <a:gd name="T12" fmla="*/ 24 w 492"/>
                <a:gd name="T13" fmla="*/ 46 h 165"/>
                <a:gd name="T14" fmla="*/ 55 w 492"/>
                <a:gd name="T15" fmla="*/ 83 h 165"/>
                <a:gd name="T16" fmla="*/ 67 w 492"/>
                <a:gd name="T17" fmla="*/ 99 h 165"/>
                <a:gd name="T18" fmla="*/ 101 w 492"/>
                <a:gd name="T19" fmla="*/ 118 h 165"/>
                <a:gd name="T20" fmla="*/ 150 w 492"/>
                <a:gd name="T21" fmla="*/ 144 h 165"/>
                <a:gd name="T22" fmla="*/ 196 w 492"/>
                <a:gd name="T23" fmla="*/ 154 h 165"/>
                <a:gd name="T24" fmla="*/ 237 w 492"/>
                <a:gd name="T25" fmla="*/ 160 h 165"/>
                <a:gd name="T26" fmla="*/ 248 w 492"/>
                <a:gd name="T27" fmla="*/ 158 h 165"/>
                <a:gd name="T28" fmla="*/ 258 w 492"/>
                <a:gd name="T29" fmla="*/ 162 h 165"/>
                <a:gd name="T30" fmla="*/ 302 w 492"/>
                <a:gd name="T31" fmla="*/ 154 h 165"/>
                <a:gd name="T32" fmla="*/ 350 w 492"/>
                <a:gd name="T33" fmla="*/ 139 h 165"/>
                <a:gd name="T34" fmla="*/ 397 w 492"/>
                <a:gd name="T35" fmla="*/ 115 h 165"/>
                <a:gd name="T36" fmla="*/ 436 w 492"/>
                <a:gd name="T37" fmla="*/ 83 h 165"/>
                <a:gd name="T38" fmla="*/ 467 w 492"/>
                <a:gd name="T39" fmla="*/ 46 h 165"/>
                <a:gd name="T40" fmla="*/ 479 w 492"/>
                <a:gd name="T41" fmla="*/ 0 h 165"/>
                <a:gd name="T42" fmla="*/ 419 w 492"/>
                <a:gd name="T43" fmla="*/ 34 h 165"/>
                <a:gd name="T44" fmla="*/ 407 w 492"/>
                <a:gd name="T45" fmla="*/ 42 h 165"/>
                <a:gd name="T46" fmla="*/ 435 w 492"/>
                <a:gd name="T47" fmla="*/ 54 h 165"/>
                <a:gd name="T48" fmla="*/ 420 w 492"/>
                <a:gd name="T49" fmla="*/ 69 h 165"/>
                <a:gd name="T50" fmla="*/ 384 w 492"/>
                <a:gd name="T51" fmla="*/ 63 h 165"/>
                <a:gd name="T52" fmla="*/ 380 w 492"/>
                <a:gd name="T53" fmla="*/ 78 h 165"/>
                <a:gd name="T54" fmla="*/ 410 w 492"/>
                <a:gd name="T55" fmla="*/ 90 h 165"/>
                <a:gd name="T56" fmla="*/ 352 w 492"/>
                <a:gd name="T57" fmla="*/ 86 h 165"/>
                <a:gd name="T58" fmla="*/ 339 w 492"/>
                <a:gd name="T59" fmla="*/ 91 h 165"/>
                <a:gd name="T60" fmla="*/ 365 w 492"/>
                <a:gd name="T61" fmla="*/ 114 h 165"/>
                <a:gd name="T62" fmla="*/ 342 w 492"/>
                <a:gd name="T63" fmla="*/ 120 h 165"/>
                <a:gd name="T64" fmla="*/ 306 w 492"/>
                <a:gd name="T65" fmla="*/ 100 h 165"/>
                <a:gd name="T66" fmla="*/ 302 w 492"/>
                <a:gd name="T67" fmla="*/ 113 h 165"/>
                <a:gd name="T68" fmla="*/ 325 w 492"/>
                <a:gd name="T69" fmla="*/ 136 h 165"/>
                <a:gd name="T70" fmla="*/ 279 w 492"/>
                <a:gd name="T71" fmla="*/ 117 h 165"/>
                <a:gd name="T72" fmla="*/ 265 w 492"/>
                <a:gd name="T73" fmla="*/ 126 h 165"/>
                <a:gd name="T74" fmla="*/ 277 w 492"/>
                <a:gd name="T75" fmla="*/ 146 h 165"/>
                <a:gd name="T76" fmla="*/ 254 w 492"/>
                <a:gd name="T77" fmla="*/ 140 h 165"/>
                <a:gd name="T78" fmla="*/ 238 w 492"/>
                <a:gd name="T79" fmla="*/ 140 h 165"/>
                <a:gd name="T80" fmla="*/ 234 w 492"/>
                <a:gd name="T81" fmla="*/ 144 h 165"/>
                <a:gd name="T82" fmla="*/ 223 w 492"/>
                <a:gd name="T83" fmla="*/ 131 h 165"/>
                <a:gd name="T84" fmla="*/ 224 w 492"/>
                <a:gd name="T85" fmla="*/ 115 h 165"/>
                <a:gd name="T86" fmla="*/ 197 w 492"/>
                <a:gd name="T87" fmla="*/ 132 h 165"/>
                <a:gd name="T88" fmla="*/ 176 w 492"/>
                <a:gd name="T89" fmla="*/ 127 h 165"/>
                <a:gd name="T90" fmla="*/ 191 w 492"/>
                <a:gd name="T91" fmla="*/ 102 h 165"/>
                <a:gd name="T92" fmla="*/ 152 w 492"/>
                <a:gd name="T93" fmla="*/ 119 h 165"/>
                <a:gd name="T94" fmla="*/ 122 w 492"/>
                <a:gd name="T95" fmla="*/ 117 h 165"/>
                <a:gd name="T96" fmla="*/ 149 w 492"/>
                <a:gd name="T97" fmla="*/ 99 h 165"/>
                <a:gd name="T98" fmla="*/ 142 w 492"/>
                <a:gd name="T99" fmla="*/ 85 h 165"/>
                <a:gd name="T100" fmla="*/ 97 w 492"/>
                <a:gd name="T101" fmla="*/ 99 h 165"/>
                <a:gd name="T102" fmla="*/ 107 w 492"/>
                <a:gd name="T103" fmla="*/ 80 h 165"/>
                <a:gd name="T104" fmla="*/ 116 w 492"/>
                <a:gd name="T105" fmla="*/ 69 h 165"/>
                <a:gd name="T106" fmla="*/ 83 w 492"/>
                <a:gd name="T107" fmla="*/ 67 h 165"/>
                <a:gd name="T108" fmla="*/ 46 w 492"/>
                <a:gd name="T109" fmla="*/ 56 h 165"/>
                <a:gd name="T110" fmla="*/ 84 w 492"/>
                <a:gd name="T111" fmla="*/ 44 h 165"/>
                <a:gd name="T112" fmla="*/ 74 w 492"/>
                <a:gd name="T113" fmla="*/ 34 h 165"/>
                <a:gd name="T114" fmla="*/ 19 w 492"/>
                <a:gd name="T115" fmla="*/ 18 h 165"/>
                <a:gd name="T116" fmla="*/ 171 w 492"/>
                <a:gd name="T117" fmla="*/ 16 h 165"/>
                <a:gd name="T118" fmla="*/ 254 w 492"/>
                <a:gd name="T119" fmla="*/ 83 h 165"/>
                <a:gd name="T120" fmla="*/ 473 w 492"/>
                <a:gd name="T121" fmla="*/ 1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2" h="165">
                  <a:moveTo>
                    <a:pt x="479" y="0"/>
                  </a:moveTo>
                  <a:cubicBezTo>
                    <a:pt x="460" y="0"/>
                    <a:pt x="441" y="0"/>
                    <a:pt x="422" y="0"/>
                  </a:cubicBezTo>
                  <a:cubicBezTo>
                    <a:pt x="386" y="0"/>
                    <a:pt x="351" y="0"/>
                    <a:pt x="315" y="0"/>
                  </a:cubicBezTo>
                  <a:cubicBezTo>
                    <a:pt x="307" y="0"/>
                    <a:pt x="305" y="2"/>
                    <a:pt x="304" y="10"/>
                  </a:cubicBezTo>
                  <a:cubicBezTo>
                    <a:pt x="304" y="23"/>
                    <a:pt x="299" y="35"/>
                    <a:pt x="291" y="45"/>
                  </a:cubicBezTo>
                  <a:cubicBezTo>
                    <a:pt x="281" y="57"/>
                    <a:pt x="269" y="64"/>
                    <a:pt x="254" y="66"/>
                  </a:cubicBezTo>
                  <a:cubicBezTo>
                    <a:pt x="249" y="67"/>
                    <a:pt x="249" y="67"/>
                    <a:pt x="245" y="67"/>
                  </a:cubicBezTo>
                  <a:cubicBezTo>
                    <a:pt x="242" y="67"/>
                    <a:pt x="241" y="66"/>
                    <a:pt x="238" y="66"/>
                  </a:cubicBezTo>
                  <a:cubicBezTo>
                    <a:pt x="236" y="66"/>
                    <a:pt x="235" y="66"/>
                    <a:pt x="233" y="65"/>
                  </a:cubicBezTo>
                  <a:cubicBezTo>
                    <a:pt x="207" y="60"/>
                    <a:pt x="189" y="37"/>
                    <a:pt x="187" y="10"/>
                  </a:cubicBezTo>
                  <a:cubicBezTo>
                    <a:pt x="187" y="3"/>
                    <a:pt x="184" y="0"/>
                    <a:pt x="177" y="0"/>
                  </a:cubicBezTo>
                  <a:cubicBezTo>
                    <a:pt x="122" y="0"/>
                    <a:pt x="66" y="0"/>
                    <a:pt x="11" y="0"/>
                  </a:cubicBezTo>
                  <a:cubicBezTo>
                    <a:pt x="3" y="0"/>
                    <a:pt x="0" y="4"/>
                    <a:pt x="1" y="11"/>
                  </a:cubicBezTo>
                  <a:cubicBezTo>
                    <a:pt x="2" y="26"/>
                    <a:pt x="10" y="38"/>
                    <a:pt x="24" y="46"/>
                  </a:cubicBezTo>
                  <a:cubicBezTo>
                    <a:pt x="25" y="46"/>
                    <a:pt x="27" y="48"/>
                    <a:pt x="27" y="50"/>
                  </a:cubicBezTo>
                  <a:cubicBezTo>
                    <a:pt x="28" y="64"/>
                    <a:pt x="40" y="79"/>
                    <a:pt x="55" y="83"/>
                  </a:cubicBezTo>
                  <a:cubicBezTo>
                    <a:pt x="58" y="84"/>
                    <a:pt x="61" y="85"/>
                    <a:pt x="62" y="90"/>
                  </a:cubicBezTo>
                  <a:cubicBezTo>
                    <a:pt x="62" y="93"/>
                    <a:pt x="65" y="96"/>
                    <a:pt x="67" y="99"/>
                  </a:cubicBezTo>
                  <a:cubicBezTo>
                    <a:pt x="74" y="108"/>
                    <a:pt x="84" y="114"/>
                    <a:pt x="96" y="116"/>
                  </a:cubicBezTo>
                  <a:cubicBezTo>
                    <a:pt x="98" y="116"/>
                    <a:pt x="100" y="117"/>
                    <a:pt x="101" y="118"/>
                  </a:cubicBezTo>
                  <a:cubicBezTo>
                    <a:pt x="109" y="132"/>
                    <a:pt x="122" y="139"/>
                    <a:pt x="138" y="139"/>
                  </a:cubicBezTo>
                  <a:cubicBezTo>
                    <a:pt x="143" y="139"/>
                    <a:pt x="146" y="140"/>
                    <a:pt x="150" y="144"/>
                  </a:cubicBezTo>
                  <a:cubicBezTo>
                    <a:pt x="162" y="155"/>
                    <a:pt x="176" y="158"/>
                    <a:pt x="191" y="153"/>
                  </a:cubicBezTo>
                  <a:cubicBezTo>
                    <a:pt x="193" y="153"/>
                    <a:pt x="195" y="154"/>
                    <a:pt x="196" y="154"/>
                  </a:cubicBezTo>
                  <a:cubicBezTo>
                    <a:pt x="200" y="156"/>
                    <a:pt x="203" y="159"/>
                    <a:pt x="207" y="160"/>
                  </a:cubicBezTo>
                  <a:cubicBezTo>
                    <a:pt x="217" y="165"/>
                    <a:pt x="227" y="164"/>
                    <a:pt x="237" y="160"/>
                  </a:cubicBezTo>
                  <a:cubicBezTo>
                    <a:pt x="237" y="160"/>
                    <a:pt x="244" y="157"/>
                    <a:pt x="247" y="158"/>
                  </a:cubicBezTo>
                  <a:cubicBezTo>
                    <a:pt x="248" y="158"/>
                    <a:pt x="248" y="158"/>
                    <a:pt x="248" y="158"/>
                  </a:cubicBezTo>
                  <a:cubicBezTo>
                    <a:pt x="250" y="158"/>
                    <a:pt x="254" y="160"/>
                    <a:pt x="254" y="160"/>
                  </a:cubicBezTo>
                  <a:cubicBezTo>
                    <a:pt x="255" y="161"/>
                    <a:pt x="257" y="161"/>
                    <a:pt x="258" y="162"/>
                  </a:cubicBezTo>
                  <a:cubicBezTo>
                    <a:pt x="271" y="165"/>
                    <a:pt x="283" y="163"/>
                    <a:pt x="294" y="155"/>
                  </a:cubicBezTo>
                  <a:cubicBezTo>
                    <a:pt x="297" y="153"/>
                    <a:pt x="299" y="153"/>
                    <a:pt x="302" y="154"/>
                  </a:cubicBezTo>
                  <a:cubicBezTo>
                    <a:pt x="318" y="158"/>
                    <a:pt x="331" y="154"/>
                    <a:pt x="343" y="143"/>
                  </a:cubicBezTo>
                  <a:cubicBezTo>
                    <a:pt x="345" y="141"/>
                    <a:pt x="346" y="138"/>
                    <a:pt x="350" y="139"/>
                  </a:cubicBezTo>
                  <a:cubicBezTo>
                    <a:pt x="366" y="141"/>
                    <a:pt x="380" y="134"/>
                    <a:pt x="389" y="120"/>
                  </a:cubicBezTo>
                  <a:cubicBezTo>
                    <a:pt x="391" y="117"/>
                    <a:pt x="394" y="116"/>
                    <a:pt x="397" y="115"/>
                  </a:cubicBezTo>
                  <a:cubicBezTo>
                    <a:pt x="413" y="113"/>
                    <a:pt x="424" y="104"/>
                    <a:pt x="430" y="89"/>
                  </a:cubicBezTo>
                  <a:cubicBezTo>
                    <a:pt x="431" y="86"/>
                    <a:pt x="433" y="85"/>
                    <a:pt x="436" y="83"/>
                  </a:cubicBezTo>
                  <a:cubicBezTo>
                    <a:pt x="452" y="78"/>
                    <a:pt x="462" y="66"/>
                    <a:pt x="464" y="49"/>
                  </a:cubicBezTo>
                  <a:cubicBezTo>
                    <a:pt x="465" y="48"/>
                    <a:pt x="466" y="46"/>
                    <a:pt x="467" y="46"/>
                  </a:cubicBezTo>
                  <a:cubicBezTo>
                    <a:pt x="481" y="38"/>
                    <a:pt x="488" y="27"/>
                    <a:pt x="490" y="12"/>
                  </a:cubicBezTo>
                  <a:cubicBezTo>
                    <a:pt x="492" y="3"/>
                    <a:pt x="489" y="0"/>
                    <a:pt x="479" y="0"/>
                  </a:cubicBezTo>
                  <a:close/>
                  <a:moveTo>
                    <a:pt x="452" y="34"/>
                  </a:moveTo>
                  <a:cubicBezTo>
                    <a:pt x="441" y="34"/>
                    <a:pt x="430" y="34"/>
                    <a:pt x="419" y="34"/>
                  </a:cubicBezTo>
                  <a:cubicBezTo>
                    <a:pt x="418" y="34"/>
                    <a:pt x="417" y="34"/>
                    <a:pt x="415" y="34"/>
                  </a:cubicBezTo>
                  <a:cubicBezTo>
                    <a:pt x="410" y="34"/>
                    <a:pt x="407" y="37"/>
                    <a:pt x="407" y="42"/>
                  </a:cubicBezTo>
                  <a:cubicBezTo>
                    <a:pt x="406" y="46"/>
                    <a:pt x="409" y="49"/>
                    <a:pt x="414" y="50"/>
                  </a:cubicBezTo>
                  <a:cubicBezTo>
                    <a:pt x="421" y="52"/>
                    <a:pt x="428" y="53"/>
                    <a:pt x="435" y="54"/>
                  </a:cubicBezTo>
                  <a:cubicBezTo>
                    <a:pt x="439" y="55"/>
                    <a:pt x="442" y="56"/>
                    <a:pt x="445" y="56"/>
                  </a:cubicBezTo>
                  <a:cubicBezTo>
                    <a:pt x="440" y="65"/>
                    <a:pt x="430" y="71"/>
                    <a:pt x="420" y="69"/>
                  </a:cubicBezTo>
                  <a:cubicBezTo>
                    <a:pt x="409" y="68"/>
                    <a:pt x="399" y="65"/>
                    <a:pt x="388" y="63"/>
                  </a:cubicBezTo>
                  <a:cubicBezTo>
                    <a:pt x="387" y="63"/>
                    <a:pt x="385" y="63"/>
                    <a:pt x="384" y="63"/>
                  </a:cubicBezTo>
                  <a:cubicBezTo>
                    <a:pt x="380" y="63"/>
                    <a:pt x="377" y="64"/>
                    <a:pt x="375" y="69"/>
                  </a:cubicBezTo>
                  <a:cubicBezTo>
                    <a:pt x="374" y="73"/>
                    <a:pt x="376" y="76"/>
                    <a:pt x="380" y="78"/>
                  </a:cubicBezTo>
                  <a:cubicBezTo>
                    <a:pt x="385" y="80"/>
                    <a:pt x="391" y="83"/>
                    <a:pt x="397" y="85"/>
                  </a:cubicBezTo>
                  <a:cubicBezTo>
                    <a:pt x="401" y="87"/>
                    <a:pt x="406" y="88"/>
                    <a:pt x="410" y="90"/>
                  </a:cubicBezTo>
                  <a:cubicBezTo>
                    <a:pt x="404" y="98"/>
                    <a:pt x="394" y="102"/>
                    <a:pt x="384" y="98"/>
                  </a:cubicBezTo>
                  <a:cubicBezTo>
                    <a:pt x="373" y="95"/>
                    <a:pt x="363" y="90"/>
                    <a:pt x="352" y="86"/>
                  </a:cubicBezTo>
                  <a:cubicBezTo>
                    <a:pt x="350" y="85"/>
                    <a:pt x="347" y="84"/>
                    <a:pt x="346" y="85"/>
                  </a:cubicBezTo>
                  <a:cubicBezTo>
                    <a:pt x="343" y="86"/>
                    <a:pt x="340" y="89"/>
                    <a:pt x="339" y="91"/>
                  </a:cubicBezTo>
                  <a:cubicBezTo>
                    <a:pt x="338" y="95"/>
                    <a:pt x="340" y="98"/>
                    <a:pt x="343" y="100"/>
                  </a:cubicBezTo>
                  <a:cubicBezTo>
                    <a:pt x="350" y="105"/>
                    <a:pt x="358" y="109"/>
                    <a:pt x="365" y="114"/>
                  </a:cubicBezTo>
                  <a:cubicBezTo>
                    <a:pt x="367" y="115"/>
                    <a:pt x="368" y="116"/>
                    <a:pt x="370" y="117"/>
                  </a:cubicBezTo>
                  <a:cubicBezTo>
                    <a:pt x="362" y="124"/>
                    <a:pt x="351" y="125"/>
                    <a:pt x="342" y="120"/>
                  </a:cubicBezTo>
                  <a:cubicBezTo>
                    <a:pt x="332" y="114"/>
                    <a:pt x="323" y="108"/>
                    <a:pt x="313" y="102"/>
                  </a:cubicBezTo>
                  <a:cubicBezTo>
                    <a:pt x="311" y="101"/>
                    <a:pt x="308" y="99"/>
                    <a:pt x="306" y="100"/>
                  </a:cubicBezTo>
                  <a:cubicBezTo>
                    <a:pt x="304" y="100"/>
                    <a:pt x="300" y="102"/>
                    <a:pt x="300" y="105"/>
                  </a:cubicBezTo>
                  <a:cubicBezTo>
                    <a:pt x="299" y="107"/>
                    <a:pt x="300" y="111"/>
                    <a:pt x="302" y="113"/>
                  </a:cubicBezTo>
                  <a:cubicBezTo>
                    <a:pt x="308" y="120"/>
                    <a:pt x="314" y="126"/>
                    <a:pt x="321" y="132"/>
                  </a:cubicBezTo>
                  <a:cubicBezTo>
                    <a:pt x="322" y="133"/>
                    <a:pt x="323" y="134"/>
                    <a:pt x="325" y="136"/>
                  </a:cubicBezTo>
                  <a:cubicBezTo>
                    <a:pt x="316" y="141"/>
                    <a:pt x="305" y="140"/>
                    <a:pt x="297" y="134"/>
                  </a:cubicBezTo>
                  <a:cubicBezTo>
                    <a:pt x="291" y="128"/>
                    <a:pt x="285" y="122"/>
                    <a:pt x="279" y="117"/>
                  </a:cubicBezTo>
                  <a:cubicBezTo>
                    <a:pt x="277" y="115"/>
                    <a:pt x="274" y="113"/>
                    <a:pt x="271" y="113"/>
                  </a:cubicBezTo>
                  <a:cubicBezTo>
                    <a:pt x="265" y="114"/>
                    <a:pt x="262" y="120"/>
                    <a:pt x="265" y="126"/>
                  </a:cubicBezTo>
                  <a:cubicBezTo>
                    <a:pt x="268" y="131"/>
                    <a:pt x="271" y="136"/>
                    <a:pt x="274" y="141"/>
                  </a:cubicBezTo>
                  <a:cubicBezTo>
                    <a:pt x="275" y="142"/>
                    <a:pt x="276" y="144"/>
                    <a:pt x="277" y="146"/>
                  </a:cubicBezTo>
                  <a:cubicBezTo>
                    <a:pt x="269" y="148"/>
                    <a:pt x="262" y="147"/>
                    <a:pt x="255" y="142"/>
                  </a:cubicBezTo>
                  <a:cubicBezTo>
                    <a:pt x="255" y="142"/>
                    <a:pt x="254" y="141"/>
                    <a:pt x="254" y="140"/>
                  </a:cubicBezTo>
                  <a:cubicBezTo>
                    <a:pt x="253" y="140"/>
                    <a:pt x="252" y="141"/>
                    <a:pt x="251" y="140"/>
                  </a:cubicBezTo>
                  <a:cubicBezTo>
                    <a:pt x="247" y="138"/>
                    <a:pt x="243" y="138"/>
                    <a:pt x="238" y="140"/>
                  </a:cubicBezTo>
                  <a:cubicBezTo>
                    <a:pt x="238" y="140"/>
                    <a:pt x="238" y="140"/>
                    <a:pt x="237" y="140"/>
                  </a:cubicBezTo>
                  <a:cubicBezTo>
                    <a:pt x="237" y="142"/>
                    <a:pt x="236" y="143"/>
                    <a:pt x="234" y="144"/>
                  </a:cubicBezTo>
                  <a:cubicBezTo>
                    <a:pt x="228" y="147"/>
                    <a:pt x="221" y="148"/>
                    <a:pt x="214" y="146"/>
                  </a:cubicBezTo>
                  <a:cubicBezTo>
                    <a:pt x="217" y="140"/>
                    <a:pt x="220" y="136"/>
                    <a:pt x="223" y="131"/>
                  </a:cubicBezTo>
                  <a:cubicBezTo>
                    <a:pt x="224" y="129"/>
                    <a:pt x="225" y="128"/>
                    <a:pt x="226" y="126"/>
                  </a:cubicBezTo>
                  <a:cubicBezTo>
                    <a:pt x="228" y="122"/>
                    <a:pt x="228" y="118"/>
                    <a:pt x="224" y="115"/>
                  </a:cubicBezTo>
                  <a:cubicBezTo>
                    <a:pt x="221" y="112"/>
                    <a:pt x="217" y="113"/>
                    <a:pt x="213" y="116"/>
                  </a:cubicBezTo>
                  <a:cubicBezTo>
                    <a:pt x="208" y="121"/>
                    <a:pt x="202" y="126"/>
                    <a:pt x="197" y="132"/>
                  </a:cubicBezTo>
                  <a:cubicBezTo>
                    <a:pt x="188" y="140"/>
                    <a:pt x="177" y="141"/>
                    <a:pt x="166" y="136"/>
                  </a:cubicBezTo>
                  <a:cubicBezTo>
                    <a:pt x="170" y="133"/>
                    <a:pt x="173" y="130"/>
                    <a:pt x="176" y="127"/>
                  </a:cubicBezTo>
                  <a:cubicBezTo>
                    <a:pt x="180" y="123"/>
                    <a:pt x="184" y="119"/>
                    <a:pt x="188" y="115"/>
                  </a:cubicBezTo>
                  <a:cubicBezTo>
                    <a:pt x="193" y="110"/>
                    <a:pt x="194" y="106"/>
                    <a:pt x="191" y="102"/>
                  </a:cubicBezTo>
                  <a:cubicBezTo>
                    <a:pt x="188" y="98"/>
                    <a:pt x="183" y="98"/>
                    <a:pt x="177" y="102"/>
                  </a:cubicBezTo>
                  <a:cubicBezTo>
                    <a:pt x="169" y="108"/>
                    <a:pt x="161" y="113"/>
                    <a:pt x="152" y="119"/>
                  </a:cubicBezTo>
                  <a:cubicBezTo>
                    <a:pt x="142" y="125"/>
                    <a:pt x="132" y="125"/>
                    <a:pt x="123" y="118"/>
                  </a:cubicBezTo>
                  <a:cubicBezTo>
                    <a:pt x="122" y="118"/>
                    <a:pt x="122" y="118"/>
                    <a:pt x="122" y="117"/>
                  </a:cubicBezTo>
                  <a:cubicBezTo>
                    <a:pt x="129" y="112"/>
                    <a:pt x="137" y="107"/>
                    <a:pt x="145" y="102"/>
                  </a:cubicBezTo>
                  <a:cubicBezTo>
                    <a:pt x="146" y="101"/>
                    <a:pt x="148" y="100"/>
                    <a:pt x="149" y="99"/>
                  </a:cubicBezTo>
                  <a:cubicBezTo>
                    <a:pt x="152" y="97"/>
                    <a:pt x="154" y="93"/>
                    <a:pt x="152" y="89"/>
                  </a:cubicBezTo>
                  <a:cubicBezTo>
                    <a:pt x="149" y="85"/>
                    <a:pt x="146" y="84"/>
                    <a:pt x="142" y="85"/>
                  </a:cubicBezTo>
                  <a:cubicBezTo>
                    <a:pt x="132" y="89"/>
                    <a:pt x="123" y="93"/>
                    <a:pt x="113" y="97"/>
                  </a:cubicBezTo>
                  <a:cubicBezTo>
                    <a:pt x="108" y="98"/>
                    <a:pt x="102" y="99"/>
                    <a:pt x="97" y="99"/>
                  </a:cubicBezTo>
                  <a:cubicBezTo>
                    <a:pt x="91" y="99"/>
                    <a:pt x="85" y="96"/>
                    <a:pt x="81" y="90"/>
                  </a:cubicBezTo>
                  <a:cubicBezTo>
                    <a:pt x="90" y="87"/>
                    <a:pt x="98" y="83"/>
                    <a:pt x="107" y="80"/>
                  </a:cubicBezTo>
                  <a:cubicBezTo>
                    <a:pt x="108" y="79"/>
                    <a:pt x="110" y="79"/>
                    <a:pt x="112" y="78"/>
                  </a:cubicBezTo>
                  <a:cubicBezTo>
                    <a:pt x="115" y="76"/>
                    <a:pt x="117" y="73"/>
                    <a:pt x="116" y="69"/>
                  </a:cubicBezTo>
                  <a:cubicBezTo>
                    <a:pt x="115" y="65"/>
                    <a:pt x="112" y="62"/>
                    <a:pt x="108" y="63"/>
                  </a:cubicBezTo>
                  <a:cubicBezTo>
                    <a:pt x="99" y="64"/>
                    <a:pt x="91" y="66"/>
                    <a:pt x="83" y="67"/>
                  </a:cubicBezTo>
                  <a:cubicBezTo>
                    <a:pt x="76" y="68"/>
                    <a:pt x="70" y="69"/>
                    <a:pt x="63" y="69"/>
                  </a:cubicBezTo>
                  <a:cubicBezTo>
                    <a:pt x="56" y="68"/>
                    <a:pt x="50" y="63"/>
                    <a:pt x="46" y="56"/>
                  </a:cubicBezTo>
                  <a:cubicBezTo>
                    <a:pt x="57" y="54"/>
                    <a:pt x="67" y="52"/>
                    <a:pt x="77" y="50"/>
                  </a:cubicBezTo>
                  <a:cubicBezTo>
                    <a:pt x="80" y="50"/>
                    <a:pt x="84" y="48"/>
                    <a:pt x="84" y="44"/>
                  </a:cubicBezTo>
                  <a:cubicBezTo>
                    <a:pt x="84" y="41"/>
                    <a:pt x="83" y="38"/>
                    <a:pt x="82" y="36"/>
                  </a:cubicBezTo>
                  <a:cubicBezTo>
                    <a:pt x="80" y="34"/>
                    <a:pt x="76" y="34"/>
                    <a:pt x="74" y="34"/>
                  </a:cubicBezTo>
                  <a:cubicBezTo>
                    <a:pt x="63" y="34"/>
                    <a:pt x="52" y="34"/>
                    <a:pt x="41" y="34"/>
                  </a:cubicBezTo>
                  <a:cubicBezTo>
                    <a:pt x="30" y="33"/>
                    <a:pt x="23" y="27"/>
                    <a:pt x="19" y="18"/>
                  </a:cubicBezTo>
                  <a:cubicBezTo>
                    <a:pt x="19" y="18"/>
                    <a:pt x="19" y="17"/>
                    <a:pt x="19" y="16"/>
                  </a:cubicBezTo>
                  <a:cubicBezTo>
                    <a:pt x="171" y="16"/>
                    <a:pt x="171" y="16"/>
                    <a:pt x="171" y="16"/>
                  </a:cubicBezTo>
                  <a:cubicBezTo>
                    <a:pt x="178" y="54"/>
                    <a:pt x="200" y="76"/>
                    <a:pt x="238" y="83"/>
                  </a:cubicBezTo>
                  <a:cubicBezTo>
                    <a:pt x="238" y="83"/>
                    <a:pt x="246" y="84"/>
                    <a:pt x="254" y="83"/>
                  </a:cubicBezTo>
                  <a:cubicBezTo>
                    <a:pt x="291" y="76"/>
                    <a:pt x="313" y="54"/>
                    <a:pt x="320" y="16"/>
                  </a:cubicBezTo>
                  <a:cubicBezTo>
                    <a:pt x="473" y="16"/>
                    <a:pt x="473" y="16"/>
                    <a:pt x="473" y="16"/>
                  </a:cubicBezTo>
                  <a:cubicBezTo>
                    <a:pt x="470" y="26"/>
                    <a:pt x="461" y="33"/>
                    <a:pt x="452" y="3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462EEE0A-FE66-45A4-A84D-09D6053D5234}"/>
                </a:ext>
              </a:extLst>
            </p:cNvPr>
            <p:cNvSpPr>
              <a:spLocks noEditPoints="1"/>
            </p:cNvSpPr>
            <p:nvPr/>
          </p:nvSpPr>
          <p:spPr bwMode="auto">
            <a:xfrm>
              <a:off x="774" y="1029"/>
              <a:ext cx="243" cy="769"/>
            </a:xfrm>
            <a:custGeom>
              <a:avLst/>
              <a:gdLst>
                <a:gd name="T0" fmla="*/ 128 w 160"/>
                <a:gd name="T1" fmla="*/ 360 h 505"/>
                <a:gd name="T2" fmla="*/ 138 w 160"/>
                <a:gd name="T3" fmla="*/ 372 h 505"/>
                <a:gd name="T4" fmla="*/ 142 w 160"/>
                <a:gd name="T5" fmla="*/ 310 h 505"/>
                <a:gd name="T6" fmla="*/ 102 w 160"/>
                <a:gd name="T7" fmla="*/ 290 h 505"/>
                <a:gd name="T8" fmla="*/ 96 w 160"/>
                <a:gd name="T9" fmla="*/ 284 h 505"/>
                <a:gd name="T10" fmla="*/ 97 w 160"/>
                <a:gd name="T11" fmla="*/ 258 h 505"/>
                <a:gd name="T12" fmla="*/ 96 w 160"/>
                <a:gd name="T13" fmla="*/ 90 h 505"/>
                <a:gd name="T14" fmla="*/ 100 w 160"/>
                <a:gd name="T15" fmla="*/ 85 h 505"/>
                <a:gd name="T16" fmla="*/ 131 w 160"/>
                <a:gd name="T17" fmla="*/ 47 h 505"/>
                <a:gd name="T18" fmla="*/ 106 w 160"/>
                <a:gd name="T19" fmla="*/ 7 h 505"/>
                <a:gd name="T20" fmla="*/ 65 w 160"/>
                <a:gd name="T21" fmla="*/ 11 h 505"/>
                <a:gd name="T22" fmla="*/ 47 w 160"/>
                <a:gd name="T23" fmla="*/ 49 h 505"/>
                <a:gd name="T24" fmla="*/ 77 w 160"/>
                <a:gd name="T25" fmla="*/ 86 h 505"/>
                <a:gd name="T26" fmla="*/ 80 w 160"/>
                <a:gd name="T27" fmla="*/ 89 h 505"/>
                <a:gd name="T28" fmla="*/ 80 w 160"/>
                <a:gd name="T29" fmla="*/ 288 h 505"/>
                <a:gd name="T30" fmla="*/ 37 w 160"/>
                <a:gd name="T31" fmla="*/ 272 h 505"/>
                <a:gd name="T32" fmla="*/ 37 w 160"/>
                <a:gd name="T33" fmla="*/ 218 h 505"/>
                <a:gd name="T34" fmla="*/ 42 w 160"/>
                <a:gd name="T35" fmla="*/ 214 h 505"/>
                <a:gd name="T36" fmla="*/ 33 w 160"/>
                <a:gd name="T37" fmla="*/ 201 h 505"/>
                <a:gd name="T38" fmla="*/ 17 w 160"/>
                <a:gd name="T39" fmla="*/ 274 h 505"/>
                <a:gd name="T40" fmla="*/ 58 w 160"/>
                <a:gd name="T41" fmla="*/ 301 h 505"/>
                <a:gd name="T42" fmla="*/ 80 w 160"/>
                <a:gd name="T43" fmla="*/ 305 h 505"/>
                <a:gd name="T44" fmla="*/ 80 w 160"/>
                <a:gd name="T45" fmla="*/ 373 h 505"/>
                <a:gd name="T46" fmla="*/ 44 w 160"/>
                <a:gd name="T47" fmla="*/ 355 h 505"/>
                <a:gd name="T48" fmla="*/ 44 w 160"/>
                <a:gd name="T49" fmla="*/ 323 h 505"/>
                <a:gd name="T50" fmla="*/ 46 w 160"/>
                <a:gd name="T51" fmla="*/ 321 h 505"/>
                <a:gd name="T52" fmla="*/ 35 w 160"/>
                <a:gd name="T53" fmla="*/ 310 h 505"/>
                <a:gd name="T54" fmla="*/ 32 w 160"/>
                <a:gd name="T55" fmla="*/ 366 h 505"/>
                <a:gd name="T56" fmla="*/ 54 w 160"/>
                <a:gd name="T57" fmla="*/ 382 h 505"/>
                <a:gd name="T58" fmla="*/ 80 w 160"/>
                <a:gd name="T59" fmla="*/ 390 h 505"/>
                <a:gd name="T60" fmla="*/ 80 w 160"/>
                <a:gd name="T61" fmla="*/ 435 h 505"/>
                <a:gd name="T62" fmla="*/ 55 w 160"/>
                <a:gd name="T63" fmla="*/ 404 h 505"/>
                <a:gd name="T64" fmla="*/ 42 w 160"/>
                <a:gd name="T65" fmla="*/ 396 h 505"/>
                <a:gd name="T66" fmla="*/ 39 w 160"/>
                <a:gd name="T67" fmla="*/ 403 h 505"/>
                <a:gd name="T68" fmla="*/ 55 w 160"/>
                <a:gd name="T69" fmla="*/ 443 h 505"/>
                <a:gd name="T70" fmla="*/ 81 w 160"/>
                <a:gd name="T71" fmla="*/ 454 h 505"/>
                <a:gd name="T72" fmla="*/ 81 w 160"/>
                <a:gd name="T73" fmla="*/ 505 h 505"/>
                <a:gd name="T74" fmla="*/ 97 w 160"/>
                <a:gd name="T75" fmla="*/ 505 h 505"/>
                <a:gd name="T76" fmla="*/ 97 w 160"/>
                <a:gd name="T77" fmla="*/ 455 h 505"/>
                <a:gd name="T78" fmla="*/ 105 w 160"/>
                <a:gd name="T79" fmla="*/ 475 h 505"/>
                <a:gd name="T80" fmla="*/ 113 w 160"/>
                <a:gd name="T81" fmla="*/ 487 h 505"/>
                <a:gd name="T82" fmla="*/ 124 w 160"/>
                <a:gd name="T83" fmla="*/ 457 h 505"/>
                <a:gd name="T84" fmla="*/ 100 w 160"/>
                <a:gd name="T85" fmla="*/ 438 h 505"/>
                <a:gd name="T86" fmla="*/ 97 w 160"/>
                <a:gd name="T87" fmla="*/ 435 h 505"/>
                <a:gd name="T88" fmla="*/ 97 w 160"/>
                <a:gd name="T89" fmla="*/ 391 h 505"/>
                <a:gd name="T90" fmla="*/ 121 w 160"/>
                <a:gd name="T91" fmla="*/ 424 h 505"/>
                <a:gd name="T92" fmla="*/ 133 w 160"/>
                <a:gd name="T93" fmla="*/ 433 h 505"/>
                <a:gd name="T94" fmla="*/ 130 w 160"/>
                <a:gd name="T95" fmla="*/ 389 h 505"/>
                <a:gd name="T96" fmla="*/ 100 w 160"/>
                <a:gd name="T97" fmla="*/ 375 h 505"/>
                <a:gd name="T98" fmla="*/ 96 w 160"/>
                <a:gd name="T99" fmla="*/ 370 h 505"/>
                <a:gd name="T100" fmla="*/ 97 w 160"/>
                <a:gd name="T101" fmla="*/ 310 h 505"/>
                <a:gd name="T102" fmla="*/ 97 w 160"/>
                <a:gd name="T103" fmla="*/ 306 h 505"/>
                <a:gd name="T104" fmla="*/ 130 w 160"/>
                <a:gd name="T105" fmla="*/ 321 h 505"/>
                <a:gd name="T106" fmla="*/ 136 w 160"/>
                <a:gd name="T107" fmla="*/ 351 h 505"/>
                <a:gd name="T108" fmla="*/ 128 w 160"/>
                <a:gd name="T109" fmla="*/ 360 h 505"/>
                <a:gd name="T110" fmla="*/ 63 w 160"/>
                <a:gd name="T111" fmla="*/ 45 h 505"/>
                <a:gd name="T112" fmla="*/ 89 w 160"/>
                <a:gd name="T113" fmla="*/ 19 h 505"/>
                <a:gd name="T114" fmla="*/ 114 w 160"/>
                <a:gd name="T115" fmla="*/ 45 h 505"/>
                <a:gd name="T116" fmla="*/ 88 w 160"/>
                <a:gd name="T117" fmla="*/ 71 h 505"/>
                <a:gd name="T118" fmla="*/ 63 w 160"/>
                <a:gd name="T119" fmla="*/ 4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 h="505">
                  <a:moveTo>
                    <a:pt x="128" y="360"/>
                  </a:moveTo>
                  <a:cubicBezTo>
                    <a:pt x="132" y="364"/>
                    <a:pt x="135" y="368"/>
                    <a:pt x="138" y="372"/>
                  </a:cubicBezTo>
                  <a:cubicBezTo>
                    <a:pt x="159" y="355"/>
                    <a:pt x="160" y="328"/>
                    <a:pt x="142" y="310"/>
                  </a:cubicBezTo>
                  <a:cubicBezTo>
                    <a:pt x="131" y="298"/>
                    <a:pt x="117" y="293"/>
                    <a:pt x="102" y="290"/>
                  </a:cubicBezTo>
                  <a:cubicBezTo>
                    <a:pt x="98" y="290"/>
                    <a:pt x="96" y="289"/>
                    <a:pt x="96" y="284"/>
                  </a:cubicBezTo>
                  <a:cubicBezTo>
                    <a:pt x="97" y="276"/>
                    <a:pt x="97" y="267"/>
                    <a:pt x="97" y="258"/>
                  </a:cubicBezTo>
                  <a:cubicBezTo>
                    <a:pt x="97" y="258"/>
                    <a:pt x="97" y="94"/>
                    <a:pt x="96" y="90"/>
                  </a:cubicBezTo>
                  <a:cubicBezTo>
                    <a:pt x="96" y="87"/>
                    <a:pt x="97" y="86"/>
                    <a:pt x="100" y="85"/>
                  </a:cubicBezTo>
                  <a:cubicBezTo>
                    <a:pt x="118" y="80"/>
                    <a:pt x="129" y="66"/>
                    <a:pt x="131" y="47"/>
                  </a:cubicBezTo>
                  <a:cubicBezTo>
                    <a:pt x="132" y="31"/>
                    <a:pt x="122" y="15"/>
                    <a:pt x="106" y="7"/>
                  </a:cubicBezTo>
                  <a:cubicBezTo>
                    <a:pt x="92" y="0"/>
                    <a:pt x="78" y="2"/>
                    <a:pt x="65" y="11"/>
                  </a:cubicBezTo>
                  <a:cubicBezTo>
                    <a:pt x="51" y="20"/>
                    <a:pt x="45" y="33"/>
                    <a:pt x="47" y="49"/>
                  </a:cubicBezTo>
                  <a:cubicBezTo>
                    <a:pt x="49" y="68"/>
                    <a:pt x="60" y="80"/>
                    <a:pt x="77" y="86"/>
                  </a:cubicBezTo>
                  <a:cubicBezTo>
                    <a:pt x="79" y="86"/>
                    <a:pt x="80" y="88"/>
                    <a:pt x="80" y="89"/>
                  </a:cubicBezTo>
                  <a:cubicBezTo>
                    <a:pt x="81" y="93"/>
                    <a:pt x="80" y="288"/>
                    <a:pt x="80" y="288"/>
                  </a:cubicBezTo>
                  <a:cubicBezTo>
                    <a:pt x="64" y="287"/>
                    <a:pt x="49" y="282"/>
                    <a:pt x="37" y="272"/>
                  </a:cubicBezTo>
                  <a:cubicBezTo>
                    <a:pt x="19" y="256"/>
                    <a:pt x="19" y="234"/>
                    <a:pt x="37" y="218"/>
                  </a:cubicBezTo>
                  <a:cubicBezTo>
                    <a:pt x="38" y="217"/>
                    <a:pt x="40" y="215"/>
                    <a:pt x="42" y="214"/>
                  </a:cubicBezTo>
                  <a:cubicBezTo>
                    <a:pt x="39" y="209"/>
                    <a:pt x="36" y="205"/>
                    <a:pt x="33" y="201"/>
                  </a:cubicBezTo>
                  <a:cubicBezTo>
                    <a:pt x="7" y="218"/>
                    <a:pt x="0" y="250"/>
                    <a:pt x="17" y="274"/>
                  </a:cubicBezTo>
                  <a:cubicBezTo>
                    <a:pt x="28" y="288"/>
                    <a:pt x="42" y="296"/>
                    <a:pt x="58" y="301"/>
                  </a:cubicBezTo>
                  <a:cubicBezTo>
                    <a:pt x="66" y="303"/>
                    <a:pt x="73" y="304"/>
                    <a:pt x="80" y="305"/>
                  </a:cubicBezTo>
                  <a:cubicBezTo>
                    <a:pt x="80" y="373"/>
                    <a:pt x="80" y="373"/>
                    <a:pt x="80" y="373"/>
                  </a:cubicBezTo>
                  <a:cubicBezTo>
                    <a:pt x="66" y="371"/>
                    <a:pt x="53" y="366"/>
                    <a:pt x="44" y="355"/>
                  </a:cubicBezTo>
                  <a:cubicBezTo>
                    <a:pt x="36" y="345"/>
                    <a:pt x="37" y="334"/>
                    <a:pt x="44" y="323"/>
                  </a:cubicBezTo>
                  <a:cubicBezTo>
                    <a:pt x="45" y="322"/>
                    <a:pt x="46" y="321"/>
                    <a:pt x="46" y="321"/>
                  </a:cubicBezTo>
                  <a:cubicBezTo>
                    <a:pt x="42" y="317"/>
                    <a:pt x="38" y="314"/>
                    <a:pt x="35" y="310"/>
                  </a:cubicBezTo>
                  <a:cubicBezTo>
                    <a:pt x="19" y="326"/>
                    <a:pt x="18" y="349"/>
                    <a:pt x="32" y="366"/>
                  </a:cubicBezTo>
                  <a:cubicBezTo>
                    <a:pt x="38" y="373"/>
                    <a:pt x="46" y="379"/>
                    <a:pt x="54" y="382"/>
                  </a:cubicBezTo>
                  <a:cubicBezTo>
                    <a:pt x="62" y="385"/>
                    <a:pt x="71" y="387"/>
                    <a:pt x="80" y="390"/>
                  </a:cubicBezTo>
                  <a:cubicBezTo>
                    <a:pt x="80" y="435"/>
                    <a:pt x="80" y="435"/>
                    <a:pt x="80" y="435"/>
                  </a:cubicBezTo>
                  <a:cubicBezTo>
                    <a:pt x="61" y="434"/>
                    <a:pt x="51" y="422"/>
                    <a:pt x="55" y="404"/>
                  </a:cubicBezTo>
                  <a:cubicBezTo>
                    <a:pt x="51" y="402"/>
                    <a:pt x="46" y="399"/>
                    <a:pt x="42" y="396"/>
                  </a:cubicBezTo>
                  <a:cubicBezTo>
                    <a:pt x="40" y="399"/>
                    <a:pt x="39" y="401"/>
                    <a:pt x="39" y="403"/>
                  </a:cubicBezTo>
                  <a:cubicBezTo>
                    <a:pt x="33" y="418"/>
                    <a:pt x="40" y="434"/>
                    <a:pt x="55" y="443"/>
                  </a:cubicBezTo>
                  <a:cubicBezTo>
                    <a:pt x="63" y="447"/>
                    <a:pt x="71" y="450"/>
                    <a:pt x="81" y="454"/>
                  </a:cubicBezTo>
                  <a:cubicBezTo>
                    <a:pt x="81" y="505"/>
                    <a:pt x="81" y="505"/>
                    <a:pt x="81" y="505"/>
                  </a:cubicBezTo>
                  <a:cubicBezTo>
                    <a:pt x="97" y="505"/>
                    <a:pt x="97" y="505"/>
                    <a:pt x="97" y="505"/>
                  </a:cubicBezTo>
                  <a:cubicBezTo>
                    <a:pt x="97" y="455"/>
                    <a:pt x="97" y="455"/>
                    <a:pt x="97" y="455"/>
                  </a:cubicBezTo>
                  <a:cubicBezTo>
                    <a:pt x="106" y="456"/>
                    <a:pt x="115" y="464"/>
                    <a:pt x="105" y="475"/>
                  </a:cubicBezTo>
                  <a:cubicBezTo>
                    <a:pt x="108" y="479"/>
                    <a:pt x="111" y="483"/>
                    <a:pt x="113" y="487"/>
                  </a:cubicBezTo>
                  <a:cubicBezTo>
                    <a:pt x="124" y="480"/>
                    <a:pt x="128" y="468"/>
                    <a:pt x="124" y="457"/>
                  </a:cubicBezTo>
                  <a:cubicBezTo>
                    <a:pt x="119" y="446"/>
                    <a:pt x="111" y="441"/>
                    <a:pt x="100" y="438"/>
                  </a:cubicBezTo>
                  <a:cubicBezTo>
                    <a:pt x="99" y="438"/>
                    <a:pt x="97" y="436"/>
                    <a:pt x="97" y="435"/>
                  </a:cubicBezTo>
                  <a:cubicBezTo>
                    <a:pt x="96" y="420"/>
                    <a:pt x="97" y="405"/>
                    <a:pt x="97" y="391"/>
                  </a:cubicBezTo>
                  <a:cubicBezTo>
                    <a:pt x="117" y="393"/>
                    <a:pt x="127" y="405"/>
                    <a:pt x="121" y="424"/>
                  </a:cubicBezTo>
                  <a:cubicBezTo>
                    <a:pt x="125" y="427"/>
                    <a:pt x="129" y="430"/>
                    <a:pt x="133" y="433"/>
                  </a:cubicBezTo>
                  <a:cubicBezTo>
                    <a:pt x="144" y="421"/>
                    <a:pt x="142" y="401"/>
                    <a:pt x="130" y="389"/>
                  </a:cubicBezTo>
                  <a:cubicBezTo>
                    <a:pt x="122" y="381"/>
                    <a:pt x="112" y="376"/>
                    <a:pt x="100" y="375"/>
                  </a:cubicBezTo>
                  <a:cubicBezTo>
                    <a:pt x="97" y="374"/>
                    <a:pt x="96" y="373"/>
                    <a:pt x="96" y="370"/>
                  </a:cubicBezTo>
                  <a:cubicBezTo>
                    <a:pt x="97" y="350"/>
                    <a:pt x="97" y="330"/>
                    <a:pt x="97" y="310"/>
                  </a:cubicBezTo>
                  <a:cubicBezTo>
                    <a:pt x="97" y="308"/>
                    <a:pt x="97" y="307"/>
                    <a:pt x="97" y="306"/>
                  </a:cubicBezTo>
                  <a:cubicBezTo>
                    <a:pt x="110" y="307"/>
                    <a:pt x="121" y="312"/>
                    <a:pt x="130" y="321"/>
                  </a:cubicBezTo>
                  <a:cubicBezTo>
                    <a:pt x="139" y="329"/>
                    <a:pt x="141" y="341"/>
                    <a:pt x="136" y="351"/>
                  </a:cubicBezTo>
                  <a:cubicBezTo>
                    <a:pt x="134" y="354"/>
                    <a:pt x="131" y="357"/>
                    <a:pt x="128" y="360"/>
                  </a:cubicBezTo>
                  <a:close/>
                  <a:moveTo>
                    <a:pt x="63" y="45"/>
                  </a:moveTo>
                  <a:cubicBezTo>
                    <a:pt x="63" y="31"/>
                    <a:pt x="74" y="19"/>
                    <a:pt x="89" y="19"/>
                  </a:cubicBezTo>
                  <a:cubicBezTo>
                    <a:pt x="103" y="19"/>
                    <a:pt x="114" y="31"/>
                    <a:pt x="114" y="45"/>
                  </a:cubicBezTo>
                  <a:cubicBezTo>
                    <a:pt x="114" y="59"/>
                    <a:pt x="103" y="71"/>
                    <a:pt x="88" y="71"/>
                  </a:cubicBezTo>
                  <a:cubicBezTo>
                    <a:pt x="74" y="71"/>
                    <a:pt x="63" y="59"/>
                    <a:pt x="63" y="45"/>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AD70216D-ACA4-498F-AD9A-CCBE6E28D4C9}"/>
                </a:ext>
              </a:extLst>
            </p:cNvPr>
            <p:cNvSpPr>
              <a:spLocks/>
            </p:cNvSpPr>
            <p:nvPr/>
          </p:nvSpPr>
          <p:spPr bwMode="auto">
            <a:xfrm>
              <a:off x="979" y="1335"/>
              <a:ext cx="69" cy="134"/>
            </a:xfrm>
            <a:custGeom>
              <a:avLst/>
              <a:gdLst>
                <a:gd name="T0" fmla="*/ 0 w 45"/>
                <a:gd name="T1" fmla="*/ 13 h 88"/>
                <a:gd name="T2" fmla="*/ 9 w 45"/>
                <a:gd name="T3" fmla="*/ 0 h 88"/>
                <a:gd name="T4" fmla="*/ 8 w 45"/>
                <a:gd name="T5" fmla="*/ 88 h 88"/>
                <a:gd name="T6" fmla="*/ 0 w 45"/>
                <a:gd name="T7" fmla="*/ 75 h 88"/>
                <a:gd name="T8" fmla="*/ 18 w 45"/>
                <a:gd name="T9" fmla="*/ 44 h 88"/>
                <a:gd name="T10" fmla="*/ 0 w 45"/>
                <a:gd name="T11" fmla="*/ 13 h 88"/>
              </a:gdLst>
              <a:ahLst/>
              <a:cxnLst>
                <a:cxn ang="0">
                  <a:pos x="T0" y="T1"/>
                </a:cxn>
                <a:cxn ang="0">
                  <a:pos x="T2" y="T3"/>
                </a:cxn>
                <a:cxn ang="0">
                  <a:pos x="T4" y="T5"/>
                </a:cxn>
                <a:cxn ang="0">
                  <a:pos x="T6" y="T7"/>
                </a:cxn>
                <a:cxn ang="0">
                  <a:pos x="T8" y="T9"/>
                </a:cxn>
                <a:cxn ang="0">
                  <a:pos x="T10" y="T11"/>
                </a:cxn>
              </a:cxnLst>
              <a:rect l="0" t="0" r="r" b="b"/>
              <a:pathLst>
                <a:path w="45" h="88">
                  <a:moveTo>
                    <a:pt x="0" y="13"/>
                  </a:moveTo>
                  <a:cubicBezTo>
                    <a:pt x="4" y="8"/>
                    <a:pt x="6" y="4"/>
                    <a:pt x="9" y="0"/>
                  </a:cubicBezTo>
                  <a:cubicBezTo>
                    <a:pt x="41" y="21"/>
                    <a:pt x="45" y="64"/>
                    <a:pt x="8" y="88"/>
                  </a:cubicBezTo>
                  <a:cubicBezTo>
                    <a:pt x="5" y="84"/>
                    <a:pt x="3" y="79"/>
                    <a:pt x="0" y="75"/>
                  </a:cubicBezTo>
                  <a:cubicBezTo>
                    <a:pt x="10" y="67"/>
                    <a:pt x="18" y="58"/>
                    <a:pt x="18" y="44"/>
                  </a:cubicBezTo>
                  <a:cubicBezTo>
                    <a:pt x="18" y="30"/>
                    <a:pt x="11" y="21"/>
                    <a:pt x="0" y="13"/>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6E68EBA8-8588-4209-9719-E78CCE746921}"/>
                </a:ext>
              </a:extLst>
            </p:cNvPr>
            <p:cNvSpPr>
              <a:spLocks/>
            </p:cNvSpPr>
            <p:nvPr/>
          </p:nvSpPr>
          <p:spPr bwMode="auto">
            <a:xfrm>
              <a:off x="852" y="1739"/>
              <a:ext cx="33" cy="32"/>
            </a:xfrm>
            <a:custGeom>
              <a:avLst/>
              <a:gdLst>
                <a:gd name="T0" fmla="*/ 22 w 22"/>
                <a:gd name="T1" fmla="*/ 8 h 21"/>
                <a:gd name="T2" fmla="*/ 12 w 22"/>
                <a:gd name="T3" fmla="*/ 21 h 21"/>
                <a:gd name="T4" fmla="*/ 0 w 22"/>
                <a:gd name="T5" fmla="*/ 0 h 21"/>
                <a:gd name="T6" fmla="*/ 13 w 22"/>
                <a:gd name="T7" fmla="*/ 0 h 21"/>
                <a:gd name="T8" fmla="*/ 22 w 22"/>
                <a:gd name="T9" fmla="*/ 8 h 21"/>
              </a:gdLst>
              <a:ahLst/>
              <a:cxnLst>
                <a:cxn ang="0">
                  <a:pos x="T0" y="T1"/>
                </a:cxn>
                <a:cxn ang="0">
                  <a:pos x="T2" y="T3"/>
                </a:cxn>
                <a:cxn ang="0">
                  <a:pos x="T4" y="T5"/>
                </a:cxn>
                <a:cxn ang="0">
                  <a:pos x="T6" y="T7"/>
                </a:cxn>
                <a:cxn ang="0">
                  <a:pos x="T8" y="T9"/>
                </a:cxn>
              </a:cxnLst>
              <a:rect l="0" t="0" r="r" b="b"/>
              <a:pathLst>
                <a:path w="22" h="21">
                  <a:moveTo>
                    <a:pt x="22" y="8"/>
                  </a:moveTo>
                  <a:cubicBezTo>
                    <a:pt x="18" y="13"/>
                    <a:pt x="16" y="17"/>
                    <a:pt x="12" y="21"/>
                  </a:cubicBezTo>
                  <a:cubicBezTo>
                    <a:pt x="5" y="16"/>
                    <a:pt x="1" y="10"/>
                    <a:pt x="0" y="0"/>
                  </a:cubicBezTo>
                  <a:cubicBezTo>
                    <a:pt x="5" y="0"/>
                    <a:pt x="9" y="0"/>
                    <a:pt x="13" y="0"/>
                  </a:cubicBezTo>
                  <a:cubicBezTo>
                    <a:pt x="19" y="0"/>
                    <a:pt x="17" y="7"/>
                    <a:pt x="22" y="8"/>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Content Placeholder 2">
            <a:extLst>
              <a:ext uri="{FF2B5EF4-FFF2-40B4-BE49-F238E27FC236}">
                <a16:creationId xmlns:a16="http://schemas.microsoft.com/office/drawing/2014/main" id="{401AB41C-CF10-429D-9CBB-C57F9A40465D}"/>
              </a:ext>
            </a:extLst>
          </p:cNvPr>
          <p:cNvSpPr txBox="1">
            <a:spLocks/>
          </p:cNvSpPr>
          <p:nvPr/>
        </p:nvSpPr>
        <p:spPr>
          <a:xfrm>
            <a:off x="2890563" y="2292832"/>
            <a:ext cx="8150819" cy="1107996"/>
          </a:xfrm>
          <a:prstGeom prst="rect">
            <a:avLst/>
          </a:prstGeom>
        </p:spPr>
        <p:txBody>
          <a:bodyPr vert="horz" wrap="square" lIns="0" tIns="0" rIns="0" bIns="0" rtlCol="0">
            <a:spAutoFit/>
          </a:bodyPr>
          <a:lstStyle>
            <a:lvl1pPr marL="233363" indent="-233363" algn="l" defTabSz="914377" rtl="0" eaLnBrk="1" latinLnBrk="0" hangingPunct="1">
              <a:lnSpc>
                <a:spcPct val="90000"/>
              </a:lnSpc>
              <a:spcBef>
                <a:spcPts val="1200"/>
              </a:spcBef>
              <a:buClr>
                <a:schemeClr val="tx1"/>
              </a:buClr>
              <a:buSzPct val="80000"/>
              <a:buFont typeface="Wingdings" charset="2"/>
              <a:buChar char="§"/>
              <a:defRPr sz="2000" b="0" kern="1200" baseline="0">
                <a:solidFill>
                  <a:schemeClr val="tx2"/>
                </a:solidFill>
                <a:latin typeface="+mn-lt"/>
                <a:ea typeface="+mn-ea"/>
                <a:cs typeface="+mn-cs"/>
              </a:defRPr>
            </a:lvl1pPr>
            <a:lvl2pPr marL="454025" indent="-182563" algn="l" defTabSz="914377" rtl="0" eaLnBrk="1" latinLnBrk="0" hangingPunct="1">
              <a:lnSpc>
                <a:spcPct val="90000"/>
              </a:lnSpc>
              <a:spcBef>
                <a:spcPts val="800"/>
              </a:spcBef>
              <a:buClr>
                <a:schemeClr val="tx1"/>
              </a:buClr>
              <a:buSzPct val="80000"/>
              <a:buFont typeface="Wingdings" charset="2"/>
              <a:buChar char="§"/>
              <a:defRPr sz="1800" kern="1200">
                <a:solidFill>
                  <a:schemeClr val="tx2"/>
                </a:solidFill>
                <a:latin typeface="+mn-lt"/>
                <a:ea typeface="+mn-ea"/>
                <a:cs typeface="+mn-cs"/>
              </a:defRPr>
            </a:lvl2pPr>
            <a:lvl3pPr marL="622300" indent="-136525" algn="l" defTabSz="914377" rtl="0" eaLnBrk="1" latinLnBrk="0" hangingPunct="1">
              <a:lnSpc>
                <a:spcPct val="90000"/>
              </a:lnSpc>
              <a:spcBef>
                <a:spcPts val="600"/>
              </a:spcBef>
              <a:buClr>
                <a:schemeClr val="tx1"/>
              </a:buClr>
              <a:buSzPct val="80000"/>
              <a:buFont typeface="Wingdings" charset="2"/>
              <a:buChar char="§"/>
              <a:defRPr sz="1600" kern="1200">
                <a:solidFill>
                  <a:schemeClr val="tx2"/>
                </a:solidFill>
                <a:latin typeface="+mn-lt"/>
                <a:ea typeface="+mn-ea"/>
                <a:cs typeface="+mn-cs"/>
              </a:defRPr>
            </a:lvl3pPr>
            <a:lvl4pPr marL="793750"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4pPr>
            <a:lvl5pPr marL="963613"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5pPr>
            <a:lvl6pPr marL="1051534"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690"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566"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41"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US" sz="1600" b="1" dirty="0" err="1"/>
              <a:t>Xim</a:t>
            </a:r>
            <a:r>
              <a:rPr lang="en-US" sz="1600" b="1" dirty="0"/>
              <a:t> </a:t>
            </a:r>
            <a:r>
              <a:rPr lang="en-US" sz="1600" b="1" dirty="0" err="1"/>
              <a:t>harumquos</a:t>
            </a:r>
            <a:r>
              <a:rPr lang="en-US" sz="1600" b="1" dirty="0"/>
              <a:t> </a:t>
            </a:r>
            <a:r>
              <a:rPr lang="en-US" sz="1600" b="1" dirty="0" err="1"/>
              <a:t>sintium</a:t>
            </a:r>
            <a:r>
              <a:rPr lang="en-US" sz="1600" b="1" dirty="0"/>
              <a:t> arum </a:t>
            </a:r>
            <a:r>
              <a:rPr lang="en-US" sz="1600" dirty="0" err="1">
                <a:solidFill>
                  <a:schemeClr val="tx1"/>
                </a:solidFill>
              </a:rPr>
              <a:t>volupta</a:t>
            </a:r>
            <a:r>
              <a:rPr lang="en-US" sz="1600" dirty="0">
                <a:solidFill>
                  <a:schemeClr val="tx1"/>
                </a:solidFill>
              </a:rPr>
              <a:t> </a:t>
            </a:r>
            <a:r>
              <a:rPr lang="en-US" sz="1600" dirty="0" err="1">
                <a:solidFill>
                  <a:schemeClr val="tx1"/>
                </a:solidFill>
              </a:rPr>
              <a:t>eperitates</a:t>
            </a:r>
            <a:r>
              <a:rPr lang="en-US" sz="1600" dirty="0">
                <a:solidFill>
                  <a:schemeClr val="tx1"/>
                </a:solidFill>
              </a:rPr>
              <a:t> natis </a:t>
            </a:r>
            <a:r>
              <a:rPr lang="en-US" sz="1600" dirty="0" err="1">
                <a:solidFill>
                  <a:schemeClr val="tx1"/>
                </a:solidFill>
              </a:rPr>
              <a:t>quia</a:t>
            </a:r>
            <a:r>
              <a:rPr lang="en-US" sz="1600" dirty="0">
                <a:solidFill>
                  <a:schemeClr val="tx1"/>
                </a:solidFill>
              </a:rPr>
              <a:t> </a:t>
            </a:r>
            <a:r>
              <a:rPr lang="en-US" sz="1600" dirty="0" err="1">
                <a:solidFill>
                  <a:schemeClr val="tx1"/>
                </a:solidFill>
              </a:rPr>
              <a:t>ipsandia</a:t>
            </a:r>
            <a:r>
              <a:rPr lang="en-US" sz="1600" dirty="0">
                <a:solidFill>
                  <a:schemeClr val="tx1"/>
                </a:solidFill>
              </a:rPr>
              <a:t> a vid </a:t>
            </a:r>
            <a:r>
              <a:rPr lang="en-US" sz="1600" dirty="0" err="1">
                <a:solidFill>
                  <a:schemeClr val="tx1"/>
                </a:solidFill>
              </a:rPr>
              <a:t>quam</a:t>
            </a:r>
            <a:r>
              <a:rPr lang="en-US" sz="1600" dirty="0">
                <a:solidFill>
                  <a:schemeClr val="tx1"/>
                </a:solidFill>
              </a:rPr>
              <a:t> </a:t>
            </a:r>
            <a:r>
              <a:rPr lang="en-US" sz="1600" dirty="0" err="1">
                <a:solidFill>
                  <a:schemeClr val="tx1"/>
                </a:solidFill>
              </a:rPr>
              <a:t>rehent</a:t>
            </a:r>
            <a:r>
              <a:rPr lang="en-US" sz="1600" dirty="0">
                <a:solidFill>
                  <a:schemeClr val="tx1"/>
                </a:solidFill>
              </a:rPr>
              <a:t> </a:t>
            </a:r>
            <a:r>
              <a:rPr lang="en-US" sz="1600" dirty="0" err="1">
                <a:solidFill>
                  <a:schemeClr val="tx1"/>
                </a:solidFill>
              </a:rPr>
              <a:t>explitat</a:t>
            </a:r>
            <a:r>
              <a:rPr lang="en-US" sz="1600" dirty="0">
                <a:solidFill>
                  <a:schemeClr val="tx1"/>
                </a:solidFill>
              </a:rPr>
              <a:t> </a:t>
            </a:r>
            <a:r>
              <a:rPr lang="en-US" sz="1600" dirty="0" err="1">
                <a:solidFill>
                  <a:schemeClr val="tx1"/>
                </a:solidFill>
              </a:rPr>
              <a:t>quidelicto</a:t>
            </a:r>
            <a:r>
              <a:rPr lang="en-US" sz="1600" dirty="0">
                <a:solidFill>
                  <a:schemeClr val="tx1"/>
                </a:solidFill>
              </a:rPr>
              <a:t> mod </a:t>
            </a:r>
            <a:r>
              <a:rPr lang="en-US" sz="1600" dirty="0" err="1">
                <a:solidFill>
                  <a:schemeClr val="tx1"/>
                </a:solidFill>
              </a:rPr>
              <a:t>maiores</a:t>
            </a:r>
            <a:r>
              <a:rPr lang="en-US" sz="1600" dirty="0">
                <a:solidFill>
                  <a:schemeClr val="tx1"/>
                </a:solidFill>
              </a:rPr>
              <a:t> </a:t>
            </a:r>
            <a:r>
              <a:rPr lang="en-US" sz="1600" dirty="0" err="1">
                <a:solidFill>
                  <a:schemeClr val="tx1"/>
                </a:solidFill>
              </a:rPr>
              <a:t>mosapit</a:t>
            </a:r>
            <a:r>
              <a:rPr lang="en-US" sz="1600" dirty="0">
                <a:solidFill>
                  <a:schemeClr val="tx1"/>
                </a:solidFill>
              </a:rPr>
              <a:t> la </a:t>
            </a:r>
            <a:r>
              <a:rPr lang="en-US" sz="1600" dirty="0" err="1">
                <a:solidFill>
                  <a:schemeClr val="tx1"/>
                </a:solidFill>
              </a:rPr>
              <a:t>consequis</a:t>
            </a:r>
            <a:r>
              <a:rPr lang="en-US" sz="1600" dirty="0">
                <a:solidFill>
                  <a:schemeClr val="tx1"/>
                </a:solidFill>
              </a:rPr>
              <a:t> </a:t>
            </a:r>
            <a:r>
              <a:rPr lang="en-US" sz="1600" dirty="0" err="1">
                <a:solidFill>
                  <a:schemeClr val="tx1"/>
                </a:solidFill>
              </a:rPr>
              <a:t>etumquis</a:t>
            </a:r>
            <a:r>
              <a:rPr lang="en-US" sz="1600" dirty="0">
                <a:solidFill>
                  <a:schemeClr val="tx1"/>
                </a:solidFill>
              </a:rPr>
              <a:t> ad </a:t>
            </a:r>
            <a:r>
              <a:rPr lang="en-US" sz="1600" dirty="0" err="1">
                <a:solidFill>
                  <a:schemeClr val="tx1"/>
                </a:solidFill>
              </a:rPr>
              <a:t>ut</a:t>
            </a:r>
            <a:r>
              <a:rPr lang="en-US" sz="1600" dirty="0">
                <a:solidFill>
                  <a:schemeClr val="tx1"/>
                </a:solidFill>
              </a:rPr>
              <a:t> </a:t>
            </a:r>
            <a:r>
              <a:rPr lang="en-US" sz="1600" dirty="0" err="1">
                <a:solidFill>
                  <a:schemeClr val="tx1"/>
                </a:solidFill>
              </a:rPr>
              <a:t>eos</a:t>
            </a:r>
            <a:r>
              <a:rPr lang="en-US" sz="1600" dirty="0">
                <a:solidFill>
                  <a:schemeClr val="tx1"/>
                </a:solidFill>
              </a:rPr>
              <a:t> </a:t>
            </a:r>
            <a:r>
              <a:rPr lang="en-US" sz="1600" dirty="0" err="1">
                <a:solidFill>
                  <a:schemeClr val="tx1"/>
                </a:solidFill>
              </a:rPr>
              <a:t>experiam</a:t>
            </a:r>
            <a:r>
              <a:rPr lang="en-US" sz="1600" dirty="0">
                <a:solidFill>
                  <a:schemeClr val="tx1"/>
                </a:solidFill>
              </a:rPr>
              <a:t> </a:t>
            </a:r>
            <a:r>
              <a:rPr lang="en-US" sz="1600" dirty="0" err="1">
                <a:solidFill>
                  <a:schemeClr val="tx1"/>
                </a:solidFill>
              </a:rPr>
              <a:t>rerrum</a:t>
            </a:r>
            <a:r>
              <a:rPr lang="en-US" sz="1600" dirty="0">
                <a:solidFill>
                  <a:schemeClr val="tx1"/>
                </a:solidFill>
              </a:rPr>
              <a:t> re nit, </a:t>
            </a:r>
            <a:r>
              <a:rPr lang="en-US" sz="1600" dirty="0" err="1">
                <a:solidFill>
                  <a:schemeClr val="tx1"/>
                </a:solidFill>
              </a:rPr>
              <a:t>sinvelliquid</a:t>
            </a:r>
            <a:r>
              <a:rPr lang="en-US" sz="1600" dirty="0">
                <a:solidFill>
                  <a:schemeClr val="tx1"/>
                </a:solidFill>
              </a:rPr>
              <a:t> </a:t>
            </a:r>
            <a:r>
              <a:rPr lang="en-US" sz="1600" dirty="0" err="1">
                <a:solidFill>
                  <a:schemeClr val="tx1"/>
                </a:solidFill>
              </a:rPr>
              <a:t>ut</a:t>
            </a:r>
            <a:r>
              <a:rPr lang="en-US" sz="1600" dirty="0">
                <a:solidFill>
                  <a:schemeClr val="tx1"/>
                </a:solidFill>
              </a:rPr>
              <a:t> </a:t>
            </a:r>
            <a:r>
              <a:rPr lang="en-US" sz="1600" dirty="0" err="1">
                <a:solidFill>
                  <a:schemeClr val="tx1"/>
                </a:solidFill>
              </a:rPr>
              <a:t>ullab</a:t>
            </a:r>
            <a:r>
              <a:rPr lang="en-US" sz="1600" dirty="0">
                <a:solidFill>
                  <a:schemeClr val="tx1"/>
                </a:solidFill>
              </a:rPr>
              <a:t> id </a:t>
            </a:r>
            <a:r>
              <a:rPr lang="en-US" sz="1600" dirty="0" err="1">
                <a:solidFill>
                  <a:schemeClr val="tx1"/>
                </a:solidFill>
              </a:rPr>
              <a:t>magnis</a:t>
            </a:r>
            <a:r>
              <a:rPr lang="en-US" sz="1600" dirty="0">
                <a:solidFill>
                  <a:schemeClr val="tx1"/>
                </a:solidFill>
              </a:rPr>
              <a:t> nis </a:t>
            </a:r>
            <a:r>
              <a:rPr lang="en-US" sz="1600" dirty="0" err="1">
                <a:solidFill>
                  <a:schemeClr val="tx1"/>
                </a:solidFill>
              </a:rPr>
              <a:t>maiorrum</a:t>
            </a:r>
            <a:r>
              <a:rPr lang="en-US" sz="1600" dirty="0">
                <a:solidFill>
                  <a:schemeClr val="tx1"/>
                </a:solidFill>
              </a:rPr>
              <a:t> </a:t>
            </a:r>
            <a:r>
              <a:rPr lang="en-US" sz="1600" dirty="0" err="1">
                <a:solidFill>
                  <a:schemeClr val="tx1"/>
                </a:solidFill>
              </a:rPr>
              <a:t>inctotatet</a:t>
            </a:r>
            <a:r>
              <a:rPr lang="en-US" sz="1600" dirty="0">
                <a:solidFill>
                  <a:schemeClr val="tx1"/>
                </a:solidFill>
              </a:rPr>
              <a:t> qui </a:t>
            </a:r>
            <a:r>
              <a:rPr lang="en-US" sz="1600" dirty="0" err="1">
                <a:solidFill>
                  <a:schemeClr val="tx1"/>
                </a:solidFill>
              </a:rPr>
              <a:t>tem</a:t>
            </a:r>
            <a:r>
              <a:rPr lang="en-US" sz="1600" dirty="0">
                <a:solidFill>
                  <a:schemeClr val="tx1"/>
                </a:solidFill>
              </a:rPr>
              <a:t> </a:t>
            </a:r>
            <a:r>
              <a:rPr lang="en-US" sz="1600" dirty="0" err="1">
                <a:solidFill>
                  <a:schemeClr val="tx1"/>
                </a:solidFill>
              </a:rPr>
              <a:t>dit</a:t>
            </a:r>
            <a:r>
              <a:rPr lang="en-US" sz="1600" dirty="0">
                <a:solidFill>
                  <a:schemeClr val="tx1"/>
                </a:solidFill>
              </a:rPr>
              <a:t>, </a:t>
            </a:r>
            <a:r>
              <a:rPr lang="en-US" sz="1600" dirty="0" err="1">
                <a:solidFill>
                  <a:schemeClr val="tx1"/>
                </a:solidFill>
              </a:rPr>
              <a:t>simolup</a:t>
            </a:r>
            <a:r>
              <a:rPr lang="en-US" sz="1600" dirty="0">
                <a:solidFill>
                  <a:schemeClr val="tx1"/>
                </a:solidFill>
              </a:rPr>
              <a:t> </a:t>
            </a:r>
            <a:r>
              <a:rPr lang="en-US" sz="1600" dirty="0" err="1">
                <a:solidFill>
                  <a:schemeClr val="tx1"/>
                </a:solidFill>
              </a:rPr>
              <a:t>tatibus</a:t>
            </a:r>
            <a:r>
              <a:rPr lang="en-US" sz="1600" dirty="0">
                <a:solidFill>
                  <a:schemeClr val="tx1"/>
                </a:solidFill>
              </a:rPr>
              <a:t> </a:t>
            </a:r>
            <a:r>
              <a:rPr lang="en-US" sz="1600" dirty="0" err="1">
                <a:solidFill>
                  <a:schemeClr val="tx1"/>
                </a:solidFill>
              </a:rPr>
              <a:t>ium</a:t>
            </a:r>
            <a:r>
              <a:rPr lang="en-US" sz="1600" dirty="0">
                <a:solidFill>
                  <a:schemeClr val="tx1"/>
                </a:solidFill>
              </a:rPr>
              <a:t> is et </a:t>
            </a:r>
            <a:r>
              <a:rPr lang="en-US" sz="1600" dirty="0" err="1">
                <a:solidFill>
                  <a:schemeClr val="tx1"/>
                </a:solidFill>
              </a:rPr>
              <a:t>officienist</a:t>
            </a:r>
            <a:r>
              <a:rPr lang="en-US" sz="1600" dirty="0">
                <a:solidFill>
                  <a:schemeClr val="tx1"/>
                </a:solidFill>
              </a:rPr>
              <a:t> qui </a:t>
            </a:r>
            <a:r>
              <a:rPr lang="en-US" sz="1600" dirty="0" err="1">
                <a:solidFill>
                  <a:schemeClr val="tx1"/>
                </a:solidFill>
              </a:rPr>
              <a:t>repelec</a:t>
            </a:r>
            <a:r>
              <a:rPr lang="en-US" sz="1600" dirty="0">
                <a:solidFill>
                  <a:schemeClr val="tx1"/>
                </a:solidFill>
              </a:rPr>
              <a:t> </a:t>
            </a:r>
            <a:r>
              <a:rPr lang="en-US" sz="1600" dirty="0" err="1">
                <a:solidFill>
                  <a:schemeClr val="tx1"/>
                </a:solidFill>
              </a:rPr>
              <a:t>usciis</a:t>
            </a:r>
            <a:r>
              <a:rPr lang="en-US" sz="1600" dirty="0">
                <a:solidFill>
                  <a:schemeClr val="tx1"/>
                </a:solidFill>
              </a:rPr>
              <a:t> </a:t>
            </a:r>
            <a:r>
              <a:rPr lang="en-US" sz="1600" dirty="0" err="1">
                <a:solidFill>
                  <a:schemeClr val="tx1"/>
                </a:solidFill>
              </a:rPr>
              <a:t>sundit</a:t>
            </a:r>
            <a:r>
              <a:rPr lang="en-US" sz="1600" dirty="0">
                <a:solidFill>
                  <a:schemeClr val="tx1"/>
                </a:solidFill>
              </a:rPr>
              <a:t> ad </a:t>
            </a:r>
            <a:r>
              <a:rPr lang="en-US" sz="1600" dirty="0" err="1">
                <a:solidFill>
                  <a:schemeClr val="tx1"/>
                </a:solidFill>
              </a:rPr>
              <a:t>ullor</a:t>
            </a:r>
            <a:r>
              <a:rPr lang="en-US" sz="1600" dirty="0">
                <a:solidFill>
                  <a:schemeClr val="tx1"/>
                </a:solidFill>
              </a:rPr>
              <a:t> </a:t>
            </a:r>
            <a:r>
              <a:rPr lang="en-US" sz="1600" dirty="0" err="1">
                <a:solidFill>
                  <a:schemeClr val="tx1"/>
                </a:solidFill>
              </a:rPr>
              <a:t>aut</a:t>
            </a:r>
            <a:r>
              <a:rPr lang="en-US" sz="1600" dirty="0">
                <a:solidFill>
                  <a:schemeClr val="tx1"/>
                </a:solidFill>
              </a:rPr>
              <a:t> et </a:t>
            </a:r>
            <a:r>
              <a:rPr lang="en-US" sz="1600" dirty="0" err="1">
                <a:solidFill>
                  <a:schemeClr val="tx1"/>
                </a:solidFill>
              </a:rPr>
              <a:t>voloratur</a:t>
            </a:r>
            <a:r>
              <a:rPr lang="en-US" sz="1600" dirty="0">
                <a:solidFill>
                  <a:schemeClr val="tx1"/>
                </a:solidFill>
              </a:rPr>
              <a:t>? Dis </a:t>
            </a:r>
            <a:r>
              <a:rPr lang="en-US" sz="1600" dirty="0" err="1">
                <a:solidFill>
                  <a:schemeClr val="tx1"/>
                </a:solidFill>
              </a:rPr>
              <a:t>utam</a:t>
            </a:r>
            <a:r>
              <a:rPr lang="en-US" sz="1600" dirty="0">
                <a:solidFill>
                  <a:schemeClr val="tx1"/>
                </a:solidFill>
              </a:rPr>
              <a:t> re </a:t>
            </a:r>
            <a:r>
              <a:rPr lang="en-US" sz="1600" dirty="0" err="1">
                <a:solidFill>
                  <a:schemeClr val="tx1"/>
                </a:solidFill>
              </a:rPr>
              <a:t>quibere</a:t>
            </a:r>
            <a:r>
              <a:rPr lang="en-US" sz="1600" dirty="0">
                <a:solidFill>
                  <a:schemeClr val="tx1"/>
                </a:solidFill>
              </a:rPr>
              <a:t> </a:t>
            </a:r>
            <a:r>
              <a:rPr lang="en-US" sz="1600" dirty="0" err="1">
                <a:solidFill>
                  <a:schemeClr val="tx1"/>
                </a:solidFill>
              </a:rPr>
              <a:t>reriam</a:t>
            </a:r>
            <a:r>
              <a:rPr lang="en-US" sz="1600" dirty="0">
                <a:solidFill>
                  <a:schemeClr val="tx1"/>
                </a:solidFill>
              </a:rPr>
              <a:t> </a:t>
            </a:r>
            <a:r>
              <a:rPr lang="en-US" sz="1600" dirty="0" err="1">
                <a:solidFill>
                  <a:schemeClr val="tx1"/>
                </a:solidFill>
              </a:rPr>
              <a:t>fuga</a:t>
            </a:r>
            <a:r>
              <a:rPr lang="en-US" sz="1600" dirty="0">
                <a:solidFill>
                  <a:schemeClr val="tx1"/>
                </a:solidFill>
              </a:rPr>
              <a:t>. Sed </a:t>
            </a:r>
            <a:r>
              <a:rPr lang="en-US" sz="1600" dirty="0" err="1">
                <a:solidFill>
                  <a:schemeClr val="tx1"/>
                </a:solidFill>
              </a:rPr>
              <a:t>maior</a:t>
            </a:r>
            <a:r>
              <a:rPr lang="en-US" sz="1600" dirty="0">
                <a:solidFill>
                  <a:schemeClr val="tx1"/>
                </a:solidFill>
              </a:rPr>
              <a:t> </a:t>
            </a:r>
            <a:r>
              <a:rPr lang="en-US" sz="1600" dirty="0" err="1">
                <a:solidFill>
                  <a:schemeClr val="tx1"/>
                </a:solidFill>
              </a:rPr>
              <a:t>atus</a:t>
            </a:r>
            <a:r>
              <a:rPr lang="en-US" sz="1600" dirty="0">
                <a:solidFill>
                  <a:schemeClr val="tx1"/>
                </a:solidFill>
              </a:rPr>
              <a:t> </a:t>
            </a:r>
            <a:r>
              <a:rPr lang="en-US" sz="1600" dirty="0" err="1">
                <a:solidFill>
                  <a:schemeClr val="tx1"/>
                </a:solidFill>
              </a:rPr>
              <a:t>autatiam</a:t>
            </a:r>
            <a:r>
              <a:rPr lang="en-US" sz="1600" dirty="0">
                <a:solidFill>
                  <a:schemeClr val="tx1"/>
                </a:solidFill>
              </a:rPr>
              <a:t> </a:t>
            </a:r>
            <a:r>
              <a:rPr lang="en-US" sz="1600" dirty="0" err="1">
                <a:solidFill>
                  <a:schemeClr val="tx1"/>
                </a:solidFill>
              </a:rPr>
              <a:t>si</a:t>
            </a:r>
            <a:endParaRPr lang="en-US" sz="1600" dirty="0">
              <a:solidFill>
                <a:schemeClr val="tx1"/>
              </a:solidFill>
            </a:endParaRPr>
          </a:p>
        </p:txBody>
      </p:sp>
    </p:spTree>
    <p:extLst>
      <p:ext uri="{BB962C8B-B14F-4D97-AF65-F5344CB8AC3E}">
        <p14:creationId xmlns:p14="http://schemas.microsoft.com/office/powerpoint/2010/main" val="299453411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F11298-FC8B-4375-BF55-DEC136767025}"/>
              </a:ext>
            </a:extLst>
          </p:cNvPr>
          <p:cNvSpPr>
            <a:spLocks noGrp="1"/>
          </p:cNvSpPr>
          <p:nvPr>
            <p:ph type="title"/>
          </p:nvPr>
        </p:nvSpPr>
        <p:spPr/>
        <p:txBody>
          <a:bodyPr/>
          <a:lstStyle/>
          <a:p>
            <a:r>
              <a:rPr lang="en-US" dirty="0"/>
              <a:t>Short Messages</a:t>
            </a:r>
          </a:p>
        </p:txBody>
      </p:sp>
      <p:sp>
        <p:nvSpPr>
          <p:cNvPr id="7" name="Text Placeholder 6">
            <a:extLst>
              <a:ext uri="{FF2B5EF4-FFF2-40B4-BE49-F238E27FC236}">
                <a16:creationId xmlns:a16="http://schemas.microsoft.com/office/drawing/2014/main" id="{E8C57E66-7DBA-4B08-8204-E666BD012611}"/>
              </a:ext>
            </a:extLst>
          </p:cNvPr>
          <p:cNvSpPr>
            <a:spLocks noGrp="1"/>
          </p:cNvSpPr>
          <p:nvPr>
            <p:ph type="body" sz="quarter" idx="13"/>
          </p:nvPr>
        </p:nvSpPr>
        <p:spPr/>
        <p:txBody>
          <a:bodyPr/>
          <a:lstStyle/>
          <a:p>
            <a:endParaRPr lang="en-US"/>
          </a:p>
        </p:txBody>
      </p:sp>
      <p:sp>
        <p:nvSpPr>
          <p:cNvPr id="32" name="Content Placeholder 2">
            <a:extLst>
              <a:ext uri="{FF2B5EF4-FFF2-40B4-BE49-F238E27FC236}">
                <a16:creationId xmlns:a16="http://schemas.microsoft.com/office/drawing/2014/main" id="{C7E5BF20-34BE-45B8-A6F7-0C608764814F}"/>
              </a:ext>
            </a:extLst>
          </p:cNvPr>
          <p:cNvSpPr txBox="1">
            <a:spLocks/>
          </p:cNvSpPr>
          <p:nvPr/>
        </p:nvSpPr>
        <p:spPr>
          <a:xfrm>
            <a:off x="2656774" y="4201082"/>
            <a:ext cx="8150819" cy="1135696"/>
          </a:xfrm>
          <a:prstGeom prst="rect">
            <a:avLst/>
          </a:prstGeom>
        </p:spPr>
        <p:txBody>
          <a:bodyPr vert="horz" wrap="square" lIns="0" tIns="0" rIns="0" bIns="0" rtlCol="0">
            <a:spAutoFit/>
          </a:bodyPr>
          <a:lstStyle>
            <a:lvl1pPr marL="233363" indent="-233363" algn="l" defTabSz="914377" rtl="0" eaLnBrk="1" latinLnBrk="0" hangingPunct="1">
              <a:lnSpc>
                <a:spcPct val="90000"/>
              </a:lnSpc>
              <a:spcBef>
                <a:spcPts val="1200"/>
              </a:spcBef>
              <a:buClr>
                <a:schemeClr val="tx1"/>
              </a:buClr>
              <a:buSzPct val="80000"/>
              <a:buFont typeface="Wingdings" charset="2"/>
              <a:buChar char="§"/>
              <a:defRPr sz="2000" b="0" kern="1200" baseline="0">
                <a:solidFill>
                  <a:schemeClr val="tx2"/>
                </a:solidFill>
                <a:latin typeface="+mn-lt"/>
                <a:ea typeface="+mn-ea"/>
                <a:cs typeface="+mn-cs"/>
              </a:defRPr>
            </a:lvl1pPr>
            <a:lvl2pPr marL="454025" indent="-182563" algn="l" defTabSz="914377" rtl="0" eaLnBrk="1" latinLnBrk="0" hangingPunct="1">
              <a:lnSpc>
                <a:spcPct val="90000"/>
              </a:lnSpc>
              <a:spcBef>
                <a:spcPts val="800"/>
              </a:spcBef>
              <a:buClr>
                <a:schemeClr val="tx1"/>
              </a:buClr>
              <a:buSzPct val="80000"/>
              <a:buFont typeface="Wingdings" charset="2"/>
              <a:buChar char="§"/>
              <a:defRPr sz="1800" kern="1200">
                <a:solidFill>
                  <a:schemeClr val="tx2"/>
                </a:solidFill>
                <a:latin typeface="+mn-lt"/>
                <a:ea typeface="+mn-ea"/>
                <a:cs typeface="+mn-cs"/>
              </a:defRPr>
            </a:lvl2pPr>
            <a:lvl3pPr marL="622300" indent="-136525" algn="l" defTabSz="914377" rtl="0" eaLnBrk="1" latinLnBrk="0" hangingPunct="1">
              <a:lnSpc>
                <a:spcPct val="90000"/>
              </a:lnSpc>
              <a:spcBef>
                <a:spcPts val="600"/>
              </a:spcBef>
              <a:buClr>
                <a:schemeClr val="tx1"/>
              </a:buClr>
              <a:buSzPct val="80000"/>
              <a:buFont typeface="Wingdings" charset="2"/>
              <a:buChar char="§"/>
              <a:defRPr sz="1600" kern="1200">
                <a:solidFill>
                  <a:schemeClr val="tx2"/>
                </a:solidFill>
                <a:latin typeface="+mn-lt"/>
                <a:ea typeface="+mn-ea"/>
                <a:cs typeface="+mn-cs"/>
              </a:defRPr>
            </a:lvl3pPr>
            <a:lvl4pPr marL="793750"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4pPr>
            <a:lvl5pPr marL="963613"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5pPr>
            <a:lvl6pPr marL="1051534"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690"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566"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41"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US" sz="1600" b="1" dirty="0" err="1">
                <a:solidFill>
                  <a:schemeClr val="accent1"/>
                </a:solidFill>
              </a:rPr>
              <a:t>Xim</a:t>
            </a:r>
            <a:r>
              <a:rPr lang="en-US" sz="1600" b="1" dirty="0">
                <a:solidFill>
                  <a:schemeClr val="accent1"/>
                </a:solidFill>
              </a:rPr>
              <a:t> </a:t>
            </a:r>
            <a:r>
              <a:rPr lang="en-US" sz="1600" b="1" dirty="0" err="1">
                <a:solidFill>
                  <a:schemeClr val="accent1"/>
                </a:solidFill>
              </a:rPr>
              <a:t>harumquos</a:t>
            </a:r>
            <a:r>
              <a:rPr lang="en-US" sz="1600" b="1" dirty="0">
                <a:solidFill>
                  <a:schemeClr val="accent1"/>
                </a:solidFill>
              </a:rPr>
              <a:t> </a:t>
            </a:r>
            <a:r>
              <a:rPr lang="en-US" sz="1600" b="1" dirty="0" err="1">
                <a:solidFill>
                  <a:schemeClr val="accent1"/>
                </a:solidFill>
              </a:rPr>
              <a:t>sintium</a:t>
            </a:r>
            <a:r>
              <a:rPr lang="en-US" sz="1600" b="1" dirty="0">
                <a:solidFill>
                  <a:schemeClr val="accent1"/>
                </a:solidFill>
              </a:rPr>
              <a:t> arum </a:t>
            </a:r>
            <a:r>
              <a:rPr lang="en-US" sz="1600" dirty="0" err="1">
                <a:solidFill>
                  <a:schemeClr val="tx1"/>
                </a:solidFill>
              </a:rPr>
              <a:t>volupta</a:t>
            </a:r>
            <a:r>
              <a:rPr lang="en-US" sz="1600" dirty="0">
                <a:solidFill>
                  <a:schemeClr val="tx1"/>
                </a:solidFill>
              </a:rPr>
              <a:t> </a:t>
            </a:r>
            <a:r>
              <a:rPr lang="en-US" sz="1600" dirty="0" err="1">
                <a:solidFill>
                  <a:schemeClr val="tx1"/>
                </a:solidFill>
              </a:rPr>
              <a:t>eperitates</a:t>
            </a:r>
            <a:r>
              <a:rPr lang="en-US" sz="1600" dirty="0">
                <a:solidFill>
                  <a:schemeClr val="tx1"/>
                </a:solidFill>
              </a:rPr>
              <a:t> natis </a:t>
            </a:r>
            <a:r>
              <a:rPr lang="en-US" sz="1600" dirty="0" err="1">
                <a:solidFill>
                  <a:schemeClr val="tx1"/>
                </a:solidFill>
              </a:rPr>
              <a:t>quia</a:t>
            </a:r>
            <a:r>
              <a:rPr lang="en-US" sz="1600" dirty="0">
                <a:solidFill>
                  <a:schemeClr val="tx1"/>
                </a:solidFill>
              </a:rPr>
              <a:t> </a:t>
            </a:r>
            <a:r>
              <a:rPr lang="en-US" sz="1600" dirty="0" err="1">
                <a:solidFill>
                  <a:schemeClr val="tx1"/>
                </a:solidFill>
              </a:rPr>
              <a:t>ipsandia</a:t>
            </a:r>
            <a:r>
              <a:rPr lang="en-US" sz="1600" dirty="0">
                <a:solidFill>
                  <a:schemeClr val="tx1"/>
                </a:solidFill>
              </a:rPr>
              <a:t> a vid </a:t>
            </a:r>
            <a:r>
              <a:rPr lang="en-US" sz="1600" dirty="0" err="1">
                <a:solidFill>
                  <a:schemeClr val="tx1"/>
                </a:solidFill>
              </a:rPr>
              <a:t>quam</a:t>
            </a:r>
            <a:r>
              <a:rPr lang="en-US" sz="1600" dirty="0">
                <a:solidFill>
                  <a:schemeClr val="tx1"/>
                </a:solidFill>
              </a:rPr>
              <a:t> </a:t>
            </a:r>
            <a:r>
              <a:rPr lang="en-US" sz="1600" dirty="0" err="1">
                <a:solidFill>
                  <a:schemeClr val="tx1"/>
                </a:solidFill>
              </a:rPr>
              <a:t>rehent</a:t>
            </a:r>
            <a:r>
              <a:rPr lang="en-US" sz="1600" dirty="0">
                <a:solidFill>
                  <a:schemeClr val="tx1"/>
                </a:solidFill>
              </a:rPr>
              <a:t> </a:t>
            </a:r>
            <a:r>
              <a:rPr lang="en-US" sz="1600" dirty="0" err="1">
                <a:solidFill>
                  <a:schemeClr val="tx1"/>
                </a:solidFill>
              </a:rPr>
              <a:t>explitat</a:t>
            </a:r>
            <a:r>
              <a:rPr lang="en-US" sz="1600" dirty="0">
                <a:solidFill>
                  <a:schemeClr val="tx1"/>
                </a:solidFill>
              </a:rPr>
              <a:t> </a:t>
            </a:r>
            <a:r>
              <a:rPr lang="en-US" sz="1600" dirty="0" err="1">
                <a:solidFill>
                  <a:schemeClr val="tx1"/>
                </a:solidFill>
              </a:rPr>
              <a:t>quidelicto</a:t>
            </a:r>
            <a:r>
              <a:rPr lang="en-US" sz="1600" dirty="0">
                <a:solidFill>
                  <a:schemeClr val="tx1"/>
                </a:solidFill>
              </a:rPr>
              <a:t> mod </a:t>
            </a:r>
            <a:r>
              <a:rPr lang="en-US" sz="1600" dirty="0" err="1">
                <a:solidFill>
                  <a:schemeClr val="tx1"/>
                </a:solidFill>
              </a:rPr>
              <a:t>maiores</a:t>
            </a:r>
            <a:r>
              <a:rPr lang="en-US" sz="1600" dirty="0">
                <a:solidFill>
                  <a:schemeClr val="tx1"/>
                </a:solidFill>
              </a:rPr>
              <a:t> </a:t>
            </a:r>
            <a:r>
              <a:rPr lang="en-US" sz="1600" dirty="0" err="1">
                <a:solidFill>
                  <a:schemeClr val="tx1"/>
                </a:solidFill>
              </a:rPr>
              <a:t>mosapit</a:t>
            </a:r>
            <a:r>
              <a:rPr lang="en-US" sz="1600" dirty="0">
                <a:solidFill>
                  <a:schemeClr val="tx1"/>
                </a:solidFill>
              </a:rPr>
              <a:t> la </a:t>
            </a:r>
            <a:r>
              <a:rPr lang="en-US" sz="1600" dirty="0" err="1">
                <a:solidFill>
                  <a:schemeClr val="tx1"/>
                </a:solidFill>
              </a:rPr>
              <a:t>consequis</a:t>
            </a:r>
            <a:r>
              <a:rPr lang="en-US" sz="1600" dirty="0">
                <a:solidFill>
                  <a:schemeClr val="tx1"/>
                </a:solidFill>
              </a:rPr>
              <a:t> </a:t>
            </a:r>
            <a:r>
              <a:rPr lang="en-US" sz="1600" dirty="0" err="1">
                <a:solidFill>
                  <a:schemeClr val="tx1"/>
                </a:solidFill>
              </a:rPr>
              <a:t>etumquis</a:t>
            </a:r>
            <a:r>
              <a:rPr lang="en-US" sz="1600" dirty="0">
                <a:solidFill>
                  <a:schemeClr val="tx1"/>
                </a:solidFill>
              </a:rPr>
              <a:t> ad </a:t>
            </a:r>
            <a:r>
              <a:rPr lang="en-US" sz="1600" dirty="0" err="1">
                <a:solidFill>
                  <a:schemeClr val="tx1"/>
                </a:solidFill>
              </a:rPr>
              <a:t>ut</a:t>
            </a:r>
            <a:r>
              <a:rPr lang="en-US" sz="1600" dirty="0">
                <a:solidFill>
                  <a:schemeClr val="tx1"/>
                </a:solidFill>
              </a:rPr>
              <a:t> </a:t>
            </a:r>
            <a:r>
              <a:rPr lang="en-US" sz="1600" dirty="0" err="1">
                <a:solidFill>
                  <a:schemeClr val="tx1"/>
                </a:solidFill>
              </a:rPr>
              <a:t>eos</a:t>
            </a:r>
            <a:r>
              <a:rPr lang="en-US" sz="1600" dirty="0">
                <a:solidFill>
                  <a:schemeClr val="tx1"/>
                </a:solidFill>
              </a:rPr>
              <a:t> </a:t>
            </a:r>
            <a:r>
              <a:rPr lang="en-US" sz="1600" dirty="0" err="1">
                <a:solidFill>
                  <a:schemeClr val="tx1"/>
                </a:solidFill>
              </a:rPr>
              <a:t>experiam</a:t>
            </a:r>
            <a:r>
              <a:rPr lang="en-US" sz="1600" dirty="0">
                <a:solidFill>
                  <a:schemeClr val="tx1"/>
                </a:solidFill>
              </a:rPr>
              <a:t> </a:t>
            </a:r>
            <a:r>
              <a:rPr lang="en-US" sz="1600" dirty="0" err="1">
                <a:solidFill>
                  <a:schemeClr val="tx1"/>
                </a:solidFill>
              </a:rPr>
              <a:t>rerrum</a:t>
            </a:r>
            <a:r>
              <a:rPr lang="en-US" sz="1600" dirty="0">
                <a:solidFill>
                  <a:schemeClr val="tx1"/>
                </a:solidFill>
              </a:rPr>
              <a:t> re nit, </a:t>
            </a:r>
            <a:r>
              <a:rPr lang="en-US" sz="1600" dirty="0" err="1">
                <a:solidFill>
                  <a:schemeClr val="tx1"/>
                </a:solidFill>
              </a:rPr>
              <a:t>sinvelliquid</a:t>
            </a:r>
            <a:r>
              <a:rPr lang="en-US" sz="1600" dirty="0">
                <a:solidFill>
                  <a:schemeClr val="tx1"/>
                </a:solidFill>
              </a:rPr>
              <a:t> </a:t>
            </a:r>
            <a:r>
              <a:rPr lang="en-US" sz="1600" dirty="0" err="1">
                <a:solidFill>
                  <a:schemeClr val="tx1"/>
                </a:solidFill>
              </a:rPr>
              <a:t>ut</a:t>
            </a:r>
            <a:r>
              <a:rPr lang="en-US" sz="1600" dirty="0">
                <a:solidFill>
                  <a:schemeClr val="tx1"/>
                </a:solidFill>
              </a:rPr>
              <a:t> </a:t>
            </a:r>
            <a:r>
              <a:rPr lang="en-US" sz="1600" dirty="0" err="1">
                <a:solidFill>
                  <a:schemeClr val="tx1"/>
                </a:solidFill>
              </a:rPr>
              <a:t>ullab</a:t>
            </a:r>
            <a:r>
              <a:rPr lang="en-US" sz="1600" dirty="0">
                <a:solidFill>
                  <a:schemeClr val="tx1"/>
                </a:solidFill>
              </a:rPr>
              <a:t> id </a:t>
            </a:r>
            <a:r>
              <a:rPr lang="en-US" sz="1600" dirty="0" err="1">
                <a:solidFill>
                  <a:schemeClr val="tx1"/>
                </a:solidFill>
              </a:rPr>
              <a:t>magnis</a:t>
            </a:r>
            <a:r>
              <a:rPr lang="en-US" sz="1600" dirty="0">
                <a:solidFill>
                  <a:schemeClr val="tx1"/>
                </a:solidFill>
              </a:rPr>
              <a:t> nis </a:t>
            </a:r>
            <a:r>
              <a:rPr lang="en-US" sz="1600" dirty="0" err="1">
                <a:solidFill>
                  <a:schemeClr val="tx1"/>
                </a:solidFill>
              </a:rPr>
              <a:t>maiorrum</a:t>
            </a:r>
            <a:r>
              <a:rPr lang="en-US" sz="1600" dirty="0">
                <a:solidFill>
                  <a:schemeClr val="tx1"/>
                </a:solidFill>
              </a:rPr>
              <a:t> </a:t>
            </a:r>
            <a:r>
              <a:rPr lang="en-US" sz="1600" dirty="0" err="1">
                <a:solidFill>
                  <a:schemeClr val="tx1"/>
                </a:solidFill>
              </a:rPr>
              <a:t>inctotatet</a:t>
            </a:r>
            <a:r>
              <a:rPr lang="en-US" sz="1600" dirty="0">
                <a:solidFill>
                  <a:schemeClr val="tx1"/>
                </a:solidFill>
              </a:rPr>
              <a:t> qui </a:t>
            </a:r>
            <a:r>
              <a:rPr lang="en-US" sz="1600" dirty="0" err="1">
                <a:solidFill>
                  <a:schemeClr val="tx1"/>
                </a:solidFill>
              </a:rPr>
              <a:t>tem</a:t>
            </a:r>
            <a:r>
              <a:rPr lang="en-US" sz="1600" dirty="0">
                <a:solidFill>
                  <a:schemeClr val="tx1"/>
                </a:solidFill>
              </a:rPr>
              <a:t> </a:t>
            </a:r>
            <a:r>
              <a:rPr lang="en-US" sz="1600" dirty="0" err="1">
                <a:solidFill>
                  <a:schemeClr val="tx1"/>
                </a:solidFill>
              </a:rPr>
              <a:t>dit</a:t>
            </a:r>
            <a:r>
              <a:rPr lang="en-US" sz="1600" dirty="0">
                <a:solidFill>
                  <a:schemeClr val="tx1"/>
                </a:solidFill>
              </a:rPr>
              <a:t>, </a:t>
            </a:r>
            <a:r>
              <a:rPr lang="en-US" sz="1600" dirty="0" err="1">
                <a:solidFill>
                  <a:schemeClr val="tx1"/>
                </a:solidFill>
              </a:rPr>
              <a:t>simolup</a:t>
            </a:r>
            <a:r>
              <a:rPr lang="en-US" sz="1600" dirty="0">
                <a:solidFill>
                  <a:schemeClr val="tx1"/>
                </a:solidFill>
              </a:rPr>
              <a:t> </a:t>
            </a:r>
            <a:r>
              <a:rPr lang="en-US" sz="1600" dirty="0" err="1">
                <a:solidFill>
                  <a:schemeClr val="tx1"/>
                </a:solidFill>
              </a:rPr>
              <a:t>tatibus</a:t>
            </a:r>
            <a:r>
              <a:rPr lang="en-US" sz="1600" dirty="0">
                <a:solidFill>
                  <a:schemeClr val="tx1"/>
                </a:solidFill>
              </a:rPr>
              <a:t> </a:t>
            </a:r>
            <a:r>
              <a:rPr lang="en-US" sz="1600" dirty="0" err="1">
                <a:solidFill>
                  <a:schemeClr val="tx1"/>
                </a:solidFill>
              </a:rPr>
              <a:t>ium</a:t>
            </a:r>
            <a:r>
              <a:rPr lang="en-US" sz="1600" dirty="0">
                <a:solidFill>
                  <a:schemeClr val="tx1"/>
                </a:solidFill>
              </a:rPr>
              <a:t> is et </a:t>
            </a:r>
            <a:r>
              <a:rPr lang="en-US" sz="1600" dirty="0" err="1">
                <a:solidFill>
                  <a:schemeClr val="tx1"/>
                </a:solidFill>
              </a:rPr>
              <a:t>officienist</a:t>
            </a:r>
            <a:r>
              <a:rPr lang="en-US" sz="1600" dirty="0">
                <a:solidFill>
                  <a:schemeClr val="tx1"/>
                </a:solidFill>
              </a:rPr>
              <a:t> qui </a:t>
            </a:r>
            <a:r>
              <a:rPr lang="en-US" sz="1600" dirty="0" err="1">
                <a:solidFill>
                  <a:schemeClr val="tx1"/>
                </a:solidFill>
              </a:rPr>
              <a:t>repelec</a:t>
            </a:r>
            <a:r>
              <a:rPr lang="en-US" sz="1600" dirty="0">
                <a:solidFill>
                  <a:schemeClr val="tx1"/>
                </a:solidFill>
              </a:rPr>
              <a:t> </a:t>
            </a:r>
            <a:r>
              <a:rPr lang="en-US" sz="1600" dirty="0" err="1">
                <a:solidFill>
                  <a:schemeClr val="tx1"/>
                </a:solidFill>
              </a:rPr>
              <a:t>usciis</a:t>
            </a:r>
            <a:r>
              <a:rPr lang="en-US" sz="1600" dirty="0">
                <a:solidFill>
                  <a:schemeClr val="tx1"/>
                </a:solidFill>
              </a:rPr>
              <a:t> </a:t>
            </a:r>
            <a:r>
              <a:rPr lang="en-US" sz="1600" dirty="0" err="1">
                <a:solidFill>
                  <a:schemeClr val="tx1"/>
                </a:solidFill>
              </a:rPr>
              <a:t>sundit</a:t>
            </a:r>
            <a:r>
              <a:rPr lang="en-US" sz="1600" dirty="0">
                <a:solidFill>
                  <a:schemeClr val="tx1"/>
                </a:solidFill>
              </a:rPr>
              <a:t> ad </a:t>
            </a:r>
            <a:r>
              <a:rPr lang="en-US" sz="1600" dirty="0" err="1">
                <a:solidFill>
                  <a:schemeClr val="tx1"/>
                </a:solidFill>
              </a:rPr>
              <a:t>ullor</a:t>
            </a:r>
            <a:r>
              <a:rPr lang="en-US" sz="1600" dirty="0">
                <a:solidFill>
                  <a:schemeClr val="tx1"/>
                </a:solidFill>
              </a:rPr>
              <a:t> </a:t>
            </a:r>
            <a:r>
              <a:rPr lang="en-US" sz="1600" dirty="0" err="1">
                <a:solidFill>
                  <a:schemeClr val="tx1"/>
                </a:solidFill>
              </a:rPr>
              <a:t>aut</a:t>
            </a:r>
            <a:r>
              <a:rPr lang="en-US" sz="1600" dirty="0">
                <a:solidFill>
                  <a:schemeClr val="tx1"/>
                </a:solidFill>
              </a:rPr>
              <a:t> et </a:t>
            </a:r>
            <a:r>
              <a:rPr lang="en-US" sz="1600" dirty="0" err="1">
                <a:solidFill>
                  <a:schemeClr val="tx1"/>
                </a:solidFill>
              </a:rPr>
              <a:t>voloratur</a:t>
            </a:r>
            <a:r>
              <a:rPr lang="en-US" sz="1600" dirty="0">
                <a:solidFill>
                  <a:schemeClr val="tx1"/>
                </a:solidFill>
              </a:rPr>
              <a:t>? Dis </a:t>
            </a:r>
            <a:r>
              <a:rPr lang="en-US" sz="1600" dirty="0" err="1">
                <a:solidFill>
                  <a:schemeClr val="tx1"/>
                </a:solidFill>
              </a:rPr>
              <a:t>utam</a:t>
            </a:r>
            <a:r>
              <a:rPr lang="en-US" sz="1600" dirty="0">
                <a:solidFill>
                  <a:schemeClr val="tx1"/>
                </a:solidFill>
              </a:rPr>
              <a:t> re </a:t>
            </a:r>
            <a:r>
              <a:rPr lang="en-US" sz="1600" dirty="0" err="1">
                <a:solidFill>
                  <a:schemeClr val="tx1"/>
                </a:solidFill>
              </a:rPr>
              <a:t>quibere</a:t>
            </a:r>
            <a:r>
              <a:rPr lang="en-US" sz="1600" dirty="0">
                <a:solidFill>
                  <a:schemeClr val="tx1"/>
                </a:solidFill>
              </a:rPr>
              <a:t> </a:t>
            </a:r>
            <a:r>
              <a:rPr lang="en-US" sz="1600" dirty="0" err="1">
                <a:solidFill>
                  <a:schemeClr val="tx1"/>
                </a:solidFill>
              </a:rPr>
              <a:t>reriam</a:t>
            </a:r>
            <a:r>
              <a:rPr lang="en-US" sz="1600" dirty="0">
                <a:solidFill>
                  <a:schemeClr val="tx1"/>
                </a:solidFill>
              </a:rPr>
              <a:t> </a:t>
            </a:r>
            <a:r>
              <a:rPr lang="en-US" sz="1600" dirty="0" err="1">
                <a:solidFill>
                  <a:schemeClr val="tx1"/>
                </a:solidFill>
              </a:rPr>
              <a:t>fuga</a:t>
            </a:r>
            <a:r>
              <a:rPr lang="en-US" sz="1600" dirty="0">
                <a:solidFill>
                  <a:schemeClr val="tx1"/>
                </a:solidFill>
              </a:rPr>
              <a:t>. Sed </a:t>
            </a:r>
            <a:r>
              <a:rPr lang="en-US" sz="1600" dirty="0" err="1">
                <a:solidFill>
                  <a:schemeClr val="tx1"/>
                </a:solidFill>
              </a:rPr>
              <a:t>maior</a:t>
            </a:r>
            <a:r>
              <a:rPr lang="en-US" sz="1600" dirty="0">
                <a:solidFill>
                  <a:schemeClr val="tx1"/>
                </a:solidFill>
              </a:rPr>
              <a:t> </a:t>
            </a:r>
            <a:r>
              <a:rPr lang="en-US" sz="1600" dirty="0" err="1">
                <a:solidFill>
                  <a:schemeClr val="tx1"/>
                </a:solidFill>
              </a:rPr>
              <a:t>atus</a:t>
            </a:r>
            <a:r>
              <a:rPr lang="en-US" sz="1600" dirty="0">
                <a:solidFill>
                  <a:schemeClr val="tx1"/>
                </a:solidFill>
              </a:rPr>
              <a:t> </a:t>
            </a:r>
            <a:r>
              <a:rPr lang="en-US" sz="1600" dirty="0" err="1">
                <a:solidFill>
                  <a:schemeClr val="tx1"/>
                </a:solidFill>
              </a:rPr>
              <a:t>autatiam</a:t>
            </a:r>
            <a:r>
              <a:rPr lang="en-US" sz="1600" dirty="0">
                <a:solidFill>
                  <a:schemeClr val="tx1"/>
                </a:solidFill>
              </a:rPr>
              <a:t> </a:t>
            </a:r>
            <a:r>
              <a:rPr lang="en-US" sz="1600" dirty="0" err="1">
                <a:solidFill>
                  <a:schemeClr val="tx1"/>
                </a:solidFill>
              </a:rPr>
              <a:t>si</a:t>
            </a:r>
            <a:endParaRPr lang="en-US" sz="1600" dirty="0">
              <a:solidFill>
                <a:schemeClr val="tx1"/>
              </a:solidFill>
            </a:endParaRPr>
          </a:p>
        </p:txBody>
      </p:sp>
      <p:grpSp>
        <p:nvGrpSpPr>
          <p:cNvPr id="33" name="Group 11">
            <a:extLst>
              <a:ext uri="{FF2B5EF4-FFF2-40B4-BE49-F238E27FC236}">
                <a16:creationId xmlns:a16="http://schemas.microsoft.com/office/drawing/2014/main" id="{EE3C9378-DD4F-47C1-942D-BE793AD16E4A}"/>
              </a:ext>
            </a:extLst>
          </p:cNvPr>
          <p:cNvGrpSpPr>
            <a:grpSpLocks noChangeAspect="1"/>
          </p:cNvGrpSpPr>
          <p:nvPr/>
        </p:nvGrpSpPr>
        <p:grpSpPr bwMode="auto">
          <a:xfrm>
            <a:off x="902663" y="4432288"/>
            <a:ext cx="1053400" cy="673284"/>
            <a:chOff x="485" y="2787"/>
            <a:chExt cx="945" cy="604"/>
          </a:xfrm>
        </p:grpSpPr>
        <p:sp>
          <p:nvSpPr>
            <p:cNvPr id="34" name="AutoShape 10">
              <a:extLst>
                <a:ext uri="{FF2B5EF4-FFF2-40B4-BE49-F238E27FC236}">
                  <a16:creationId xmlns:a16="http://schemas.microsoft.com/office/drawing/2014/main" id="{A4955365-476B-40C3-8624-582B1C829143}"/>
                </a:ext>
              </a:extLst>
            </p:cNvPr>
            <p:cNvSpPr>
              <a:spLocks noChangeAspect="1" noChangeArrowheads="1" noTextEdit="1"/>
            </p:cNvSpPr>
            <p:nvPr/>
          </p:nvSpPr>
          <p:spPr bwMode="auto">
            <a:xfrm>
              <a:off x="485" y="2787"/>
              <a:ext cx="945"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4B2C5933-7941-4ED1-8EF3-9ECB24480966}"/>
                </a:ext>
              </a:extLst>
            </p:cNvPr>
            <p:cNvSpPr>
              <a:spLocks/>
            </p:cNvSpPr>
            <p:nvPr/>
          </p:nvSpPr>
          <p:spPr bwMode="auto">
            <a:xfrm>
              <a:off x="485" y="2787"/>
              <a:ext cx="799" cy="515"/>
            </a:xfrm>
            <a:custGeom>
              <a:avLst/>
              <a:gdLst>
                <a:gd name="T0" fmla="*/ 280 w 432"/>
                <a:gd name="T1" fmla="*/ 278 h 278"/>
                <a:gd name="T2" fmla="*/ 24 w 432"/>
                <a:gd name="T3" fmla="*/ 278 h 278"/>
                <a:gd name="T4" fmla="*/ 0 w 432"/>
                <a:gd name="T5" fmla="*/ 254 h 278"/>
                <a:gd name="T6" fmla="*/ 0 w 432"/>
                <a:gd name="T7" fmla="*/ 24 h 278"/>
                <a:gd name="T8" fmla="*/ 24 w 432"/>
                <a:gd name="T9" fmla="*/ 0 h 278"/>
                <a:gd name="T10" fmla="*/ 407 w 432"/>
                <a:gd name="T11" fmla="*/ 0 h 278"/>
                <a:gd name="T12" fmla="*/ 432 w 432"/>
                <a:gd name="T13" fmla="*/ 24 h 278"/>
                <a:gd name="T14" fmla="*/ 432 w 432"/>
                <a:gd name="T15" fmla="*/ 52 h 278"/>
                <a:gd name="T16" fmla="*/ 417 w 432"/>
                <a:gd name="T17" fmla="*/ 52 h 278"/>
                <a:gd name="T18" fmla="*/ 417 w 432"/>
                <a:gd name="T19" fmla="*/ 24 h 278"/>
                <a:gd name="T20" fmla="*/ 407 w 432"/>
                <a:gd name="T21" fmla="*/ 14 h 278"/>
                <a:gd name="T22" fmla="*/ 24 w 432"/>
                <a:gd name="T23" fmla="*/ 14 h 278"/>
                <a:gd name="T24" fmla="*/ 15 w 432"/>
                <a:gd name="T25" fmla="*/ 24 h 278"/>
                <a:gd name="T26" fmla="*/ 15 w 432"/>
                <a:gd name="T27" fmla="*/ 254 h 278"/>
                <a:gd name="T28" fmla="*/ 24 w 432"/>
                <a:gd name="T29" fmla="*/ 263 h 278"/>
                <a:gd name="T30" fmla="*/ 280 w 432"/>
                <a:gd name="T31" fmla="*/ 263 h 278"/>
                <a:gd name="T32" fmla="*/ 280 w 432"/>
                <a:gd name="T33"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2" h="278">
                  <a:moveTo>
                    <a:pt x="280" y="278"/>
                  </a:moveTo>
                  <a:cubicBezTo>
                    <a:pt x="24" y="278"/>
                    <a:pt x="24" y="278"/>
                    <a:pt x="24" y="278"/>
                  </a:cubicBezTo>
                  <a:cubicBezTo>
                    <a:pt x="11" y="278"/>
                    <a:pt x="0" y="267"/>
                    <a:pt x="0" y="254"/>
                  </a:cubicBezTo>
                  <a:cubicBezTo>
                    <a:pt x="0" y="24"/>
                    <a:pt x="0" y="24"/>
                    <a:pt x="0" y="24"/>
                  </a:cubicBezTo>
                  <a:cubicBezTo>
                    <a:pt x="0" y="11"/>
                    <a:pt x="11" y="0"/>
                    <a:pt x="24" y="0"/>
                  </a:cubicBezTo>
                  <a:cubicBezTo>
                    <a:pt x="407" y="0"/>
                    <a:pt x="407" y="0"/>
                    <a:pt x="407" y="0"/>
                  </a:cubicBezTo>
                  <a:cubicBezTo>
                    <a:pt x="421" y="0"/>
                    <a:pt x="432" y="11"/>
                    <a:pt x="432" y="24"/>
                  </a:cubicBezTo>
                  <a:cubicBezTo>
                    <a:pt x="432" y="52"/>
                    <a:pt x="432" y="52"/>
                    <a:pt x="432" y="52"/>
                  </a:cubicBezTo>
                  <a:cubicBezTo>
                    <a:pt x="417" y="52"/>
                    <a:pt x="417" y="52"/>
                    <a:pt x="417" y="52"/>
                  </a:cubicBezTo>
                  <a:cubicBezTo>
                    <a:pt x="417" y="24"/>
                    <a:pt x="417" y="24"/>
                    <a:pt x="417" y="24"/>
                  </a:cubicBezTo>
                  <a:cubicBezTo>
                    <a:pt x="417" y="19"/>
                    <a:pt x="413" y="14"/>
                    <a:pt x="407" y="14"/>
                  </a:cubicBezTo>
                  <a:cubicBezTo>
                    <a:pt x="24" y="14"/>
                    <a:pt x="24" y="14"/>
                    <a:pt x="24" y="14"/>
                  </a:cubicBezTo>
                  <a:cubicBezTo>
                    <a:pt x="19" y="14"/>
                    <a:pt x="15" y="19"/>
                    <a:pt x="15" y="24"/>
                  </a:cubicBezTo>
                  <a:cubicBezTo>
                    <a:pt x="15" y="254"/>
                    <a:pt x="15" y="254"/>
                    <a:pt x="15" y="254"/>
                  </a:cubicBezTo>
                  <a:cubicBezTo>
                    <a:pt x="15" y="259"/>
                    <a:pt x="19" y="263"/>
                    <a:pt x="24" y="263"/>
                  </a:cubicBezTo>
                  <a:cubicBezTo>
                    <a:pt x="280" y="263"/>
                    <a:pt x="280" y="263"/>
                    <a:pt x="280" y="263"/>
                  </a:cubicBezTo>
                  <a:lnTo>
                    <a:pt x="280" y="278"/>
                  </a:ln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FADF2D5A-4684-4427-9CA1-04A6C95C13B9}"/>
                </a:ext>
              </a:extLst>
            </p:cNvPr>
            <p:cNvSpPr>
              <a:spLocks noEditPoints="1"/>
            </p:cNvSpPr>
            <p:nvPr/>
          </p:nvSpPr>
          <p:spPr bwMode="auto">
            <a:xfrm>
              <a:off x="818" y="3274"/>
              <a:ext cx="133" cy="106"/>
            </a:xfrm>
            <a:custGeom>
              <a:avLst/>
              <a:gdLst>
                <a:gd name="T0" fmla="*/ 133 w 133"/>
                <a:gd name="T1" fmla="*/ 106 h 106"/>
                <a:gd name="T2" fmla="*/ 0 w 133"/>
                <a:gd name="T3" fmla="*/ 106 h 106"/>
                <a:gd name="T4" fmla="*/ 0 w 133"/>
                <a:gd name="T5" fmla="*/ 0 h 106"/>
                <a:gd name="T6" fmla="*/ 133 w 133"/>
                <a:gd name="T7" fmla="*/ 0 h 106"/>
                <a:gd name="T8" fmla="*/ 133 w 133"/>
                <a:gd name="T9" fmla="*/ 106 h 106"/>
                <a:gd name="T10" fmla="*/ 28 w 133"/>
                <a:gd name="T11" fmla="*/ 78 h 106"/>
                <a:gd name="T12" fmla="*/ 105 w 133"/>
                <a:gd name="T13" fmla="*/ 78 h 106"/>
                <a:gd name="T14" fmla="*/ 105 w 133"/>
                <a:gd name="T15" fmla="*/ 28 h 106"/>
                <a:gd name="T16" fmla="*/ 28 w 133"/>
                <a:gd name="T17" fmla="*/ 28 h 106"/>
                <a:gd name="T18" fmla="*/ 28 w 133"/>
                <a:gd name="T19"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06">
                  <a:moveTo>
                    <a:pt x="133" y="106"/>
                  </a:moveTo>
                  <a:lnTo>
                    <a:pt x="0" y="106"/>
                  </a:lnTo>
                  <a:lnTo>
                    <a:pt x="0" y="0"/>
                  </a:lnTo>
                  <a:lnTo>
                    <a:pt x="133" y="0"/>
                  </a:lnTo>
                  <a:lnTo>
                    <a:pt x="133" y="106"/>
                  </a:lnTo>
                  <a:close/>
                  <a:moveTo>
                    <a:pt x="28" y="78"/>
                  </a:moveTo>
                  <a:lnTo>
                    <a:pt x="105" y="78"/>
                  </a:lnTo>
                  <a:lnTo>
                    <a:pt x="105" y="28"/>
                  </a:lnTo>
                  <a:lnTo>
                    <a:pt x="28" y="28"/>
                  </a:lnTo>
                  <a:lnTo>
                    <a:pt x="28" y="78"/>
                  </a:ln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4">
              <a:extLst>
                <a:ext uri="{FF2B5EF4-FFF2-40B4-BE49-F238E27FC236}">
                  <a16:creationId xmlns:a16="http://schemas.microsoft.com/office/drawing/2014/main" id="{9D6E04C3-5301-482A-8808-321E127AFA83}"/>
                </a:ext>
              </a:extLst>
            </p:cNvPr>
            <p:cNvSpPr>
              <a:spLocks noChangeArrowheads="1"/>
            </p:cNvSpPr>
            <p:nvPr/>
          </p:nvSpPr>
          <p:spPr bwMode="auto">
            <a:xfrm>
              <a:off x="737" y="3352"/>
              <a:ext cx="295" cy="28"/>
            </a:xfrm>
            <a:prstGeom prst="rect">
              <a:avLst/>
            </a:prstGeom>
            <a:solidFill>
              <a:srgbClr val="3941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C76DAA46-D379-490D-9290-B1271CA6BC21}"/>
                </a:ext>
              </a:extLst>
            </p:cNvPr>
            <p:cNvSpPr>
              <a:spLocks noEditPoints="1"/>
            </p:cNvSpPr>
            <p:nvPr/>
          </p:nvSpPr>
          <p:spPr bwMode="auto">
            <a:xfrm>
              <a:off x="570" y="3059"/>
              <a:ext cx="122" cy="180"/>
            </a:xfrm>
            <a:custGeom>
              <a:avLst/>
              <a:gdLst>
                <a:gd name="T0" fmla="*/ 122 w 122"/>
                <a:gd name="T1" fmla="*/ 180 h 180"/>
                <a:gd name="T2" fmla="*/ 0 w 122"/>
                <a:gd name="T3" fmla="*/ 180 h 180"/>
                <a:gd name="T4" fmla="*/ 0 w 122"/>
                <a:gd name="T5" fmla="*/ 0 h 180"/>
                <a:gd name="T6" fmla="*/ 122 w 122"/>
                <a:gd name="T7" fmla="*/ 0 h 180"/>
                <a:gd name="T8" fmla="*/ 122 w 122"/>
                <a:gd name="T9" fmla="*/ 180 h 180"/>
                <a:gd name="T10" fmla="*/ 28 w 122"/>
                <a:gd name="T11" fmla="*/ 154 h 180"/>
                <a:gd name="T12" fmla="*/ 94 w 122"/>
                <a:gd name="T13" fmla="*/ 154 h 180"/>
                <a:gd name="T14" fmla="*/ 94 w 122"/>
                <a:gd name="T15" fmla="*/ 28 h 180"/>
                <a:gd name="T16" fmla="*/ 28 w 122"/>
                <a:gd name="T17" fmla="*/ 28 h 180"/>
                <a:gd name="T18" fmla="*/ 28 w 122"/>
                <a:gd name="T19" fmla="*/ 15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80">
                  <a:moveTo>
                    <a:pt x="122" y="180"/>
                  </a:moveTo>
                  <a:lnTo>
                    <a:pt x="0" y="180"/>
                  </a:lnTo>
                  <a:lnTo>
                    <a:pt x="0" y="0"/>
                  </a:lnTo>
                  <a:lnTo>
                    <a:pt x="122" y="0"/>
                  </a:lnTo>
                  <a:lnTo>
                    <a:pt x="122" y="180"/>
                  </a:lnTo>
                  <a:close/>
                  <a:moveTo>
                    <a:pt x="28" y="154"/>
                  </a:moveTo>
                  <a:lnTo>
                    <a:pt x="94" y="154"/>
                  </a:lnTo>
                  <a:lnTo>
                    <a:pt x="94" y="28"/>
                  </a:lnTo>
                  <a:lnTo>
                    <a:pt x="28" y="28"/>
                  </a:lnTo>
                  <a:lnTo>
                    <a:pt x="28" y="15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214837B1-C0C6-4C05-B977-285457A4E5E2}"/>
                </a:ext>
              </a:extLst>
            </p:cNvPr>
            <p:cNvSpPr>
              <a:spLocks noEditPoints="1"/>
            </p:cNvSpPr>
            <p:nvPr/>
          </p:nvSpPr>
          <p:spPr bwMode="auto">
            <a:xfrm>
              <a:off x="724" y="2919"/>
              <a:ext cx="122" cy="320"/>
            </a:xfrm>
            <a:custGeom>
              <a:avLst/>
              <a:gdLst>
                <a:gd name="T0" fmla="*/ 122 w 122"/>
                <a:gd name="T1" fmla="*/ 320 h 320"/>
                <a:gd name="T2" fmla="*/ 0 w 122"/>
                <a:gd name="T3" fmla="*/ 320 h 320"/>
                <a:gd name="T4" fmla="*/ 0 w 122"/>
                <a:gd name="T5" fmla="*/ 0 h 320"/>
                <a:gd name="T6" fmla="*/ 122 w 122"/>
                <a:gd name="T7" fmla="*/ 0 h 320"/>
                <a:gd name="T8" fmla="*/ 122 w 122"/>
                <a:gd name="T9" fmla="*/ 320 h 320"/>
                <a:gd name="T10" fmla="*/ 25 w 122"/>
                <a:gd name="T11" fmla="*/ 294 h 320"/>
                <a:gd name="T12" fmla="*/ 94 w 122"/>
                <a:gd name="T13" fmla="*/ 294 h 320"/>
                <a:gd name="T14" fmla="*/ 94 w 122"/>
                <a:gd name="T15" fmla="*/ 25 h 320"/>
                <a:gd name="T16" fmla="*/ 25 w 122"/>
                <a:gd name="T17" fmla="*/ 25 h 320"/>
                <a:gd name="T18" fmla="*/ 25 w 122"/>
                <a:gd name="T19" fmla="*/ 29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320">
                  <a:moveTo>
                    <a:pt x="122" y="320"/>
                  </a:moveTo>
                  <a:lnTo>
                    <a:pt x="0" y="320"/>
                  </a:lnTo>
                  <a:lnTo>
                    <a:pt x="0" y="0"/>
                  </a:lnTo>
                  <a:lnTo>
                    <a:pt x="122" y="0"/>
                  </a:lnTo>
                  <a:lnTo>
                    <a:pt x="122" y="320"/>
                  </a:lnTo>
                  <a:close/>
                  <a:moveTo>
                    <a:pt x="25" y="294"/>
                  </a:moveTo>
                  <a:lnTo>
                    <a:pt x="94" y="294"/>
                  </a:lnTo>
                  <a:lnTo>
                    <a:pt x="94" y="25"/>
                  </a:lnTo>
                  <a:lnTo>
                    <a:pt x="25" y="25"/>
                  </a:lnTo>
                  <a:lnTo>
                    <a:pt x="25" y="2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a:extLst>
                <a:ext uri="{FF2B5EF4-FFF2-40B4-BE49-F238E27FC236}">
                  <a16:creationId xmlns:a16="http://schemas.microsoft.com/office/drawing/2014/main" id="{A3FBA399-4D4B-4DED-95A1-7768EDFA5B8D}"/>
                </a:ext>
              </a:extLst>
            </p:cNvPr>
            <p:cNvSpPr>
              <a:spLocks/>
            </p:cNvSpPr>
            <p:nvPr/>
          </p:nvSpPr>
          <p:spPr bwMode="auto">
            <a:xfrm>
              <a:off x="875" y="3032"/>
              <a:ext cx="52" cy="207"/>
            </a:xfrm>
            <a:custGeom>
              <a:avLst/>
              <a:gdLst>
                <a:gd name="T0" fmla="*/ 52 w 52"/>
                <a:gd name="T1" fmla="*/ 207 h 207"/>
                <a:gd name="T2" fmla="*/ 0 w 52"/>
                <a:gd name="T3" fmla="*/ 207 h 207"/>
                <a:gd name="T4" fmla="*/ 0 w 52"/>
                <a:gd name="T5" fmla="*/ 0 h 207"/>
                <a:gd name="T6" fmla="*/ 46 w 52"/>
                <a:gd name="T7" fmla="*/ 0 h 207"/>
                <a:gd name="T8" fmla="*/ 46 w 52"/>
                <a:gd name="T9" fmla="*/ 26 h 207"/>
                <a:gd name="T10" fmla="*/ 28 w 52"/>
                <a:gd name="T11" fmla="*/ 26 h 207"/>
                <a:gd name="T12" fmla="*/ 28 w 52"/>
                <a:gd name="T13" fmla="*/ 181 h 207"/>
                <a:gd name="T14" fmla="*/ 52 w 52"/>
                <a:gd name="T15" fmla="*/ 181 h 207"/>
                <a:gd name="T16" fmla="*/ 52 w 52"/>
                <a:gd name="T1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07">
                  <a:moveTo>
                    <a:pt x="52" y="207"/>
                  </a:moveTo>
                  <a:lnTo>
                    <a:pt x="0" y="207"/>
                  </a:lnTo>
                  <a:lnTo>
                    <a:pt x="0" y="0"/>
                  </a:lnTo>
                  <a:lnTo>
                    <a:pt x="46" y="0"/>
                  </a:lnTo>
                  <a:lnTo>
                    <a:pt x="46" y="26"/>
                  </a:lnTo>
                  <a:lnTo>
                    <a:pt x="28" y="26"/>
                  </a:lnTo>
                  <a:lnTo>
                    <a:pt x="28" y="181"/>
                  </a:lnTo>
                  <a:lnTo>
                    <a:pt x="52" y="181"/>
                  </a:lnTo>
                  <a:lnTo>
                    <a:pt x="52"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a:extLst>
                <a:ext uri="{FF2B5EF4-FFF2-40B4-BE49-F238E27FC236}">
                  <a16:creationId xmlns:a16="http://schemas.microsoft.com/office/drawing/2014/main" id="{D8DD997E-6FF1-4E79-80D1-CCF4B0B724E8}"/>
                </a:ext>
              </a:extLst>
            </p:cNvPr>
            <p:cNvSpPr>
              <a:spLocks noEditPoints="1"/>
            </p:cNvSpPr>
            <p:nvPr/>
          </p:nvSpPr>
          <p:spPr bwMode="auto">
            <a:xfrm>
              <a:off x="912" y="2872"/>
              <a:ext cx="435" cy="415"/>
            </a:xfrm>
            <a:custGeom>
              <a:avLst/>
              <a:gdLst>
                <a:gd name="T0" fmla="*/ 117 w 235"/>
                <a:gd name="T1" fmla="*/ 224 h 224"/>
                <a:gd name="T2" fmla="*/ 42 w 235"/>
                <a:gd name="T3" fmla="*/ 193 h 224"/>
                <a:gd name="T4" fmla="*/ 42 w 235"/>
                <a:gd name="T5" fmla="*/ 42 h 224"/>
                <a:gd name="T6" fmla="*/ 193 w 235"/>
                <a:gd name="T7" fmla="*/ 42 h 224"/>
                <a:gd name="T8" fmla="*/ 193 w 235"/>
                <a:gd name="T9" fmla="*/ 193 h 224"/>
                <a:gd name="T10" fmla="*/ 193 w 235"/>
                <a:gd name="T11" fmla="*/ 193 h 224"/>
                <a:gd name="T12" fmla="*/ 117 w 235"/>
                <a:gd name="T13" fmla="*/ 224 h 224"/>
                <a:gd name="T14" fmla="*/ 117 w 235"/>
                <a:gd name="T15" fmla="*/ 25 h 224"/>
                <a:gd name="T16" fmla="*/ 52 w 235"/>
                <a:gd name="T17" fmla="*/ 52 h 224"/>
                <a:gd name="T18" fmla="*/ 52 w 235"/>
                <a:gd name="T19" fmla="*/ 183 h 224"/>
                <a:gd name="T20" fmla="*/ 183 w 235"/>
                <a:gd name="T21" fmla="*/ 183 h 224"/>
                <a:gd name="T22" fmla="*/ 183 w 235"/>
                <a:gd name="T23" fmla="*/ 52 h 224"/>
                <a:gd name="T24" fmla="*/ 117 w 235"/>
                <a:gd name="T25" fmla="*/ 2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224">
                  <a:moveTo>
                    <a:pt x="117" y="224"/>
                  </a:moveTo>
                  <a:cubicBezTo>
                    <a:pt x="90" y="224"/>
                    <a:pt x="63" y="214"/>
                    <a:pt x="42" y="193"/>
                  </a:cubicBezTo>
                  <a:cubicBezTo>
                    <a:pt x="0" y="152"/>
                    <a:pt x="0" y="84"/>
                    <a:pt x="42" y="42"/>
                  </a:cubicBezTo>
                  <a:cubicBezTo>
                    <a:pt x="84" y="0"/>
                    <a:pt x="151" y="0"/>
                    <a:pt x="193" y="42"/>
                  </a:cubicBezTo>
                  <a:cubicBezTo>
                    <a:pt x="235" y="84"/>
                    <a:pt x="235" y="152"/>
                    <a:pt x="193" y="193"/>
                  </a:cubicBezTo>
                  <a:cubicBezTo>
                    <a:pt x="193" y="193"/>
                    <a:pt x="193" y="193"/>
                    <a:pt x="193" y="193"/>
                  </a:cubicBezTo>
                  <a:cubicBezTo>
                    <a:pt x="172" y="214"/>
                    <a:pt x="145" y="224"/>
                    <a:pt x="117" y="224"/>
                  </a:cubicBezTo>
                  <a:close/>
                  <a:moveTo>
                    <a:pt x="117" y="25"/>
                  </a:moveTo>
                  <a:cubicBezTo>
                    <a:pt x="94" y="25"/>
                    <a:pt x="70" y="34"/>
                    <a:pt x="52" y="52"/>
                  </a:cubicBezTo>
                  <a:cubicBezTo>
                    <a:pt x="16" y="88"/>
                    <a:pt x="16" y="147"/>
                    <a:pt x="52" y="183"/>
                  </a:cubicBezTo>
                  <a:cubicBezTo>
                    <a:pt x="88" y="219"/>
                    <a:pt x="147" y="219"/>
                    <a:pt x="183" y="183"/>
                  </a:cubicBezTo>
                  <a:cubicBezTo>
                    <a:pt x="219" y="147"/>
                    <a:pt x="219" y="88"/>
                    <a:pt x="183" y="52"/>
                  </a:cubicBezTo>
                  <a:cubicBezTo>
                    <a:pt x="165" y="34"/>
                    <a:pt x="141" y="25"/>
                    <a:pt x="117" y="25"/>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a:extLst>
                <a:ext uri="{FF2B5EF4-FFF2-40B4-BE49-F238E27FC236}">
                  <a16:creationId xmlns:a16="http://schemas.microsoft.com/office/drawing/2014/main" id="{FB937382-E1A1-4A4F-A288-BBAE14C1A1D2}"/>
                </a:ext>
              </a:extLst>
            </p:cNvPr>
            <p:cNvSpPr>
              <a:spLocks noEditPoints="1"/>
            </p:cNvSpPr>
            <p:nvPr/>
          </p:nvSpPr>
          <p:spPr bwMode="auto">
            <a:xfrm>
              <a:off x="1258" y="3219"/>
              <a:ext cx="172" cy="172"/>
            </a:xfrm>
            <a:custGeom>
              <a:avLst/>
              <a:gdLst>
                <a:gd name="T0" fmla="*/ 115 w 172"/>
                <a:gd name="T1" fmla="*/ 172 h 172"/>
                <a:gd name="T2" fmla="*/ 0 w 172"/>
                <a:gd name="T3" fmla="*/ 55 h 172"/>
                <a:gd name="T4" fmla="*/ 57 w 172"/>
                <a:gd name="T5" fmla="*/ 0 h 172"/>
                <a:gd name="T6" fmla="*/ 172 w 172"/>
                <a:gd name="T7" fmla="*/ 115 h 172"/>
                <a:gd name="T8" fmla="*/ 115 w 172"/>
                <a:gd name="T9" fmla="*/ 172 h 172"/>
                <a:gd name="T10" fmla="*/ 39 w 172"/>
                <a:gd name="T11" fmla="*/ 55 h 172"/>
                <a:gd name="T12" fmla="*/ 115 w 172"/>
                <a:gd name="T13" fmla="*/ 133 h 172"/>
                <a:gd name="T14" fmla="*/ 133 w 172"/>
                <a:gd name="T15" fmla="*/ 115 h 172"/>
                <a:gd name="T16" fmla="*/ 57 w 172"/>
                <a:gd name="T17" fmla="*/ 37 h 172"/>
                <a:gd name="T18" fmla="*/ 39 w 172"/>
                <a:gd name="T19" fmla="*/ 5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115" y="172"/>
                  </a:moveTo>
                  <a:lnTo>
                    <a:pt x="0" y="55"/>
                  </a:lnTo>
                  <a:lnTo>
                    <a:pt x="57" y="0"/>
                  </a:lnTo>
                  <a:lnTo>
                    <a:pt x="172" y="115"/>
                  </a:lnTo>
                  <a:lnTo>
                    <a:pt x="115" y="172"/>
                  </a:lnTo>
                  <a:close/>
                  <a:moveTo>
                    <a:pt x="39" y="55"/>
                  </a:moveTo>
                  <a:lnTo>
                    <a:pt x="115" y="133"/>
                  </a:lnTo>
                  <a:lnTo>
                    <a:pt x="133" y="115"/>
                  </a:lnTo>
                  <a:lnTo>
                    <a:pt x="57" y="37"/>
                  </a:lnTo>
                  <a:lnTo>
                    <a:pt x="39" y="55"/>
                  </a:ln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349E5F8C-659B-4592-812B-83AE6D1F3511}"/>
                </a:ext>
              </a:extLst>
            </p:cNvPr>
            <p:cNvSpPr>
              <a:spLocks/>
            </p:cNvSpPr>
            <p:nvPr/>
          </p:nvSpPr>
          <p:spPr bwMode="auto">
            <a:xfrm>
              <a:off x="1251" y="3211"/>
              <a:ext cx="53" cy="56"/>
            </a:xfrm>
            <a:custGeom>
              <a:avLst/>
              <a:gdLst>
                <a:gd name="T0" fmla="*/ 35 w 53"/>
                <a:gd name="T1" fmla="*/ 56 h 56"/>
                <a:gd name="T2" fmla="*/ 0 w 53"/>
                <a:gd name="T3" fmla="*/ 19 h 56"/>
                <a:gd name="T4" fmla="*/ 18 w 53"/>
                <a:gd name="T5" fmla="*/ 0 h 56"/>
                <a:gd name="T6" fmla="*/ 53 w 53"/>
                <a:gd name="T7" fmla="*/ 35 h 56"/>
                <a:gd name="T8" fmla="*/ 35 w 53"/>
                <a:gd name="T9" fmla="*/ 56 h 56"/>
              </a:gdLst>
              <a:ahLst/>
              <a:cxnLst>
                <a:cxn ang="0">
                  <a:pos x="T0" y="T1"/>
                </a:cxn>
                <a:cxn ang="0">
                  <a:pos x="T2" y="T3"/>
                </a:cxn>
                <a:cxn ang="0">
                  <a:pos x="T4" y="T5"/>
                </a:cxn>
                <a:cxn ang="0">
                  <a:pos x="T6" y="T7"/>
                </a:cxn>
                <a:cxn ang="0">
                  <a:pos x="T8" y="T9"/>
                </a:cxn>
              </a:cxnLst>
              <a:rect l="0" t="0" r="r" b="b"/>
              <a:pathLst>
                <a:path w="53" h="56">
                  <a:moveTo>
                    <a:pt x="35" y="56"/>
                  </a:moveTo>
                  <a:lnTo>
                    <a:pt x="0" y="19"/>
                  </a:lnTo>
                  <a:lnTo>
                    <a:pt x="18" y="0"/>
                  </a:lnTo>
                  <a:lnTo>
                    <a:pt x="53" y="35"/>
                  </a:lnTo>
                  <a:lnTo>
                    <a:pt x="35" y="56"/>
                  </a:ln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
            <a:extLst>
              <a:ext uri="{FF2B5EF4-FFF2-40B4-BE49-F238E27FC236}">
                <a16:creationId xmlns:a16="http://schemas.microsoft.com/office/drawing/2014/main" id="{751DC4D6-42E3-4658-B085-E9E2CF18C8A4}"/>
              </a:ext>
            </a:extLst>
          </p:cNvPr>
          <p:cNvGrpSpPr>
            <a:grpSpLocks noChangeAspect="1"/>
          </p:cNvGrpSpPr>
          <p:nvPr/>
        </p:nvGrpSpPr>
        <p:grpSpPr bwMode="auto">
          <a:xfrm>
            <a:off x="1058863" y="2327576"/>
            <a:ext cx="769938" cy="789574"/>
            <a:chOff x="537" y="1034"/>
            <a:chExt cx="745" cy="764"/>
          </a:xfrm>
        </p:grpSpPr>
        <p:sp>
          <p:nvSpPr>
            <p:cNvPr id="45" name="AutoShape 3">
              <a:extLst>
                <a:ext uri="{FF2B5EF4-FFF2-40B4-BE49-F238E27FC236}">
                  <a16:creationId xmlns:a16="http://schemas.microsoft.com/office/drawing/2014/main" id="{6FFE299E-8EBA-4531-B426-A96ED1CFA580}"/>
                </a:ext>
              </a:extLst>
            </p:cNvPr>
            <p:cNvSpPr>
              <a:spLocks noChangeAspect="1" noChangeArrowheads="1" noTextEdit="1"/>
            </p:cNvSpPr>
            <p:nvPr/>
          </p:nvSpPr>
          <p:spPr bwMode="auto">
            <a:xfrm>
              <a:off x="537" y="1034"/>
              <a:ext cx="745"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a:extLst>
                <a:ext uri="{FF2B5EF4-FFF2-40B4-BE49-F238E27FC236}">
                  <a16:creationId xmlns:a16="http://schemas.microsoft.com/office/drawing/2014/main" id="{F0814C0D-2A57-4FBB-A555-94C1F1EF417D}"/>
                </a:ext>
              </a:extLst>
            </p:cNvPr>
            <p:cNvSpPr>
              <a:spLocks noEditPoints="1"/>
            </p:cNvSpPr>
            <p:nvPr/>
          </p:nvSpPr>
          <p:spPr bwMode="auto">
            <a:xfrm>
              <a:off x="535" y="1086"/>
              <a:ext cx="749" cy="251"/>
            </a:xfrm>
            <a:custGeom>
              <a:avLst/>
              <a:gdLst>
                <a:gd name="T0" fmla="*/ 422 w 492"/>
                <a:gd name="T1" fmla="*/ 0 h 165"/>
                <a:gd name="T2" fmla="*/ 304 w 492"/>
                <a:gd name="T3" fmla="*/ 10 h 165"/>
                <a:gd name="T4" fmla="*/ 254 w 492"/>
                <a:gd name="T5" fmla="*/ 66 h 165"/>
                <a:gd name="T6" fmla="*/ 238 w 492"/>
                <a:gd name="T7" fmla="*/ 66 h 165"/>
                <a:gd name="T8" fmla="*/ 187 w 492"/>
                <a:gd name="T9" fmla="*/ 10 h 165"/>
                <a:gd name="T10" fmla="*/ 11 w 492"/>
                <a:gd name="T11" fmla="*/ 0 h 165"/>
                <a:gd name="T12" fmla="*/ 24 w 492"/>
                <a:gd name="T13" fmla="*/ 46 h 165"/>
                <a:gd name="T14" fmla="*/ 55 w 492"/>
                <a:gd name="T15" fmla="*/ 83 h 165"/>
                <a:gd name="T16" fmla="*/ 67 w 492"/>
                <a:gd name="T17" fmla="*/ 99 h 165"/>
                <a:gd name="T18" fmla="*/ 101 w 492"/>
                <a:gd name="T19" fmla="*/ 118 h 165"/>
                <a:gd name="T20" fmla="*/ 150 w 492"/>
                <a:gd name="T21" fmla="*/ 144 h 165"/>
                <a:gd name="T22" fmla="*/ 196 w 492"/>
                <a:gd name="T23" fmla="*/ 154 h 165"/>
                <a:gd name="T24" fmla="*/ 237 w 492"/>
                <a:gd name="T25" fmla="*/ 160 h 165"/>
                <a:gd name="T26" fmla="*/ 248 w 492"/>
                <a:gd name="T27" fmla="*/ 158 h 165"/>
                <a:gd name="T28" fmla="*/ 258 w 492"/>
                <a:gd name="T29" fmla="*/ 162 h 165"/>
                <a:gd name="T30" fmla="*/ 302 w 492"/>
                <a:gd name="T31" fmla="*/ 154 h 165"/>
                <a:gd name="T32" fmla="*/ 350 w 492"/>
                <a:gd name="T33" fmla="*/ 139 h 165"/>
                <a:gd name="T34" fmla="*/ 397 w 492"/>
                <a:gd name="T35" fmla="*/ 115 h 165"/>
                <a:gd name="T36" fmla="*/ 436 w 492"/>
                <a:gd name="T37" fmla="*/ 83 h 165"/>
                <a:gd name="T38" fmla="*/ 467 w 492"/>
                <a:gd name="T39" fmla="*/ 46 h 165"/>
                <a:gd name="T40" fmla="*/ 479 w 492"/>
                <a:gd name="T41" fmla="*/ 0 h 165"/>
                <a:gd name="T42" fmla="*/ 419 w 492"/>
                <a:gd name="T43" fmla="*/ 34 h 165"/>
                <a:gd name="T44" fmla="*/ 407 w 492"/>
                <a:gd name="T45" fmla="*/ 42 h 165"/>
                <a:gd name="T46" fmla="*/ 435 w 492"/>
                <a:gd name="T47" fmla="*/ 54 h 165"/>
                <a:gd name="T48" fmla="*/ 420 w 492"/>
                <a:gd name="T49" fmla="*/ 69 h 165"/>
                <a:gd name="T50" fmla="*/ 384 w 492"/>
                <a:gd name="T51" fmla="*/ 63 h 165"/>
                <a:gd name="T52" fmla="*/ 380 w 492"/>
                <a:gd name="T53" fmla="*/ 78 h 165"/>
                <a:gd name="T54" fmla="*/ 410 w 492"/>
                <a:gd name="T55" fmla="*/ 90 h 165"/>
                <a:gd name="T56" fmla="*/ 352 w 492"/>
                <a:gd name="T57" fmla="*/ 86 h 165"/>
                <a:gd name="T58" fmla="*/ 339 w 492"/>
                <a:gd name="T59" fmla="*/ 91 h 165"/>
                <a:gd name="T60" fmla="*/ 365 w 492"/>
                <a:gd name="T61" fmla="*/ 114 h 165"/>
                <a:gd name="T62" fmla="*/ 342 w 492"/>
                <a:gd name="T63" fmla="*/ 120 h 165"/>
                <a:gd name="T64" fmla="*/ 306 w 492"/>
                <a:gd name="T65" fmla="*/ 100 h 165"/>
                <a:gd name="T66" fmla="*/ 302 w 492"/>
                <a:gd name="T67" fmla="*/ 113 h 165"/>
                <a:gd name="T68" fmla="*/ 325 w 492"/>
                <a:gd name="T69" fmla="*/ 136 h 165"/>
                <a:gd name="T70" fmla="*/ 279 w 492"/>
                <a:gd name="T71" fmla="*/ 117 h 165"/>
                <a:gd name="T72" fmla="*/ 265 w 492"/>
                <a:gd name="T73" fmla="*/ 126 h 165"/>
                <a:gd name="T74" fmla="*/ 277 w 492"/>
                <a:gd name="T75" fmla="*/ 146 h 165"/>
                <a:gd name="T76" fmla="*/ 254 w 492"/>
                <a:gd name="T77" fmla="*/ 140 h 165"/>
                <a:gd name="T78" fmla="*/ 238 w 492"/>
                <a:gd name="T79" fmla="*/ 140 h 165"/>
                <a:gd name="T80" fmla="*/ 234 w 492"/>
                <a:gd name="T81" fmla="*/ 144 h 165"/>
                <a:gd name="T82" fmla="*/ 223 w 492"/>
                <a:gd name="T83" fmla="*/ 131 h 165"/>
                <a:gd name="T84" fmla="*/ 224 w 492"/>
                <a:gd name="T85" fmla="*/ 115 h 165"/>
                <a:gd name="T86" fmla="*/ 197 w 492"/>
                <a:gd name="T87" fmla="*/ 132 h 165"/>
                <a:gd name="T88" fmla="*/ 176 w 492"/>
                <a:gd name="T89" fmla="*/ 127 h 165"/>
                <a:gd name="T90" fmla="*/ 191 w 492"/>
                <a:gd name="T91" fmla="*/ 102 h 165"/>
                <a:gd name="T92" fmla="*/ 152 w 492"/>
                <a:gd name="T93" fmla="*/ 119 h 165"/>
                <a:gd name="T94" fmla="*/ 122 w 492"/>
                <a:gd name="T95" fmla="*/ 117 h 165"/>
                <a:gd name="T96" fmla="*/ 149 w 492"/>
                <a:gd name="T97" fmla="*/ 99 h 165"/>
                <a:gd name="T98" fmla="*/ 142 w 492"/>
                <a:gd name="T99" fmla="*/ 85 h 165"/>
                <a:gd name="T100" fmla="*/ 97 w 492"/>
                <a:gd name="T101" fmla="*/ 99 h 165"/>
                <a:gd name="T102" fmla="*/ 107 w 492"/>
                <a:gd name="T103" fmla="*/ 80 h 165"/>
                <a:gd name="T104" fmla="*/ 116 w 492"/>
                <a:gd name="T105" fmla="*/ 69 h 165"/>
                <a:gd name="T106" fmla="*/ 83 w 492"/>
                <a:gd name="T107" fmla="*/ 67 h 165"/>
                <a:gd name="T108" fmla="*/ 46 w 492"/>
                <a:gd name="T109" fmla="*/ 56 h 165"/>
                <a:gd name="T110" fmla="*/ 84 w 492"/>
                <a:gd name="T111" fmla="*/ 44 h 165"/>
                <a:gd name="T112" fmla="*/ 74 w 492"/>
                <a:gd name="T113" fmla="*/ 34 h 165"/>
                <a:gd name="T114" fmla="*/ 19 w 492"/>
                <a:gd name="T115" fmla="*/ 18 h 165"/>
                <a:gd name="T116" fmla="*/ 171 w 492"/>
                <a:gd name="T117" fmla="*/ 16 h 165"/>
                <a:gd name="T118" fmla="*/ 254 w 492"/>
                <a:gd name="T119" fmla="*/ 83 h 165"/>
                <a:gd name="T120" fmla="*/ 473 w 492"/>
                <a:gd name="T121" fmla="*/ 1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2" h="165">
                  <a:moveTo>
                    <a:pt x="479" y="0"/>
                  </a:moveTo>
                  <a:cubicBezTo>
                    <a:pt x="460" y="0"/>
                    <a:pt x="441" y="0"/>
                    <a:pt x="422" y="0"/>
                  </a:cubicBezTo>
                  <a:cubicBezTo>
                    <a:pt x="386" y="0"/>
                    <a:pt x="351" y="0"/>
                    <a:pt x="315" y="0"/>
                  </a:cubicBezTo>
                  <a:cubicBezTo>
                    <a:pt x="307" y="0"/>
                    <a:pt x="305" y="2"/>
                    <a:pt x="304" y="10"/>
                  </a:cubicBezTo>
                  <a:cubicBezTo>
                    <a:pt x="304" y="23"/>
                    <a:pt x="299" y="35"/>
                    <a:pt x="291" y="45"/>
                  </a:cubicBezTo>
                  <a:cubicBezTo>
                    <a:pt x="281" y="57"/>
                    <a:pt x="269" y="64"/>
                    <a:pt x="254" y="66"/>
                  </a:cubicBezTo>
                  <a:cubicBezTo>
                    <a:pt x="249" y="67"/>
                    <a:pt x="249" y="67"/>
                    <a:pt x="245" y="67"/>
                  </a:cubicBezTo>
                  <a:cubicBezTo>
                    <a:pt x="242" y="67"/>
                    <a:pt x="241" y="66"/>
                    <a:pt x="238" y="66"/>
                  </a:cubicBezTo>
                  <a:cubicBezTo>
                    <a:pt x="236" y="66"/>
                    <a:pt x="235" y="66"/>
                    <a:pt x="233" y="65"/>
                  </a:cubicBezTo>
                  <a:cubicBezTo>
                    <a:pt x="207" y="60"/>
                    <a:pt x="189" y="37"/>
                    <a:pt x="187" y="10"/>
                  </a:cubicBezTo>
                  <a:cubicBezTo>
                    <a:pt x="187" y="3"/>
                    <a:pt x="184" y="0"/>
                    <a:pt x="177" y="0"/>
                  </a:cubicBezTo>
                  <a:cubicBezTo>
                    <a:pt x="122" y="0"/>
                    <a:pt x="66" y="0"/>
                    <a:pt x="11" y="0"/>
                  </a:cubicBezTo>
                  <a:cubicBezTo>
                    <a:pt x="3" y="0"/>
                    <a:pt x="0" y="4"/>
                    <a:pt x="1" y="11"/>
                  </a:cubicBezTo>
                  <a:cubicBezTo>
                    <a:pt x="2" y="26"/>
                    <a:pt x="10" y="38"/>
                    <a:pt x="24" y="46"/>
                  </a:cubicBezTo>
                  <a:cubicBezTo>
                    <a:pt x="25" y="46"/>
                    <a:pt x="27" y="48"/>
                    <a:pt x="27" y="50"/>
                  </a:cubicBezTo>
                  <a:cubicBezTo>
                    <a:pt x="28" y="64"/>
                    <a:pt x="40" y="79"/>
                    <a:pt x="55" y="83"/>
                  </a:cubicBezTo>
                  <a:cubicBezTo>
                    <a:pt x="58" y="84"/>
                    <a:pt x="61" y="85"/>
                    <a:pt x="62" y="90"/>
                  </a:cubicBezTo>
                  <a:cubicBezTo>
                    <a:pt x="62" y="93"/>
                    <a:pt x="65" y="96"/>
                    <a:pt x="67" y="99"/>
                  </a:cubicBezTo>
                  <a:cubicBezTo>
                    <a:pt x="74" y="108"/>
                    <a:pt x="84" y="114"/>
                    <a:pt x="96" y="116"/>
                  </a:cubicBezTo>
                  <a:cubicBezTo>
                    <a:pt x="98" y="116"/>
                    <a:pt x="100" y="117"/>
                    <a:pt x="101" y="118"/>
                  </a:cubicBezTo>
                  <a:cubicBezTo>
                    <a:pt x="109" y="132"/>
                    <a:pt x="122" y="139"/>
                    <a:pt x="138" y="139"/>
                  </a:cubicBezTo>
                  <a:cubicBezTo>
                    <a:pt x="143" y="139"/>
                    <a:pt x="146" y="140"/>
                    <a:pt x="150" y="144"/>
                  </a:cubicBezTo>
                  <a:cubicBezTo>
                    <a:pt x="162" y="155"/>
                    <a:pt x="176" y="158"/>
                    <a:pt x="191" y="153"/>
                  </a:cubicBezTo>
                  <a:cubicBezTo>
                    <a:pt x="193" y="153"/>
                    <a:pt x="195" y="154"/>
                    <a:pt x="196" y="154"/>
                  </a:cubicBezTo>
                  <a:cubicBezTo>
                    <a:pt x="200" y="156"/>
                    <a:pt x="203" y="159"/>
                    <a:pt x="207" y="160"/>
                  </a:cubicBezTo>
                  <a:cubicBezTo>
                    <a:pt x="217" y="165"/>
                    <a:pt x="227" y="164"/>
                    <a:pt x="237" y="160"/>
                  </a:cubicBezTo>
                  <a:cubicBezTo>
                    <a:pt x="237" y="160"/>
                    <a:pt x="244" y="157"/>
                    <a:pt x="247" y="158"/>
                  </a:cubicBezTo>
                  <a:cubicBezTo>
                    <a:pt x="248" y="158"/>
                    <a:pt x="248" y="158"/>
                    <a:pt x="248" y="158"/>
                  </a:cubicBezTo>
                  <a:cubicBezTo>
                    <a:pt x="250" y="158"/>
                    <a:pt x="254" y="160"/>
                    <a:pt x="254" y="160"/>
                  </a:cubicBezTo>
                  <a:cubicBezTo>
                    <a:pt x="255" y="161"/>
                    <a:pt x="257" y="161"/>
                    <a:pt x="258" y="162"/>
                  </a:cubicBezTo>
                  <a:cubicBezTo>
                    <a:pt x="271" y="165"/>
                    <a:pt x="283" y="163"/>
                    <a:pt x="294" y="155"/>
                  </a:cubicBezTo>
                  <a:cubicBezTo>
                    <a:pt x="297" y="153"/>
                    <a:pt x="299" y="153"/>
                    <a:pt x="302" y="154"/>
                  </a:cubicBezTo>
                  <a:cubicBezTo>
                    <a:pt x="318" y="158"/>
                    <a:pt x="331" y="154"/>
                    <a:pt x="343" y="143"/>
                  </a:cubicBezTo>
                  <a:cubicBezTo>
                    <a:pt x="345" y="141"/>
                    <a:pt x="346" y="138"/>
                    <a:pt x="350" y="139"/>
                  </a:cubicBezTo>
                  <a:cubicBezTo>
                    <a:pt x="366" y="141"/>
                    <a:pt x="380" y="134"/>
                    <a:pt x="389" y="120"/>
                  </a:cubicBezTo>
                  <a:cubicBezTo>
                    <a:pt x="391" y="117"/>
                    <a:pt x="394" y="116"/>
                    <a:pt x="397" y="115"/>
                  </a:cubicBezTo>
                  <a:cubicBezTo>
                    <a:pt x="413" y="113"/>
                    <a:pt x="424" y="104"/>
                    <a:pt x="430" y="89"/>
                  </a:cubicBezTo>
                  <a:cubicBezTo>
                    <a:pt x="431" y="86"/>
                    <a:pt x="433" y="85"/>
                    <a:pt x="436" y="83"/>
                  </a:cubicBezTo>
                  <a:cubicBezTo>
                    <a:pt x="452" y="78"/>
                    <a:pt x="462" y="66"/>
                    <a:pt x="464" y="49"/>
                  </a:cubicBezTo>
                  <a:cubicBezTo>
                    <a:pt x="465" y="48"/>
                    <a:pt x="466" y="46"/>
                    <a:pt x="467" y="46"/>
                  </a:cubicBezTo>
                  <a:cubicBezTo>
                    <a:pt x="481" y="38"/>
                    <a:pt x="488" y="27"/>
                    <a:pt x="490" y="12"/>
                  </a:cubicBezTo>
                  <a:cubicBezTo>
                    <a:pt x="492" y="3"/>
                    <a:pt x="489" y="0"/>
                    <a:pt x="479" y="0"/>
                  </a:cubicBezTo>
                  <a:close/>
                  <a:moveTo>
                    <a:pt x="452" y="34"/>
                  </a:moveTo>
                  <a:cubicBezTo>
                    <a:pt x="441" y="34"/>
                    <a:pt x="430" y="34"/>
                    <a:pt x="419" y="34"/>
                  </a:cubicBezTo>
                  <a:cubicBezTo>
                    <a:pt x="418" y="34"/>
                    <a:pt x="417" y="34"/>
                    <a:pt x="415" y="34"/>
                  </a:cubicBezTo>
                  <a:cubicBezTo>
                    <a:pt x="410" y="34"/>
                    <a:pt x="407" y="37"/>
                    <a:pt x="407" y="42"/>
                  </a:cubicBezTo>
                  <a:cubicBezTo>
                    <a:pt x="406" y="46"/>
                    <a:pt x="409" y="49"/>
                    <a:pt x="414" y="50"/>
                  </a:cubicBezTo>
                  <a:cubicBezTo>
                    <a:pt x="421" y="52"/>
                    <a:pt x="428" y="53"/>
                    <a:pt x="435" y="54"/>
                  </a:cubicBezTo>
                  <a:cubicBezTo>
                    <a:pt x="439" y="55"/>
                    <a:pt x="442" y="56"/>
                    <a:pt x="445" y="56"/>
                  </a:cubicBezTo>
                  <a:cubicBezTo>
                    <a:pt x="440" y="65"/>
                    <a:pt x="430" y="71"/>
                    <a:pt x="420" y="69"/>
                  </a:cubicBezTo>
                  <a:cubicBezTo>
                    <a:pt x="409" y="68"/>
                    <a:pt x="399" y="65"/>
                    <a:pt x="388" y="63"/>
                  </a:cubicBezTo>
                  <a:cubicBezTo>
                    <a:pt x="387" y="63"/>
                    <a:pt x="385" y="63"/>
                    <a:pt x="384" y="63"/>
                  </a:cubicBezTo>
                  <a:cubicBezTo>
                    <a:pt x="380" y="63"/>
                    <a:pt x="377" y="64"/>
                    <a:pt x="375" y="69"/>
                  </a:cubicBezTo>
                  <a:cubicBezTo>
                    <a:pt x="374" y="73"/>
                    <a:pt x="376" y="76"/>
                    <a:pt x="380" y="78"/>
                  </a:cubicBezTo>
                  <a:cubicBezTo>
                    <a:pt x="385" y="80"/>
                    <a:pt x="391" y="83"/>
                    <a:pt x="397" y="85"/>
                  </a:cubicBezTo>
                  <a:cubicBezTo>
                    <a:pt x="401" y="87"/>
                    <a:pt x="406" y="88"/>
                    <a:pt x="410" y="90"/>
                  </a:cubicBezTo>
                  <a:cubicBezTo>
                    <a:pt x="404" y="98"/>
                    <a:pt x="394" y="102"/>
                    <a:pt x="384" y="98"/>
                  </a:cubicBezTo>
                  <a:cubicBezTo>
                    <a:pt x="373" y="95"/>
                    <a:pt x="363" y="90"/>
                    <a:pt x="352" y="86"/>
                  </a:cubicBezTo>
                  <a:cubicBezTo>
                    <a:pt x="350" y="85"/>
                    <a:pt x="347" y="84"/>
                    <a:pt x="346" y="85"/>
                  </a:cubicBezTo>
                  <a:cubicBezTo>
                    <a:pt x="343" y="86"/>
                    <a:pt x="340" y="89"/>
                    <a:pt x="339" y="91"/>
                  </a:cubicBezTo>
                  <a:cubicBezTo>
                    <a:pt x="338" y="95"/>
                    <a:pt x="340" y="98"/>
                    <a:pt x="343" y="100"/>
                  </a:cubicBezTo>
                  <a:cubicBezTo>
                    <a:pt x="350" y="105"/>
                    <a:pt x="358" y="109"/>
                    <a:pt x="365" y="114"/>
                  </a:cubicBezTo>
                  <a:cubicBezTo>
                    <a:pt x="367" y="115"/>
                    <a:pt x="368" y="116"/>
                    <a:pt x="370" y="117"/>
                  </a:cubicBezTo>
                  <a:cubicBezTo>
                    <a:pt x="362" y="124"/>
                    <a:pt x="351" y="125"/>
                    <a:pt x="342" y="120"/>
                  </a:cubicBezTo>
                  <a:cubicBezTo>
                    <a:pt x="332" y="114"/>
                    <a:pt x="323" y="108"/>
                    <a:pt x="313" y="102"/>
                  </a:cubicBezTo>
                  <a:cubicBezTo>
                    <a:pt x="311" y="101"/>
                    <a:pt x="308" y="99"/>
                    <a:pt x="306" y="100"/>
                  </a:cubicBezTo>
                  <a:cubicBezTo>
                    <a:pt x="304" y="100"/>
                    <a:pt x="300" y="102"/>
                    <a:pt x="300" y="105"/>
                  </a:cubicBezTo>
                  <a:cubicBezTo>
                    <a:pt x="299" y="107"/>
                    <a:pt x="300" y="111"/>
                    <a:pt x="302" y="113"/>
                  </a:cubicBezTo>
                  <a:cubicBezTo>
                    <a:pt x="308" y="120"/>
                    <a:pt x="314" y="126"/>
                    <a:pt x="321" y="132"/>
                  </a:cubicBezTo>
                  <a:cubicBezTo>
                    <a:pt x="322" y="133"/>
                    <a:pt x="323" y="134"/>
                    <a:pt x="325" y="136"/>
                  </a:cubicBezTo>
                  <a:cubicBezTo>
                    <a:pt x="316" y="141"/>
                    <a:pt x="305" y="140"/>
                    <a:pt x="297" y="134"/>
                  </a:cubicBezTo>
                  <a:cubicBezTo>
                    <a:pt x="291" y="128"/>
                    <a:pt x="285" y="122"/>
                    <a:pt x="279" y="117"/>
                  </a:cubicBezTo>
                  <a:cubicBezTo>
                    <a:pt x="277" y="115"/>
                    <a:pt x="274" y="113"/>
                    <a:pt x="271" y="113"/>
                  </a:cubicBezTo>
                  <a:cubicBezTo>
                    <a:pt x="265" y="114"/>
                    <a:pt x="262" y="120"/>
                    <a:pt x="265" y="126"/>
                  </a:cubicBezTo>
                  <a:cubicBezTo>
                    <a:pt x="268" y="131"/>
                    <a:pt x="271" y="136"/>
                    <a:pt x="274" y="141"/>
                  </a:cubicBezTo>
                  <a:cubicBezTo>
                    <a:pt x="275" y="142"/>
                    <a:pt x="276" y="144"/>
                    <a:pt x="277" y="146"/>
                  </a:cubicBezTo>
                  <a:cubicBezTo>
                    <a:pt x="269" y="148"/>
                    <a:pt x="262" y="147"/>
                    <a:pt x="255" y="142"/>
                  </a:cubicBezTo>
                  <a:cubicBezTo>
                    <a:pt x="255" y="142"/>
                    <a:pt x="254" y="141"/>
                    <a:pt x="254" y="140"/>
                  </a:cubicBezTo>
                  <a:cubicBezTo>
                    <a:pt x="253" y="140"/>
                    <a:pt x="252" y="141"/>
                    <a:pt x="251" y="140"/>
                  </a:cubicBezTo>
                  <a:cubicBezTo>
                    <a:pt x="247" y="138"/>
                    <a:pt x="243" y="138"/>
                    <a:pt x="238" y="140"/>
                  </a:cubicBezTo>
                  <a:cubicBezTo>
                    <a:pt x="238" y="140"/>
                    <a:pt x="238" y="140"/>
                    <a:pt x="237" y="140"/>
                  </a:cubicBezTo>
                  <a:cubicBezTo>
                    <a:pt x="237" y="142"/>
                    <a:pt x="236" y="143"/>
                    <a:pt x="234" y="144"/>
                  </a:cubicBezTo>
                  <a:cubicBezTo>
                    <a:pt x="228" y="147"/>
                    <a:pt x="221" y="148"/>
                    <a:pt x="214" y="146"/>
                  </a:cubicBezTo>
                  <a:cubicBezTo>
                    <a:pt x="217" y="140"/>
                    <a:pt x="220" y="136"/>
                    <a:pt x="223" y="131"/>
                  </a:cubicBezTo>
                  <a:cubicBezTo>
                    <a:pt x="224" y="129"/>
                    <a:pt x="225" y="128"/>
                    <a:pt x="226" y="126"/>
                  </a:cubicBezTo>
                  <a:cubicBezTo>
                    <a:pt x="228" y="122"/>
                    <a:pt x="228" y="118"/>
                    <a:pt x="224" y="115"/>
                  </a:cubicBezTo>
                  <a:cubicBezTo>
                    <a:pt x="221" y="112"/>
                    <a:pt x="217" y="113"/>
                    <a:pt x="213" y="116"/>
                  </a:cubicBezTo>
                  <a:cubicBezTo>
                    <a:pt x="208" y="121"/>
                    <a:pt x="202" y="126"/>
                    <a:pt x="197" y="132"/>
                  </a:cubicBezTo>
                  <a:cubicBezTo>
                    <a:pt x="188" y="140"/>
                    <a:pt x="177" y="141"/>
                    <a:pt x="166" y="136"/>
                  </a:cubicBezTo>
                  <a:cubicBezTo>
                    <a:pt x="170" y="133"/>
                    <a:pt x="173" y="130"/>
                    <a:pt x="176" y="127"/>
                  </a:cubicBezTo>
                  <a:cubicBezTo>
                    <a:pt x="180" y="123"/>
                    <a:pt x="184" y="119"/>
                    <a:pt x="188" y="115"/>
                  </a:cubicBezTo>
                  <a:cubicBezTo>
                    <a:pt x="193" y="110"/>
                    <a:pt x="194" y="106"/>
                    <a:pt x="191" y="102"/>
                  </a:cubicBezTo>
                  <a:cubicBezTo>
                    <a:pt x="188" y="98"/>
                    <a:pt x="183" y="98"/>
                    <a:pt x="177" y="102"/>
                  </a:cubicBezTo>
                  <a:cubicBezTo>
                    <a:pt x="169" y="108"/>
                    <a:pt x="161" y="113"/>
                    <a:pt x="152" y="119"/>
                  </a:cubicBezTo>
                  <a:cubicBezTo>
                    <a:pt x="142" y="125"/>
                    <a:pt x="132" y="125"/>
                    <a:pt x="123" y="118"/>
                  </a:cubicBezTo>
                  <a:cubicBezTo>
                    <a:pt x="122" y="118"/>
                    <a:pt x="122" y="118"/>
                    <a:pt x="122" y="117"/>
                  </a:cubicBezTo>
                  <a:cubicBezTo>
                    <a:pt x="129" y="112"/>
                    <a:pt x="137" y="107"/>
                    <a:pt x="145" y="102"/>
                  </a:cubicBezTo>
                  <a:cubicBezTo>
                    <a:pt x="146" y="101"/>
                    <a:pt x="148" y="100"/>
                    <a:pt x="149" y="99"/>
                  </a:cubicBezTo>
                  <a:cubicBezTo>
                    <a:pt x="152" y="97"/>
                    <a:pt x="154" y="93"/>
                    <a:pt x="152" y="89"/>
                  </a:cubicBezTo>
                  <a:cubicBezTo>
                    <a:pt x="149" y="85"/>
                    <a:pt x="146" y="84"/>
                    <a:pt x="142" y="85"/>
                  </a:cubicBezTo>
                  <a:cubicBezTo>
                    <a:pt x="132" y="89"/>
                    <a:pt x="123" y="93"/>
                    <a:pt x="113" y="97"/>
                  </a:cubicBezTo>
                  <a:cubicBezTo>
                    <a:pt x="108" y="98"/>
                    <a:pt x="102" y="99"/>
                    <a:pt x="97" y="99"/>
                  </a:cubicBezTo>
                  <a:cubicBezTo>
                    <a:pt x="91" y="99"/>
                    <a:pt x="85" y="96"/>
                    <a:pt x="81" y="90"/>
                  </a:cubicBezTo>
                  <a:cubicBezTo>
                    <a:pt x="90" y="87"/>
                    <a:pt x="98" y="83"/>
                    <a:pt x="107" y="80"/>
                  </a:cubicBezTo>
                  <a:cubicBezTo>
                    <a:pt x="108" y="79"/>
                    <a:pt x="110" y="79"/>
                    <a:pt x="112" y="78"/>
                  </a:cubicBezTo>
                  <a:cubicBezTo>
                    <a:pt x="115" y="76"/>
                    <a:pt x="117" y="73"/>
                    <a:pt x="116" y="69"/>
                  </a:cubicBezTo>
                  <a:cubicBezTo>
                    <a:pt x="115" y="65"/>
                    <a:pt x="112" y="62"/>
                    <a:pt x="108" y="63"/>
                  </a:cubicBezTo>
                  <a:cubicBezTo>
                    <a:pt x="99" y="64"/>
                    <a:pt x="91" y="66"/>
                    <a:pt x="83" y="67"/>
                  </a:cubicBezTo>
                  <a:cubicBezTo>
                    <a:pt x="76" y="68"/>
                    <a:pt x="70" y="69"/>
                    <a:pt x="63" y="69"/>
                  </a:cubicBezTo>
                  <a:cubicBezTo>
                    <a:pt x="56" y="68"/>
                    <a:pt x="50" y="63"/>
                    <a:pt x="46" y="56"/>
                  </a:cubicBezTo>
                  <a:cubicBezTo>
                    <a:pt x="57" y="54"/>
                    <a:pt x="67" y="52"/>
                    <a:pt x="77" y="50"/>
                  </a:cubicBezTo>
                  <a:cubicBezTo>
                    <a:pt x="80" y="50"/>
                    <a:pt x="84" y="48"/>
                    <a:pt x="84" y="44"/>
                  </a:cubicBezTo>
                  <a:cubicBezTo>
                    <a:pt x="84" y="41"/>
                    <a:pt x="83" y="38"/>
                    <a:pt x="82" y="36"/>
                  </a:cubicBezTo>
                  <a:cubicBezTo>
                    <a:pt x="80" y="34"/>
                    <a:pt x="76" y="34"/>
                    <a:pt x="74" y="34"/>
                  </a:cubicBezTo>
                  <a:cubicBezTo>
                    <a:pt x="63" y="34"/>
                    <a:pt x="52" y="34"/>
                    <a:pt x="41" y="34"/>
                  </a:cubicBezTo>
                  <a:cubicBezTo>
                    <a:pt x="30" y="33"/>
                    <a:pt x="23" y="27"/>
                    <a:pt x="19" y="18"/>
                  </a:cubicBezTo>
                  <a:cubicBezTo>
                    <a:pt x="19" y="18"/>
                    <a:pt x="19" y="17"/>
                    <a:pt x="19" y="16"/>
                  </a:cubicBezTo>
                  <a:cubicBezTo>
                    <a:pt x="171" y="16"/>
                    <a:pt x="171" y="16"/>
                    <a:pt x="171" y="16"/>
                  </a:cubicBezTo>
                  <a:cubicBezTo>
                    <a:pt x="178" y="54"/>
                    <a:pt x="200" y="76"/>
                    <a:pt x="238" y="83"/>
                  </a:cubicBezTo>
                  <a:cubicBezTo>
                    <a:pt x="238" y="83"/>
                    <a:pt x="246" y="84"/>
                    <a:pt x="254" y="83"/>
                  </a:cubicBezTo>
                  <a:cubicBezTo>
                    <a:pt x="291" y="76"/>
                    <a:pt x="313" y="54"/>
                    <a:pt x="320" y="16"/>
                  </a:cubicBezTo>
                  <a:cubicBezTo>
                    <a:pt x="473" y="16"/>
                    <a:pt x="473" y="16"/>
                    <a:pt x="473" y="16"/>
                  </a:cubicBezTo>
                  <a:cubicBezTo>
                    <a:pt x="470" y="26"/>
                    <a:pt x="461" y="33"/>
                    <a:pt x="452" y="3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462EEE0A-FE66-45A4-A84D-09D6053D5234}"/>
                </a:ext>
              </a:extLst>
            </p:cNvPr>
            <p:cNvSpPr>
              <a:spLocks noEditPoints="1"/>
            </p:cNvSpPr>
            <p:nvPr/>
          </p:nvSpPr>
          <p:spPr bwMode="auto">
            <a:xfrm>
              <a:off x="774" y="1029"/>
              <a:ext cx="243" cy="769"/>
            </a:xfrm>
            <a:custGeom>
              <a:avLst/>
              <a:gdLst>
                <a:gd name="T0" fmla="*/ 128 w 160"/>
                <a:gd name="T1" fmla="*/ 360 h 505"/>
                <a:gd name="T2" fmla="*/ 138 w 160"/>
                <a:gd name="T3" fmla="*/ 372 h 505"/>
                <a:gd name="T4" fmla="*/ 142 w 160"/>
                <a:gd name="T5" fmla="*/ 310 h 505"/>
                <a:gd name="T6" fmla="*/ 102 w 160"/>
                <a:gd name="T7" fmla="*/ 290 h 505"/>
                <a:gd name="T8" fmla="*/ 96 w 160"/>
                <a:gd name="T9" fmla="*/ 284 h 505"/>
                <a:gd name="T10" fmla="*/ 97 w 160"/>
                <a:gd name="T11" fmla="*/ 258 h 505"/>
                <a:gd name="T12" fmla="*/ 96 w 160"/>
                <a:gd name="T13" fmla="*/ 90 h 505"/>
                <a:gd name="T14" fmla="*/ 100 w 160"/>
                <a:gd name="T15" fmla="*/ 85 h 505"/>
                <a:gd name="T16" fmla="*/ 131 w 160"/>
                <a:gd name="T17" fmla="*/ 47 h 505"/>
                <a:gd name="T18" fmla="*/ 106 w 160"/>
                <a:gd name="T19" fmla="*/ 7 h 505"/>
                <a:gd name="T20" fmla="*/ 65 w 160"/>
                <a:gd name="T21" fmla="*/ 11 h 505"/>
                <a:gd name="T22" fmla="*/ 47 w 160"/>
                <a:gd name="T23" fmla="*/ 49 h 505"/>
                <a:gd name="T24" fmla="*/ 77 w 160"/>
                <a:gd name="T25" fmla="*/ 86 h 505"/>
                <a:gd name="T26" fmla="*/ 80 w 160"/>
                <a:gd name="T27" fmla="*/ 89 h 505"/>
                <a:gd name="T28" fmla="*/ 80 w 160"/>
                <a:gd name="T29" fmla="*/ 288 h 505"/>
                <a:gd name="T30" fmla="*/ 37 w 160"/>
                <a:gd name="T31" fmla="*/ 272 h 505"/>
                <a:gd name="T32" fmla="*/ 37 w 160"/>
                <a:gd name="T33" fmla="*/ 218 h 505"/>
                <a:gd name="T34" fmla="*/ 42 w 160"/>
                <a:gd name="T35" fmla="*/ 214 h 505"/>
                <a:gd name="T36" fmla="*/ 33 w 160"/>
                <a:gd name="T37" fmla="*/ 201 h 505"/>
                <a:gd name="T38" fmla="*/ 17 w 160"/>
                <a:gd name="T39" fmla="*/ 274 h 505"/>
                <a:gd name="T40" fmla="*/ 58 w 160"/>
                <a:gd name="T41" fmla="*/ 301 h 505"/>
                <a:gd name="T42" fmla="*/ 80 w 160"/>
                <a:gd name="T43" fmla="*/ 305 h 505"/>
                <a:gd name="T44" fmla="*/ 80 w 160"/>
                <a:gd name="T45" fmla="*/ 373 h 505"/>
                <a:gd name="T46" fmla="*/ 44 w 160"/>
                <a:gd name="T47" fmla="*/ 355 h 505"/>
                <a:gd name="T48" fmla="*/ 44 w 160"/>
                <a:gd name="T49" fmla="*/ 323 h 505"/>
                <a:gd name="T50" fmla="*/ 46 w 160"/>
                <a:gd name="T51" fmla="*/ 321 h 505"/>
                <a:gd name="T52" fmla="*/ 35 w 160"/>
                <a:gd name="T53" fmla="*/ 310 h 505"/>
                <a:gd name="T54" fmla="*/ 32 w 160"/>
                <a:gd name="T55" fmla="*/ 366 h 505"/>
                <a:gd name="T56" fmla="*/ 54 w 160"/>
                <a:gd name="T57" fmla="*/ 382 h 505"/>
                <a:gd name="T58" fmla="*/ 80 w 160"/>
                <a:gd name="T59" fmla="*/ 390 h 505"/>
                <a:gd name="T60" fmla="*/ 80 w 160"/>
                <a:gd name="T61" fmla="*/ 435 h 505"/>
                <a:gd name="T62" fmla="*/ 55 w 160"/>
                <a:gd name="T63" fmla="*/ 404 h 505"/>
                <a:gd name="T64" fmla="*/ 42 w 160"/>
                <a:gd name="T65" fmla="*/ 396 h 505"/>
                <a:gd name="T66" fmla="*/ 39 w 160"/>
                <a:gd name="T67" fmla="*/ 403 h 505"/>
                <a:gd name="T68" fmla="*/ 55 w 160"/>
                <a:gd name="T69" fmla="*/ 443 h 505"/>
                <a:gd name="T70" fmla="*/ 81 w 160"/>
                <a:gd name="T71" fmla="*/ 454 h 505"/>
                <a:gd name="T72" fmla="*/ 81 w 160"/>
                <a:gd name="T73" fmla="*/ 505 h 505"/>
                <a:gd name="T74" fmla="*/ 97 w 160"/>
                <a:gd name="T75" fmla="*/ 505 h 505"/>
                <a:gd name="T76" fmla="*/ 97 w 160"/>
                <a:gd name="T77" fmla="*/ 455 h 505"/>
                <a:gd name="T78" fmla="*/ 105 w 160"/>
                <a:gd name="T79" fmla="*/ 475 h 505"/>
                <a:gd name="T80" fmla="*/ 113 w 160"/>
                <a:gd name="T81" fmla="*/ 487 h 505"/>
                <a:gd name="T82" fmla="*/ 124 w 160"/>
                <a:gd name="T83" fmla="*/ 457 h 505"/>
                <a:gd name="T84" fmla="*/ 100 w 160"/>
                <a:gd name="T85" fmla="*/ 438 h 505"/>
                <a:gd name="T86" fmla="*/ 97 w 160"/>
                <a:gd name="T87" fmla="*/ 435 h 505"/>
                <a:gd name="T88" fmla="*/ 97 w 160"/>
                <a:gd name="T89" fmla="*/ 391 h 505"/>
                <a:gd name="T90" fmla="*/ 121 w 160"/>
                <a:gd name="T91" fmla="*/ 424 h 505"/>
                <a:gd name="T92" fmla="*/ 133 w 160"/>
                <a:gd name="T93" fmla="*/ 433 h 505"/>
                <a:gd name="T94" fmla="*/ 130 w 160"/>
                <a:gd name="T95" fmla="*/ 389 h 505"/>
                <a:gd name="T96" fmla="*/ 100 w 160"/>
                <a:gd name="T97" fmla="*/ 375 h 505"/>
                <a:gd name="T98" fmla="*/ 96 w 160"/>
                <a:gd name="T99" fmla="*/ 370 h 505"/>
                <a:gd name="T100" fmla="*/ 97 w 160"/>
                <a:gd name="T101" fmla="*/ 310 h 505"/>
                <a:gd name="T102" fmla="*/ 97 w 160"/>
                <a:gd name="T103" fmla="*/ 306 h 505"/>
                <a:gd name="T104" fmla="*/ 130 w 160"/>
                <a:gd name="T105" fmla="*/ 321 h 505"/>
                <a:gd name="T106" fmla="*/ 136 w 160"/>
                <a:gd name="T107" fmla="*/ 351 h 505"/>
                <a:gd name="T108" fmla="*/ 128 w 160"/>
                <a:gd name="T109" fmla="*/ 360 h 505"/>
                <a:gd name="T110" fmla="*/ 63 w 160"/>
                <a:gd name="T111" fmla="*/ 45 h 505"/>
                <a:gd name="T112" fmla="*/ 89 w 160"/>
                <a:gd name="T113" fmla="*/ 19 h 505"/>
                <a:gd name="T114" fmla="*/ 114 w 160"/>
                <a:gd name="T115" fmla="*/ 45 h 505"/>
                <a:gd name="T116" fmla="*/ 88 w 160"/>
                <a:gd name="T117" fmla="*/ 71 h 505"/>
                <a:gd name="T118" fmla="*/ 63 w 160"/>
                <a:gd name="T119" fmla="*/ 4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 h="505">
                  <a:moveTo>
                    <a:pt x="128" y="360"/>
                  </a:moveTo>
                  <a:cubicBezTo>
                    <a:pt x="132" y="364"/>
                    <a:pt x="135" y="368"/>
                    <a:pt x="138" y="372"/>
                  </a:cubicBezTo>
                  <a:cubicBezTo>
                    <a:pt x="159" y="355"/>
                    <a:pt x="160" y="328"/>
                    <a:pt x="142" y="310"/>
                  </a:cubicBezTo>
                  <a:cubicBezTo>
                    <a:pt x="131" y="298"/>
                    <a:pt x="117" y="293"/>
                    <a:pt x="102" y="290"/>
                  </a:cubicBezTo>
                  <a:cubicBezTo>
                    <a:pt x="98" y="290"/>
                    <a:pt x="96" y="289"/>
                    <a:pt x="96" y="284"/>
                  </a:cubicBezTo>
                  <a:cubicBezTo>
                    <a:pt x="97" y="276"/>
                    <a:pt x="97" y="267"/>
                    <a:pt x="97" y="258"/>
                  </a:cubicBezTo>
                  <a:cubicBezTo>
                    <a:pt x="97" y="258"/>
                    <a:pt x="97" y="94"/>
                    <a:pt x="96" y="90"/>
                  </a:cubicBezTo>
                  <a:cubicBezTo>
                    <a:pt x="96" y="87"/>
                    <a:pt x="97" y="86"/>
                    <a:pt x="100" y="85"/>
                  </a:cubicBezTo>
                  <a:cubicBezTo>
                    <a:pt x="118" y="80"/>
                    <a:pt x="129" y="66"/>
                    <a:pt x="131" y="47"/>
                  </a:cubicBezTo>
                  <a:cubicBezTo>
                    <a:pt x="132" y="31"/>
                    <a:pt x="122" y="15"/>
                    <a:pt x="106" y="7"/>
                  </a:cubicBezTo>
                  <a:cubicBezTo>
                    <a:pt x="92" y="0"/>
                    <a:pt x="78" y="2"/>
                    <a:pt x="65" y="11"/>
                  </a:cubicBezTo>
                  <a:cubicBezTo>
                    <a:pt x="51" y="20"/>
                    <a:pt x="45" y="33"/>
                    <a:pt x="47" y="49"/>
                  </a:cubicBezTo>
                  <a:cubicBezTo>
                    <a:pt x="49" y="68"/>
                    <a:pt x="60" y="80"/>
                    <a:pt x="77" y="86"/>
                  </a:cubicBezTo>
                  <a:cubicBezTo>
                    <a:pt x="79" y="86"/>
                    <a:pt x="80" y="88"/>
                    <a:pt x="80" y="89"/>
                  </a:cubicBezTo>
                  <a:cubicBezTo>
                    <a:pt x="81" y="93"/>
                    <a:pt x="80" y="288"/>
                    <a:pt x="80" y="288"/>
                  </a:cubicBezTo>
                  <a:cubicBezTo>
                    <a:pt x="64" y="287"/>
                    <a:pt x="49" y="282"/>
                    <a:pt x="37" y="272"/>
                  </a:cubicBezTo>
                  <a:cubicBezTo>
                    <a:pt x="19" y="256"/>
                    <a:pt x="19" y="234"/>
                    <a:pt x="37" y="218"/>
                  </a:cubicBezTo>
                  <a:cubicBezTo>
                    <a:pt x="38" y="217"/>
                    <a:pt x="40" y="215"/>
                    <a:pt x="42" y="214"/>
                  </a:cubicBezTo>
                  <a:cubicBezTo>
                    <a:pt x="39" y="209"/>
                    <a:pt x="36" y="205"/>
                    <a:pt x="33" y="201"/>
                  </a:cubicBezTo>
                  <a:cubicBezTo>
                    <a:pt x="7" y="218"/>
                    <a:pt x="0" y="250"/>
                    <a:pt x="17" y="274"/>
                  </a:cubicBezTo>
                  <a:cubicBezTo>
                    <a:pt x="28" y="288"/>
                    <a:pt x="42" y="296"/>
                    <a:pt x="58" y="301"/>
                  </a:cubicBezTo>
                  <a:cubicBezTo>
                    <a:pt x="66" y="303"/>
                    <a:pt x="73" y="304"/>
                    <a:pt x="80" y="305"/>
                  </a:cubicBezTo>
                  <a:cubicBezTo>
                    <a:pt x="80" y="373"/>
                    <a:pt x="80" y="373"/>
                    <a:pt x="80" y="373"/>
                  </a:cubicBezTo>
                  <a:cubicBezTo>
                    <a:pt x="66" y="371"/>
                    <a:pt x="53" y="366"/>
                    <a:pt x="44" y="355"/>
                  </a:cubicBezTo>
                  <a:cubicBezTo>
                    <a:pt x="36" y="345"/>
                    <a:pt x="37" y="334"/>
                    <a:pt x="44" y="323"/>
                  </a:cubicBezTo>
                  <a:cubicBezTo>
                    <a:pt x="45" y="322"/>
                    <a:pt x="46" y="321"/>
                    <a:pt x="46" y="321"/>
                  </a:cubicBezTo>
                  <a:cubicBezTo>
                    <a:pt x="42" y="317"/>
                    <a:pt x="38" y="314"/>
                    <a:pt x="35" y="310"/>
                  </a:cubicBezTo>
                  <a:cubicBezTo>
                    <a:pt x="19" y="326"/>
                    <a:pt x="18" y="349"/>
                    <a:pt x="32" y="366"/>
                  </a:cubicBezTo>
                  <a:cubicBezTo>
                    <a:pt x="38" y="373"/>
                    <a:pt x="46" y="379"/>
                    <a:pt x="54" y="382"/>
                  </a:cubicBezTo>
                  <a:cubicBezTo>
                    <a:pt x="62" y="385"/>
                    <a:pt x="71" y="387"/>
                    <a:pt x="80" y="390"/>
                  </a:cubicBezTo>
                  <a:cubicBezTo>
                    <a:pt x="80" y="435"/>
                    <a:pt x="80" y="435"/>
                    <a:pt x="80" y="435"/>
                  </a:cubicBezTo>
                  <a:cubicBezTo>
                    <a:pt x="61" y="434"/>
                    <a:pt x="51" y="422"/>
                    <a:pt x="55" y="404"/>
                  </a:cubicBezTo>
                  <a:cubicBezTo>
                    <a:pt x="51" y="402"/>
                    <a:pt x="46" y="399"/>
                    <a:pt x="42" y="396"/>
                  </a:cubicBezTo>
                  <a:cubicBezTo>
                    <a:pt x="40" y="399"/>
                    <a:pt x="39" y="401"/>
                    <a:pt x="39" y="403"/>
                  </a:cubicBezTo>
                  <a:cubicBezTo>
                    <a:pt x="33" y="418"/>
                    <a:pt x="40" y="434"/>
                    <a:pt x="55" y="443"/>
                  </a:cubicBezTo>
                  <a:cubicBezTo>
                    <a:pt x="63" y="447"/>
                    <a:pt x="71" y="450"/>
                    <a:pt x="81" y="454"/>
                  </a:cubicBezTo>
                  <a:cubicBezTo>
                    <a:pt x="81" y="505"/>
                    <a:pt x="81" y="505"/>
                    <a:pt x="81" y="505"/>
                  </a:cubicBezTo>
                  <a:cubicBezTo>
                    <a:pt x="97" y="505"/>
                    <a:pt x="97" y="505"/>
                    <a:pt x="97" y="505"/>
                  </a:cubicBezTo>
                  <a:cubicBezTo>
                    <a:pt x="97" y="455"/>
                    <a:pt x="97" y="455"/>
                    <a:pt x="97" y="455"/>
                  </a:cubicBezTo>
                  <a:cubicBezTo>
                    <a:pt x="106" y="456"/>
                    <a:pt x="115" y="464"/>
                    <a:pt x="105" y="475"/>
                  </a:cubicBezTo>
                  <a:cubicBezTo>
                    <a:pt x="108" y="479"/>
                    <a:pt x="111" y="483"/>
                    <a:pt x="113" y="487"/>
                  </a:cubicBezTo>
                  <a:cubicBezTo>
                    <a:pt x="124" y="480"/>
                    <a:pt x="128" y="468"/>
                    <a:pt x="124" y="457"/>
                  </a:cubicBezTo>
                  <a:cubicBezTo>
                    <a:pt x="119" y="446"/>
                    <a:pt x="111" y="441"/>
                    <a:pt x="100" y="438"/>
                  </a:cubicBezTo>
                  <a:cubicBezTo>
                    <a:pt x="99" y="438"/>
                    <a:pt x="97" y="436"/>
                    <a:pt x="97" y="435"/>
                  </a:cubicBezTo>
                  <a:cubicBezTo>
                    <a:pt x="96" y="420"/>
                    <a:pt x="97" y="405"/>
                    <a:pt x="97" y="391"/>
                  </a:cubicBezTo>
                  <a:cubicBezTo>
                    <a:pt x="117" y="393"/>
                    <a:pt x="127" y="405"/>
                    <a:pt x="121" y="424"/>
                  </a:cubicBezTo>
                  <a:cubicBezTo>
                    <a:pt x="125" y="427"/>
                    <a:pt x="129" y="430"/>
                    <a:pt x="133" y="433"/>
                  </a:cubicBezTo>
                  <a:cubicBezTo>
                    <a:pt x="144" y="421"/>
                    <a:pt x="142" y="401"/>
                    <a:pt x="130" y="389"/>
                  </a:cubicBezTo>
                  <a:cubicBezTo>
                    <a:pt x="122" y="381"/>
                    <a:pt x="112" y="376"/>
                    <a:pt x="100" y="375"/>
                  </a:cubicBezTo>
                  <a:cubicBezTo>
                    <a:pt x="97" y="374"/>
                    <a:pt x="96" y="373"/>
                    <a:pt x="96" y="370"/>
                  </a:cubicBezTo>
                  <a:cubicBezTo>
                    <a:pt x="97" y="350"/>
                    <a:pt x="97" y="330"/>
                    <a:pt x="97" y="310"/>
                  </a:cubicBezTo>
                  <a:cubicBezTo>
                    <a:pt x="97" y="308"/>
                    <a:pt x="97" y="307"/>
                    <a:pt x="97" y="306"/>
                  </a:cubicBezTo>
                  <a:cubicBezTo>
                    <a:pt x="110" y="307"/>
                    <a:pt x="121" y="312"/>
                    <a:pt x="130" y="321"/>
                  </a:cubicBezTo>
                  <a:cubicBezTo>
                    <a:pt x="139" y="329"/>
                    <a:pt x="141" y="341"/>
                    <a:pt x="136" y="351"/>
                  </a:cubicBezTo>
                  <a:cubicBezTo>
                    <a:pt x="134" y="354"/>
                    <a:pt x="131" y="357"/>
                    <a:pt x="128" y="360"/>
                  </a:cubicBezTo>
                  <a:close/>
                  <a:moveTo>
                    <a:pt x="63" y="45"/>
                  </a:moveTo>
                  <a:cubicBezTo>
                    <a:pt x="63" y="31"/>
                    <a:pt x="74" y="19"/>
                    <a:pt x="89" y="19"/>
                  </a:cubicBezTo>
                  <a:cubicBezTo>
                    <a:pt x="103" y="19"/>
                    <a:pt x="114" y="31"/>
                    <a:pt x="114" y="45"/>
                  </a:cubicBezTo>
                  <a:cubicBezTo>
                    <a:pt x="114" y="59"/>
                    <a:pt x="103" y="71"/>
                    <a:pt x="88" y="71"/>
                  </a:cubicBezTo>
                  <a:cubicBezTo>
                    <a:pt x="74" y="71"/>
                    <a:pt x="63" y="59"/>
                    <a:pt x="63" y="45"/>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AD70216D-ACA4-498F-AD9A-CCBE6E28D4C9}"/>
                </a:ext>
              </a:extLst>
            </p:cNvPr>
            <p:cNvSpPr>
              <a:spLocks/>
            </p:cNvSpPr>
            <p:nvPr/>
          </p:nvSpPr>
          <p:spPr bwMode="auto">
            <a:xfrm>
              <a:off x="979" y="1335"/>
              <a:ext cx="69" cy="134"/>
            </a:xfrm>
            <a:custGeom>
              <a:avLst/>
              <a:gdLst>
                <a:gd name="T0" fmla="*/ 0 w 45"/>
                <a:gd name="T1" fmla="*/ 13 h 88"/>
                <a:gd name="T2" fmla="*/ 9 w 45"/>
                <a:gd name="T3" fmla="*/ 0 h 88"/>
                <a:gd name="T4" fmla="*/ 8 w 45"/>
                <a:gd name="T5" fmla="*/ 88 h 88"/>
                <a:gd name="T6" fmla="*/ 0 w 45"/>
                <a:gd name="T7" fmla="*/ 75 h 88"/>
                <a:gd name="T8" fmla="*/ 18 w 45"/>
                <a:gd name="T9" fmla="*/ 44 h 88"/>
                <a:gd name="T10" fmla="*/ 0 w 45"/>
                <a:gd name="T11" fmla="*/ 13 h 88"/>
              </a:gdLst>
              <a:ahLst/>
              <a:cxnLst>
                <a:cxn ang="0">
                  <a:pos x="T0" y="T1"/>
                </a:cxn>
                <a:cxn ang="0">
                  <a:pos x="T2" y="T3"/>
                </a:cxn>
                <a:cxn ang="0">
                  <a:pos x="T4" y="T5"/>
                </a:cxn>
                <a:cxn ang="0">
                  <a:pos x="T6" y="T7"/>
                </a:cxn>
                <a:cxn ang="0">
                  <a:pos x="T8" y="T9"/>
                </a:cxn>
                <a:cxn ang="0">
                  <a:pos x="T10" y="T11"/>
                </a:cxn>
              </a:cxnLst>
              <a:rect l="0" t="0" r="r" b="b"/>
              <a:pathLst>
                <a:path w="45" h="88">
                  <a:moveTo>
                    <a:pt x="0" y="13"/>
                  </a:moveTo>
                  <a:cubicBezTo>
                    <a:pt x="4" y="8"/>
                    <a:pt x="6" y="4"/>
                    <a:pt x="9" y="0"/>
                  </a:cubicBezTo>
                  <a:cubicBezTo>
                    <a:pt x="41" y="21"/>
                    <a:pt x="45" y="64"/>
                    <a:pt x="8" y="88"/>
                  </a:cubicBezTo>
                  <a:cubicBezTo>
                    <a:pt x="5" y="84"/>
                    <a:pt x="3" y="79"/>
                    <a:pt x="0" y="75"/>
                  </a:cubicBezTo>
                  <a:cubicBezTo>
                    <a:pt x="10" y="67"/>
                    <a:pt x="18" y="58"/>
                    <a:pt x="18" y="44"/>
                  </a:cubicBezTo>
                  <a:cubicBezTo>
                    <a:pt x="18" y="30"/>
                    <a:pt x="11" y="21"/>
                    <a:pt x="0" y="13"/>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6E68EBA8-8588-4209-9719-E78CCE746921}"/>
                </a:ext>
              </a:extLst>
            </p:cNvPr>
            <p:cNvSpPr>
              <a:spLocks/>
            </p:cNvSpPr>
            <p:nvPr/>
          </p:nvSpPr>
          <p:spPr bwMode="auto">
            <a:xfrm>
              <a:off x="852" y="1739"/>
              <a:ext cx="33" cy="32"/>
            </a:xfrm>
            <a:custGeom>
              <a:avLst/>
              <a:gdLst>
                <a:gd name="T0" fmla="*/ 22 w 22"/>
                <a:gd name="T1" fmla="*/ 8 h 21"/>
                <a:gd name="T2" fmla="*/ 12 w 22"/>
                <a:gd name="T3" fmla="*/ 21 h 21"/>
                <a:gd name="T4" fmla="*/ 0 w 22"/>
                <a:gd name="T5" fmla="*/ 0 h 21"/>
                <a:gd name="T6" fmla="*/ 13 w 22"/>
                <a:gd name="T7" fmla="*/ 0 h 21"/>
                <a:gd name="T8" fmla="*/ 22 w 22"/>
                <a:gd name="T9" fmla="*/ 8 h 21"/>
              </a:gdLst>
              <a:ahLst/>
              <a:cxnLst>
                <a:cxn ang="0">
                  <a:pos x="T0" y="T1"/>
                </a:cxn>
                <a:cxn ang="0">
                  <a:pos x="T2" y="T3"/>
                </a:cxn>
                <a:cxn ang="0">
                  <a:pos x="T4" y="T5"/>
                </a:cxn>
                <a:cxn ang="0">
                  <a:pos x="T6" y="T7"/>
                </a:cxn>
                <a:cxn ang="0">
                  <a:pos x="T8" y="T9"/>
                </a:cxn>
              </a:cxnLst>
              <a:rect l="0" t="0" r="r" b="b"/>
              <a:pathLst>
                <a:path w="22" h="21">
                  <a:moveTo>
                    <a:pt x="22" y="8"/>
                  </a:moveTo>
                  <a:cubicBezTo>
                    <a:pt x="18" y="13"/>
                    <a:pt x="16" y="17"/>
                    <a:pt x="12" y="21"/>
                  </a:cubicBezTo>
                  <a:cubicBezTo>
                    <a:pt x="5" y="16"/>
                    <a:pt x="1" y="10"/>
                    <a:pt x="0" y="0"/>
                  </a:cubicBezTo>
                  <a:cubicBezTo>
                    <a:pt x="5" y="0"/>
                    <a:pt x="9" y="0"/>
                    <a:pt x="13" y="0"/>
                  </a:cubicBezTo>
                  <a:cubicBezTo>
                    <a:pt x="19" y="0"/>
                    <a:pt x="17" y="7"/>
                    <a:pt x="22" y="8"/>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Content Placeholder 2">
            <a:extLst>
              <a:ext uri="{FF2B5EF4-FFF2-40B4-BE49-F238E27FC236}">
                <a16:creationId xmlns:a16="http://schemas.microsoft.com/office/drawing/2014/main" id="{401AB41C-CF10-429D-9CBB-C57F9A40465D}"/>
              </a:ext>
            </a:extLst>
          </p:cNvPr>
          <p:cNvSpPr txBox="1">
            <a:spLocks/>
          </p:cNvSpPr>
          <p:nvPr/>
        </p:nvSpPr>
        <p:spPr>
          <a:xfrm>
            <a:off x="2656774" y="2168365"/>
            <a:ext cx="8150819" cy="1107996"/>
          </a:xfrm>
          <a:prstGeom prst="rect">
            <a:avLst/>
          </a:prstGeom>
        </p:spPr>
        <p:txBody>
          <a:bodyPr vert="horz" wrap="square" lIns="0" tIns="0" rIns="0" bIns="0" rtlCol="0">
            <a:spAutoFit/>
          </a:bodyPr>
          <a:lstStyle>
            <a:lvl1pPr marL="233363" indent="-233363" algn="l" defTabSz="914377" rtl="0" eaLnBrk="1" latinLnBrk="0" hangingPunct="1">
              <a:lnSpc>
                <a:spcPct val="90000"/>
              </a:lnSpc>
              <a:spcBef>
                <a:spcPts val="1200"/>
              </a:spcBef>
              <a:buClr>
                <a:schemeClr val="tx1"/>
              </a:buClr>
              <a:buSzPct val="80000"/>
              <a:buFont typeface="Wingdings" charset="2"/>
              <a:buChar char="§"/>
              <a:defRPr sz="2000" b="0" kern="1200" baseline="0">
                <a:solidFill>
                  <a:schemeClr val="tx2"/>
                </a:solidFill>
                <a:latin typeface="+mn-lt"/>
                <a:ea typeface="+mn-ea"/>
                <a:cs typeface="+mn-cs"/>
              </a:defRPr>
            </a:lvl1pPr>
            <a:lvl2pPr marL="454025" indent="-182563" algn="l" defTabSz="914377" rtl="0" eaLnBrk="1" latinLnBrk="0" hangingPunct="1">
              <a:lnSpc>
                <a:spcPct val="90000"/>
              </a:lnSpc>
              <a:spcBef>
                <a:spcPts val="800"/>
              </a:spcBef>
              <a:buClr>
                <a:schemeClr val="tx1"/>
              </a:buClr>
              <a:buSzPct val="80000"/>
              <a:buFont typeface="Wingdings" charset="2"/>
              <a:buChar char="§"/>
              <a:defRPr sz="1800" kern="1200">
                <a:solidFill>
                  <a:schemeClr val="tx2"/>
                </a:solidFill>
                <a:latin typeface="+mn-lt"/>
                <a:ea typeface="+mn-ea"/>
                <a:cs typeface="+mn-cs"/>
              </a:defRPr>
            </a:lvl2pPr>
            <a:lvl3pPr marL="622300" indent="-136525" algn="l" defTabSz="914377" rtl="0" eaLnBrk="1" latinLnBrk="0" hangingPunct="1">
              <a:lnSpc>
                <a:spcPct val="90000"/>
              </a:lnSpc>
              <a:spcBef>
                <a:spcPts val="600"/>
              </a:spcBef>
              <a:buClr>
                <a:schemeClr val="tx1"/>
              </a:buClr>
              <a:buSzPct val="80000"/>
              <a:buFont typeface="Wingdings" charset="2"/>
              <a:buChar char="§"/>
              <a:defRPr sz="1600" kern="1200">
                <a:solidFill>
                  <a:schemeClr val="tx2"/>
                </a:solidFill>
                <a:latin typeface="+mn-lt"/>
                <a:ea typeface="+mn-ea"/>
                <a:cs typeface="+mn-cs"/>
              </a:defRPr>
            </a:lvl3pPr>
            <a:lvl4pPr marL="793750"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4pPr>
            <a:lvl5pPr marL="963613"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5pPr>
            <a:lvl6pPr marL="1051534"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690"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566"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41"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US" sz="1600" b="1" dirty="0" err="1"/>
              <a:t>Xim</a:t>
            </a:r>
            <a:r>
              <a:rPr lang="en-US" sz="1600" b="1" dirty="0"/>
              <a:t> </a:t>
            </a:r>
            <a:r>
              <a:rPr lang="en-US" sz="1600" b="1" dirty="0" err="1"/>
              <a:t>harumquos</a:t>
            </a:r>
            <a:r>
              <a:rPr lang="en-US" sz="1600" b="1" dirty="0"/>
              <a:t> </a:t>
            </a:r>
            <a:r>
              <a:rPr lang="en-US" sz="1600" b="1" dirty="0" err="1"/>
              <a:t>sintium</a:t>
            </a:r>
            <a:r>
              <a:rPr lang="en-US" sz="1600" b="1" dirty="0"/>
              <a:t> arum </a:t>
            </a:r>
            <a:r>
              <a:rPr lang="en-US" sz="1600" dirty="0" err="1">
                <a:solidFill>
                  <a:schemeClr val="tx1"/>
                </a:solidFill>
              </a:rPr>
              <a:t>volupta</a:t>
            </a:r>
            <a:r>
              <a:rPr lang="en-US" sz="1600" dirty="0">
                <a:solidFill>
                  <a:schemeClr val="tx1"/>
                </a:solidFill>
              </a:rPr>
              <a:t> </a:t>
            </a:r>
            <a:r>
              <a:rPr lang="en-US" sz="1600" dirty="0" err="1">
                <a:solidFill>
                  <a:schemeClr val="tx1"/>
                </a:solidFill>
              </a:rPr>
              <a:t>eperitates</a:t>
            </a:r>
            <a:r>
              <a:rPr lang="en-US" sz="1600" dirty="0">
                <a:solidFill>
                  <a:schemeClr val="tx1"/>
                </a:solidFill>
              </a:rPr>
              <a:t> natis </a:t>
            </a:r>
            <a:r>
              <a:rPr lang="en-US" sz="1600" dirty="0" err="1">
                <a:solidFill>
                  <a:schemeClr val="tx1"/>
                </a:solidFill>
              </a:rPr>
              <a:t>quia</a:t>
            </a:r>
            <a:r>
              <a:rPr lang="en-US" sz="1600" dirty="0">
                <a:solidFill>
                  <a:schemeClr val="tx1"/>
                </a:solidFill>
              </a:rPr>
              <a:t> </a:t>
            </a:r>
            <a:r>
              <a:rPr lang="en-US" sz="1600" dirty="0" err="1">
                <a:solidFill>
                  <a:schemeClr val="tx1"/>
                </a:solidFill>
              </a:rPr>
              <a:t>ipsandia</a:t>
            </a:r>
            <a:r>
              <a:rPr lang="en-US" sz="1600" dirty="0">
                <a:solidFill>
                  <a:schemeClr val="tx1"/>
                </a:solidFill>
              </a:rPr>
              <a:t> a vid </a:t>
            </a:r>
            <a:r>
              <a:rPr lang="en-US" sz="1600" dirty="0" err="1">
                <a:solidFill>
                  <a:schemeClr val="tx1"/>
                </a:solidFill>
              </a:rPr>
              <a:t>quam</a:t>
            </a:r>
            <a:r>
              <a:rPr lang="en-US" sz="1600" dirty="0">
                <a:solidFill>
                  <a:schemeClr val="tx1"/>
                </a:solidFill>
              </a:rPr>
              <a:t> </a:t>
            </a:r>
            <a:r>
              <a:rPr lang="en-US" sz="1600" dirty="0" err="1">
                <a:solidFill>
                  <a:schemeClr val="tx1"/>
                </a:solidFill>
              </a:rPr>
              <a:t>rehent</a:t>
            </a:r>
            <a:r>
              <a:rPr lang="en-US" sz="1600" dirty="0">
                <a:solidFill>
                  <a:schemeClr val="tx1"/>
                </a:solidFill>
              </a:rPr>
              <a:t> </a:t>
            </a:r>
            <a:r>
              <a:rPr lang="en-US" sz="1600" dirty="0" err="1">
                <a:solidFill>
                  <a:schemeClr val="tx1"/>
                </a:solidFill>
              </a:rPr>
              <a:t>explitat</a:t>
            </a:r>
            <a:r>
              <a:rPr lang="en-US" sz="1600" dirty="0">
                <a:solidFill>
                  <a:schemeClr val="tx1"/>
                </a:solidFill>
              </a:rPr>
              <a:t> </a:t>
            </a:r>
            <a:r>
              <a:rPr lang="en-US" sz="1600" dirty="0" err="1">
                <a:solidFill>
                  <a:schemeClr val="tx1"/>
                </a:solidFill>
              </a:rPr>
              <a:t>quidelicto</a:t>
            </a:r>
            <a:r>
              <a:rPr lang="en-US" sz="1600" dirty="0">
                <a:solidFill>
                  <a:schemeClr val="tx1"/>
                </a:solidFill>
              </a:rPr>
              <a:t> mod </a:t>
            </a:r>
            <a:r>
              <a:rPr lang="en-US" sz="1600" dirty="0" err="1">
                <a:solidFill>
                  <a:schemeClr val="tx1"/>
                </a:solidFill>
              </a:rPr>
              <a:t>maiores</a:t>
            </a:r>
            <a:r>
              <a:rPr lang="en-US" sz="1600" dirty="0">
                <a:solidFill>
                  <a:schemeClr val="tx1"/>
                </a:solidFill>
              </a:rPr>
              <a:t> </a:t>
            </a:r>
            <a:r>
              <a:rPr lang="en-US" sz="1600" dirty="0" err="1">
                <a:solidFill>
                  <a:schemeClr val="tx1"/>
                </a:solidFill>
              </a:rPr>
              <a:t>mosapit</a:t>
            </a:r>
            <a:r>
              <a:rPr lang="en-US" sz="1600" dirty="0">
                <a:solidFill>
                  <a:schemeClr val="tx1"/>
                </a:solidFill>
              </a:rPr>
              <a:t> la </a:t>
            </a:r>
            <a:r>
              <a:rPr lang="en-US" sz="1600" dirty="0" err="1">
                <a:solidFill>
                  <a:schemeClr val="tx1"/>
                </a:solidFill>
              </a:rPr>
              <a:t>consequis</a:t>
            </a:r>
            <a:r>
              <a:rPr lang="en-US" sz="1600" dirty="0">
                <a:solidFill>
                  <a:schemeClr val="tx1"/>
                </a:solidFill>
              </a:rPr>
              <a:t> </a:t>
            </a:r>
            <a:r>
              <a:rPr lang="en-US" sz="1600" dirty="0" err="1">
                <a:solidFill>
                  <a:schemeClr val="tx1"/>
                </a:solidFill>
              </a:rPr>
              <a:t>etumquis</a:t>
            </a:r>
            <a:r>
              <a:rPr lang="en-US" sz="1600" dirty="0">
                <a:solidFill>
                  <a:schemeClr val="tx1"/>
                </a:solidFill>
              </a:rPr>
              <a:t> ad </a:t>
            </a:r>
            <a:r>
              <a:rPr lang="en-US" sz="1600" dirty="0" err="1">
                <a:solidFill>
                  <a:schemeClr val="tx1"/>
                </a:solidFill>
              </a:rPr>
              <a:t>ut</a:t>
            </a:r>
            <a:r>
              <a:rPr lang="en-US" sz="1600" dirty="0">
                <a:solidFill>
                  <a:schemeClr val="tx1"/>
                </a:solidFill>
              </a:rPr>
              <a:t> </a:t>
            </a:r>
            <a:r>
              <a:rPr lang="en-US" sz="1600" dirty="0" err="1">
                <a:solidFill>
                  <a:schemeClr val="tx1"/>
                </a:solidFill>
              </a:rPr>
              <a:t>eos</a:t>
            </a:r>
            <a:r>
              <a:rPr lang="en-US" sz="1600" dirty="0">
                <a:solidFill>
                  <a:schemeClr val="tx1"/>
                </a:solidFill>
              </a:rPr>
              <a:t> </a:t>
            </a:r>
            <a:r>
              <a:rPr lang="en-US" sz="1600" dirty="0" err="1">
                <a:solidFill>
                  <a:schemeClr val="tx1"/>
                </a:solidFill>
              </a:rPr>
              <a:t>experiam</a:t>
            </a:r>
            <a:r>
              <a:rPr lang="en-US" sz="1600" dirty="0">
                <a:solidFill>
                  <a:schemeClr val="tx1"/>
                </a:solidFill>
              </a:rPr>
              <a:t> </a:t>
            </a:r>
            <a:r>
              <a:rPr lang="en-US" sz="1600" dirty="0" err="1">
                <a:solidFill>
                  <a:schemeClr val="tx1"/>
                </a:solidFill>
              </a:rPr>
              <a:t>rerrum</a:t>
            </a:r>
            <a:r>
              <a:rPr lang="en-US" sz="1600" dirty="0">
                <a:solidFill>
                  <a:schemeClr val="tx1"/>
                </a:solidFill>
              </a:rPr>
              <a:t> re nit, </a:t>
            </a:r>
            <a:r>
              <a:rPr lang="en-US" sz="1600" dirty="0" err="1">
                <a:solidFill>
                  <a:schemeClr val="tx1"/>
                </a:solidFill>
              </a:rPr>
              <a:t>sinvelliquid</a:t>
            </a:r>
            <a:r>
              <a:rPr lang="en-US" sz="1600" dirty="0">
                <a:solidFill>
                  <a:schemeClr val="tx1"/>
                </a:solidFill>
              </a:rPr>
              <a:t> </a:t>
            </a:r>
            <a:r>
              <a:rPr lang="en-US" sz="1600" dirty="0" err="1">
                <a:solidFill>
                  <a:schemeClr val="tx1"/>
                </a:solidFill>
              </a:rPr>
              <a:t>ut</a:t>
            </a:r>
            <a:r>
              <a:rPr lang="en-US" sz="1600" dirty="0">
                <a:solidFill>
                  <a:schemeClr val="tx1"/>
                </a:solidFill>
              </a:rPr>
              <a:t> </a:t>
            </a:r>
            <a:r>
              <a:rPr lang="en-US" sz="1600" dirty="0" err="1">
                <a:solidFill>
                  <a:schemeClr val="tx1"/>
                </a:solidFill>
              </a:rPr>
              <a:t>ullab</a:t>
            </a:r>
            <a:r>
              <a:rPr lang="en-US" sz="1600" dirty="0">
                <a:solidFill>
                  <a:schemeClr val="tx1"/>
                </a:solidFill>
              </a:rPr>
              <a:t> id </a:t>
            </a:r>
            <a:r>
              <a:rPr lang="en-US" sz="1600" dirty="0" err="1">
                <a:solidFill>
                  <a:schemeClr val="tx1"/>
                </a:solidFill>
              </a:rPr>
              <a:t>magnis</a:t>
            </a:r>
            <a:r>
              <a:rPr lang="en-US" sz="1600" dirty="0">
                <a:solidFill>
                  <a:schemeClr val="tx1"/>
                </a:solidFill>
              </a:rPr>
              <a:t> nis </a:t>
            </a:r>
            <a:r>
              <a:rPr lang="en-US" sz="1600" dirty="0" err="1">
                <a:solidFill>
                  <a:schemeClr val="tx1"/>
                </a:solidFill>
              </a:rPr>
              <a:t>maiorrum</a:t>
            </a:r>
            <a:r>
              <a:rPr lang="en-US" sz="1600" dirty="0">
                <a:solidFill>
                  <a:schemeClr val="tx1"/>
                </a:solidFill>
              </a:rPr>
              <a:t> </a:t>
            </a:r>
            <a:r>
              <a:rPr lang="en-US" sz="1600" dirty="0" err="1">
                <a:solidFill>
                  <a:schemeClr val="tx1"/>
                </a:solidFill>
              </a:rPr>
              <a:t>inctotatet</a:t>
            </a:r>
            <a:r>
              <a:rPr lang="en-US" sz="1600" dirty="0">
                <a:solidFill>
                  <a:schemeClr val="tx1"/>
                </a:solidFill>
              </a:rPr>
              <a:t> qui </a:t>
            </a:r>
            <a:r>
              <a:rPr lang="en-US" sz="1600" dirty="0" err="1">
                <a:solidFill>
                  <a:schemeClr val="tx1"/>
                </a:solidFill>
              </a:rPr>
              <a:t>tem</a:t>
            </a:r>
            <a:r>
              <a:rPr lang="en-US" sz="1600" dirty="0">
                <a:solidFill>
                  <a:schemeClr val="tx1"/>
                </a:solidFill>
              </a:rPr>
              <a:t> </a:t>
            </a:r>
            <a:r>
              <a:rPr lang="en-US" sz="1600" dirty="0" err="1">
                <a:solidFill>
                  <a:schemeClr val="tx1"/>
                </a:solidFill>
              </a:rPr>
              <a:t>dit</a:t>
            </a:r>
            <a:r>
              <a:rPr lang="en-US" sz="1600" dirty="0">
                <a:solidFill>
                  <a:schemeClr val="tx1"/>
                </a:solidFill>
              </a:rPr>
              <a:t>, </a:t>
            </a:r>
            <a:r>
              <a:rPr lang="en-US" sz="1600" dirty="0" err="1">
                <a:solidFill>
                  <a:schemeClr val="tx1"/>
                </a:solidFill>
              </a:rPr>
              <a:t>simolup</a:t>
            </a:r>
            <a:r>
              <a:rPr lang="en-US" sz="1600" dirty="0">
                <a:solidFill>
                  <a:schemeClr val="tx1"/>
                </a:solidFill>
              </a:rPr>
              <a:t> </a:t>
            </a:r>
            <a:r>
              <a:rPr lang="en-US" sz="1600" dirty="0" err="1">
                <a:solidFill>
                  <a:schemeClr val="tx1"/>
                </a:solidFill>
              </a:rPr>
              <a:t>tatibus</a:t>
            </a:r>
            <a:r>
              <a:rPr lang="en-US" sz="1600" dirty="0">
                <a:solidFill>
                  <a:schemeClr val="tx1"/>
                </a:solidFill>
              </a:rPr>
              <a:t> </a:t>
            </a:r>
            <a:r>
              <a:rPr lang="en-US" sz="1600" dirty="0" err="1">
                <a:solidFill>
                  <a:schemeClr val="tx1"/>
                </a:solidFill>
              </a:rPr>
              <a:t>ium</a:t>
            </a:r>
            <a:r>
              <a:rPr lang="en-US" sz="1600" dirty="0">
                <a:solidFill>
                  <a:schemeClr val="tx1"/>
                </a:solidFill>
              </a:rPr>
              <a:t> is et </a:t>
            </a:r>
            <a:r>
              <a:rPr lang="en-US" sz="1600" dirty="0" err="1">
                <a:solidFill>
                  <a:schemeClr val="tx1"/>
                </a:solidFill>
              </a:rPr>
              <a:t>officienist</a:t>
            </a:r>
            <a:r>
              <a:rPr lang="en-US" sz="1600" dirty="0">
                <a:solidFill>
                  <a:schemeClr val="tx1"/>
                </a:solidFill>
              </a:rPr>
              <a:t> qui </a:t>
            </a:r>
            <a:r>
              <a:rPr lang="en-US" sz="1600" dirty="0" err="1">
                <a:solidFill>
                  <a:schemeClr val="tx1"/>
                </a:solidFill>
              </a:rPr>
              <a:t>repelec</a:t>
            </a:r>
            <a:r>
              <a:rPr lang="en-US" sz="1600" dirty="0">
                <a:solidFill>
                  <a:schemeClr val="tx1"/>
                </a:solidFill>
              </a:rPr>
              <a:t> </a:t>
            </a:r>
            <a:r>
              <a:rPr lang="en-US" sz="1600" dirty="0" err="1">
                <a:solidFill>
                  <a:schemeClr val="tx1"/>
                </a:solidFill>
              </a:rPr>
              <a:t>usciis</a:t>
            </a:r>
            <a:r>
              <a:rPr lang="en-US" sz="1600" dirty="0">
                <a:solidFill>
                  <a:schemeClr val="tx1"/>
                </a:solidFill>
              </a:rPr>
              <a:t> </a:t>
            </a:r>
            <a:r>
              <a:rPr lang="en-US" sz="1600" dirty="0" err="1">
                <a:solidFill>
                  <a:schemeClr val="tx1"/>
                </a:solidFill>
              </a:rPr>
              <a:t>sundit</a:t>
            </a:r>
            <a:r>
              <a:rPr lang="en-US" sz="1600" dirty="0">
                <a:solidFill>
                  <a:schemeClr val="tx1"/>
                </a:solidFill>
              </a:rPr>
              <a:t> ad </a:t>
            </a:r>
            <a:r>
              <a:rPr lang="en-US" sz="1600" dirty="0" err="1">
                <a:solidFill>
                  <a:schemeClr val="tx1"/>
                </a:solidFill>
              </a:rPr>
              <a:t>ullor</a:t>
            </a:r>
            <a:r>
              <a:rPr lang="en-US" sz="1600" dirty="0">
                <a:solidFill>
                  <a:schemeClr val="tx1"/>
                </a:solidFill>
              </a:rPr>
              <a:t> </a:t>
            </a:r>
            <a:r>
              <a:rPr lang="en-US" sz="1600" dirty="0" err="1">
                <a:solidFill>
                  <a:schemeClr val="tx1"/>
                </a:solidFill>
              </a:rPr>
              <a:t>aut</a:t>
            </a:r>
            <a:r>
              <a:rPr lang="en-US" sz="1600" dirty="0">
                <a:solidFill>
                  <a:schemeClr val="tx1"/>
                </a:solidFill>
              </a:rPr>
              <a:t> et </a:t>
            </a:r>
            <a:r>
              <a:rPr lang="en-US" sz="1600" dirty="0" err="1">
                <a:solidFill>
                  <a:schemeClr val="tx1"/>
                </a:solidFill>
              </a:rPr>
              <a:t>voloratur</a:t>
            </a:r>
            <a:r>
              <a:rPr lang="en-US" sz="1600" dirty="0">
                <a:solidFill>
                  <a:schemeClr val="tx1"/>
                </a:solidFill>
              </a:rPr>
              <a:t>? Dis </a:t>
            </a:r>
            <a:r>
              <a:rPr lang="en-US" sz="1600" dirty="0" err="1">
                <a:solidFill>
                  <a:schemeClr val="tx1"/>
                </a:solidFill>
              </a:rPr>
              <a:t>utam</a:t>
            </a:r>
            <a:r>
              <a:rPr lang="en-US" sz="1600" dirty="0">
                <a:solidFill>
                  <a:schemeClr val="tx1"/>
                </a:solidFill>
              </a:rPr>
              <a:t> re </a:t>
            </a:r>
            <a:r>
              <a:rPr lang="en-US" sz="1600" dirty="0" err="1">
                <a:solidFill>
                  <a:schemeClr val="tx1"/>
                </a:solidFill>
              </a:rPr>
              <a:t>quibere</a:t>
            </a:r>
            <a:r>
              <a:rPr lang="en-US" sz="1600" dirty="0">
                <a:solidFill>
                  <a:schemeClr val="tx1"/>
                </a:solidFill>
              </a:rPr>
              <a:t> </a:t>
            </a:r>
            <a:r>
              <a:rPr lang="en-US" sz="1600" dirty="0" err="1">
                <a:solidFill>
                  <a:schemeClr val="tx1"/>
                </a:solidFill>
              </a:rPr>
              <a:t>reriam</a:t>
            </a:r>
            <a:r>
              <a:rPr lang="en-US" sz="1600" dirty="0">
                <a:solidFill>
                  <a:schemeClr val="tx1"/>
                </a:solidFill>
              </a:rPr>
              <a:t> </a:t>
            </a:r>
            <a:r>
              <a:rPr lang="en-US" sz="1600" dirty="0" err="1">
                <a:solidFill>
                  <a:schemeClr val="tx1"/>
                </a:solidFill>
              </a:rPr>
              <a:t>fuga</a:t>
            </a:r>
            <a:r>
              <a:rPr lang="en-US" sz="1600" dirty="0">
                <a:solidFill>
                  <a:schemeClr val="tx1"/>
                </a:solidFill>
              </a:rPr>
              <a:t>. Sed </a:t>
            </a:r>
            <a:r>
              <a:rPr lang="en-US" sz="1600" dirty="0" err="1">
                <a:solidFill>
                  <a:schemeClr val="tx1"/>
                </a:solidFill>
              </a:rPr>
              <a:t>maior</a:t>
            </a:r>
            <a:r>
              <a:rPr lang="en-US" sz="1600" dirty="0">
                <a:solidFill>
                  <a:schemeClr val="tx1"/>
                </a:solidFill>
              </a:rPr>
              <a:t> </a:t>
            </a:r>
            <a:r>
              <a:rPr lang="en-US" sz="1600" dirty="0" err="1">
                <a:solidFill>
                  <a:schemeClr val="tx1"/>
                </a:solidFill>
              </a:rPr>
              <a:t>atus</a:t>
            </a:r>
            <a:r>
              <a:rPr lang="en-US" sz="1600" dirty="0">
                <a:solidFill>
                  <a:schemeClr val="tx1"/>
                </a:solidFill>
              </a:rPr>
              <a:t> </a:t>
            </a:r>
            <a:r>
              <a:rPr lang="en-US" sz="1600" dirty="0" err="1">
                <a:solidFill>
                  <a:schemeClr val="tx1"/>
                </a:solidFill>
              </a:rPr>
              <a:t>autatiam</a:t>
            </a:r>
            <a:r>
              <a:rPr lang="en-US" sz="1600" dirty="0">
                <a:solidFill>
                  <a:schemeClr val="tx1"/>
                </a:solidFill>
              </a:rPr>
              <a:t> </a:t>
            </a:r>
            <a:r>
              <a:rPr lang="en-US" sz="1600" dirty="0" err="1">
                <a:solidFill>
                  <a:schemeClr val="tx1"/>
                </a:solidFill>
              </a:rPr>
              <a:t>si</a:t>
            </a:r>
            <a:endParaRPr lang="en-US" sz="1600" dirty="0">
              <a:solidFill>
                <a:schemeClr val="tx1"/>
              </a:solidFill>
            </a:endParaRPr>
          </a:p>
        </p:txBody>
      </p:sp>
      <p:cxnSp>
        <p:nvCxnSpPr>
          <p:cNvPr id="3" name="Straight Connector 2">
            <a:extLst>
              <a:ext uri="{FF2B5EF4-FFF2-40B4-BE49-F238E27FC236}">
                <a16:creationId xmlns:a16="http://schemas.microsoft.com/office/drawing/2014/main" id="{AB2B4374-44F4-4305-9262-412F04D0FB76}"/>
              </a:ext>
            </a:extLst>
          </p:cNvPr>
          <p:cNvCxnSpPr>
            <a:cxnSpLocks/>
          </p:cNvCxnSpPr>
          <p:nvPr/>
        </p:nvCxnSpPr>
        <p:spPr>
          <a:xfrm>
            <a:off x="2270125" y="2164449"/>
            <a:ext cx="0" cy="111582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6B9F4-95FB-4A6A-B84C-FDC03CCC4306}"/>
              </a:ext>
            </a:extLst>
          </p:cNvPr>
          <p:cNvCxnSpPr>
            <a:cxnSpLocks/>
          </p:cNvCxnSpPr>
          <p:nvPr/>
        </p:nvCxnSpPr>
        <p:spPr>
          <a:xfrm>
            <a:off x="2270125" y="4211016"/>
            <a:ext cx="0" cy="111582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18838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8274-F19D-46E8-AFC7-7408DAC5CAA7}"/>
              </a:ext>
            </a:extLst>
          </p:cNvPr>
          <p:cNvSpPr>
            <a:spLocks noGrp="1"/>
          </p:cNvSpPr>
          <p:nvPr>
            <p:ph type="title"/>
          </p:nvPr>
        </p:nvSpPr>
        <p:spPr/>
        <p:txBody>
          <a:bodyPr/>
          <a:lstStyle/>
          <a:p>
            <a:r>
              <a:rPr lang="en-US" dirty="0"/>
              <a:t>Short Messages</a:t>
            </a:r>
          </a:p>
        </p:txBody>
      </p:sp>
      <p:sp>
        <p:nvSpPr>
          <p:cNvPr id="3" name="Text Placeholder 2">
            <a:extLst>
              <a:ext uri="{FF2B5EF4-FFF2-40B4-BE49-F238E27FC236}">
                <a16:creationId xmlns:a16="http://schemas.microsoft.com/office/drawing/2014/main" id="{0D5CBB97-B1C6-476F-A1C9-EDA64E58F3BA}"/>
              </a:ext>
            </a:extLst>
          </p:cNvPr>
          <p:cNvSpPr>
            <a:spLocks noGrp="1"/>
          </p:cNvSpPr>
          <p:nvPr>
            <p:ph type="body" sz="quarter" idx="13"/>
          </p:nvPr>
        </p:nvSpPr>
        <p:spPr/>
        <p:txBody>
          <a:bodyPr/>
          <a:lstStyle/>
          <a:p>
            <a:endParaRPr lang="en-US"/>
          </a:p>
        </p:txBody>
      </p:sp>
      <p:sp>
        <p:nvSpPr>
          <p:cNvPr id="5" name="Rectangle 4">
            <a:extLst>
              <a:ext uri="{FF2B5EF4-FFF2-40B4-BE49-F238E27FC236}">
                <a16:creationId xmlns:a16="http://schemas.microsoft.com/office/drawing/2014/main" id="{634D6542-95F4-4EBC-B05B-C57453DE415F}"/>
              </a:ext>
            </a:extLst>
          </p:cNvPr>
          <p:cNvSpPr/>
          <p:nvPr/>
        </p:nvSpPr>
        <p:spPr bwMode="gray">
          <a:xfrm>
            <a:off x="1209821" y="1624818"/>
            <a:ext cx="4396153" cy="1983545"/>
          </a:xfrm>
          <a:prstGeom prst="rect">
            <a:avLst/>
          </a:prstGeom>
          <a:solidFill>
            <a:schemeClr val="tx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 name="Rectangle 5">
            <a:extLst>
              <a:ext uri="{FF2B5EF4-FFF2-40B4-BE49-F238E27FC236}">
                <a16:creationId xmlns:a16="http://schemas.microsoft.com/office/drawing/2014/main" id="{88A83114-163A-4417-8516-8308EE73463B}"/>
              </a:ext>
            </a:extLst>
          </p:cNvPr>
          <p:cNvSpPr/>
          <p:nvPr/>
        </p:nvSpPr>
        <p:spPr bwMode="gray">
          <a:xfrm>
            <a:off x="6741610" y="1624818"/>
            <a:ext cx="4396153" cy="1983545"/>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7" name="Rectangle 6">
            <a:extLst>
              <a:ext uri="{FF2B5EF4-FFF2-40B4-BE49-F238E27FC236}">
                <a16:creationId xmlns:a16="http://schemas.microsoft.com/office/drawing/2014/main" id="{E29AA796-19BB-4FB0-8B46-2249D789AA4B}"/>
              </a:ext>
            </a:extLst>
          </p:cNvPr>
          <p:cNvSpPr/>
          <p:nvPr/>
        </p:nvSpPr>
        <p:spPr bwMode="gray">
          <a:xfrm>
            <a:off x="1209821" y="3995224"/>
            <a:ext cx="4396153" cy="198354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8" name="Rectangle 7">
            <a:extLst>
              <a:ext uri="{FF2B5EF4-FFF2-40B4-BE49-F238E27FC236}">
                <a16:creationId xmlns:a16="http://schemas.microsoft.com/office/drawing/2014/main" id="{A0CB3778-5F90-4A26-A3BF-267763A3783D}"/>
              </a:ext>
            </a:extLst>
          </p:cNvPr>
          <p:cNvSpPr/>
          <p:nvPr/>
        </p:nvSpPr>
        <p:spPr bwMode="gray">
          <a:xfrm>
            <a:off x="6741610" y="3995224"/>
            <a:ext cx="4396153" cy="1983545"/>
          </a:xfrm>
          <a:prstGeom prst="rect">
            <a:avLst/>
          </a:prstGeom>
          <a:solidFill>
            <a:schemeClr val="accent4">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9" name="Oval 8">
            <a:extLst>
              <a:ext uri="{FF2B5EF4-FFF2-40B4-BE49-F238E27FC236}">
                <a16:creationId xmlns:a16="http://schemas.microsoft.com/office/drawing/2014/main" id="{3782845A-872E-4170-8082-F6DC58CD240E}"/>
              </a:ext>
            </a:extLst>
          </p:cNvPr>
          <p:cNvSpPr/>
          <p:nvPr/>
        </p:nvSpPr>
        <p:spPr bwMode="gray">
          <a:xfrm>
            <a:off x="5992838" y="1990578"/>
            <a:ext cx="1273127" cy="1273127"/>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10" name="Oval 9">
            <a:extLst>
              <a:ext uri="{FF2B5EF4-FFF2-40B4-BE49-F238E27FC236}">
                <a16:creationId xmlns:a16="http://schemas.microsoft.com/office/drawing/2014/main" id="{A91ED603-720C-4FF9-86F4-4DC5013EA75D}"/>
              </a:ext>
            </a:extLst>
          </p:cNvPr>
          <p:cNvSpPr/>
          <p:nvPr/>
        </p:nvSpPr>
        <p:spPr bwMode="gray">
          <a:xfrm>
            <a:off x="5992838" y="4350432"/>
            <a:ext cx="1273127" cy="1273127"/>
          </a:xfrm>
          <a:prstGeom prst="ellipse">
            <a:avLst/>
          </a:prstGeom>
          <a:solidFill>
            <a:schemeClr val="accent4"/>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11" name="Oval 10">
            <a:extLst>
              <a:ext uri="{FF2B5EF4-FFF2-40B4-BE49-F238E27FC236}">
                <a16:creationId xmlns:a16="http://schemas.microsoft.com/office/drawing/2014/main" id="{4B9BA1FF-E73E-4F49-B0F0-4F8125F3EB6B}"/>
              </a:ext>
            </a:extLst>
          </p:cNvPr>
          <p:cNvSpPr/>
          <p:nvPr/>
        </p:nvSpPr>
        <p:spPr bwMode="gray">
          <a:xfrm>
            <a:off x="573257" y="1990578"/>
            <a:ext cx="1273127" cy="1273127"/>
          </a:xfrm>
          <a:prstGeom prst="ellipse">
            <a:avLst/>
          </a:prstGeom>
          <a:solidFill>
            <a:schemeClr val="tx2"/>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12" name="Oval 11">
            <a:extLst>
              <a:ext uri="{FF2B5EF4-FFF2-40B4-BE49-F238E27FC236}">
                <a16:creationId xmlns:a16="http://schemas.microsoft.com/office/drawing/2014/main" id="{581EEAC5-A078-467B-ADD4-3407638524FF}"/>
              </a:ext>
            </a:extLst>
          </p:cNvPr>
          <p:cNvSpPr/>
          <p:nvPr/>
        </p:nvSpPr>
        <p:spPr bwMode="gray">
          <a:xfrm>
            <a:off x="573257" y="4350432"/>
            <a:ext cx="1273127" cy="1273127"/>
          </a:xfrm>
          <a:prstGeom prst="ellipse">
            <a:avLst/>
          </a:prstGeom>
          <a:solidFill>
            <a:schemeClr val="accent5"/>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pic>
        <p:nvPicPr>
          <p:cNvPr id="13" name="Picture 12">
            <a:extLst>
              <a:ext uri="{FF2B5EF4-FFF2-40B4-BE49-F238E27FC236}">
                <a16:creationId xmlns:a16="http://schemas.microsoft.com/office/drawing/2014/main" id="{282CDB4B-5EC6-4D39-99B8-18D0CE02F1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854" y="2208625"/>
            <a:ext cx="815932" cy="815930"/>
          </a:xfrm>
          <a:prstGeom prst="rect">
            <a:avLst/>
          </a:prstGeom>
        </p:spPr>
      </p:pic>
      <p:pic>
        <p:nvPicPr>
          <p:cNvPr id="14" name="Picture 13">
            <a:extLst>
              <a:ext uri="{FF2B5EF4-FFF2-40B4-BE49-F238E27FC236}">
                <a16:creationId xmlns:a16="http://schemas.microsoft.com/office/drawing/2014/main" id="{CBF2B3FB-35B2-4D14-819A-A104E73F5A3C}"/>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242696" y="4790049"/>
            <a:ext cx="773410" cy="451670"/>
          </a:xfrm>
          <a:prstGeom prst="rect">
            <a:avLst/>
          </a:prstGeom>
        </p:spPr>
      </p:pic>
      <p:pic>
        <p:nvPicPr>
          <p:cNvPr id="15" name="Picture 14">
            <a:extLst>
              <a:ext uri="{FF2B5EF4-FFF2-40B4-BE49-F238E27FC236}">
                <a16:creationId xmlns:a16="http://schemas.microsoft.com/office/drawing/2014/main" id="{7A2AB424-58F6-454E-8F46-100E298CE0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5405" y="2377441"/>
            <a:ext cx="787992" cy="578546"/>
          </a:xfrm>
          <a:prstGeom prst="rect">
            <a:avLst/>
          </a:prstGeom>
        </p:spPr>
      </p:pic>
      <p:pic>
        <p:nvPicPr>
          <p:cNvPr id="16" name="Picture 15">
            <a:extLst>
              <a:ext uri="{FF2B5EF4-FFF2-40B4-BE49-F238E27FC236}">
                <a16:creationId xmlns:a16="http://schemas.microsoft.com/office/drawing/2014/main" id="{B5D1ACB1-64B8-4211-85AC-B13A74BA3E6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2957" y="4590350"/>
            <a:ext cx="773726" cy="793290"/>
          </a:xfrm>
          <a:prstGeom prst="rect">
            <a:avLst/>
          </a:prstGeom>
        </p:spPr>
      </p:pic>
      <p:sp>
        <p:nvSpPr>
          <p:cNvPr id="17" name="Content Placeholder 2">
            <a:extLst>
              <a:ext uri="{FF2B5EF4-FFF2-40B4-BE49-F238E27FC236}">
                <a16:creationId xmlns:a16="http://schemas.microsoft.com/office/drawing/2014/main" id="{6B80EBD8-F87B-4AA7-88ED-C98AC5E3E9BE}"/>
              </a:ext>
            </a:extLst>
          </p:cNvPr>
          <p:cNvSpPr txBox="1">
            <a:spLocks/>
          </p:cNvSpPr>
          <p:nvPr/>
        </p:nvSpPr>
        <p:spPr>
          <a:xfrm>
            <a:off x="2036770" y="1924574"/>
            <a:ext cx="3238616" cy="1329595"/>
          </a:xfrm>
          <a:prstGeom prst="rect">
            <a:avLst/>
          </a:prstGeom>
        </p:spPr>
        <p:txBody>
          <a:bodyPr vert="horz" wrap="square" lIns="0" tIns="0" rIns="0" bIns="0" rtlCol="0">
            <a:spAutoFit/>
          </a:bodyPr>
          <a:lstStyle>
            <a:lvl1pPr marL="233363" indent="-233363" algn="l" defTabSz="914377" rtl="0" eaLnBrk="1" latinLnBrk="0" hangingPunct="1">
              <a:lnSpc>
                <a:spcPct val="90000"/>
              </a:lnSpc>
              <a:spcBef>
                <a:spcPts val="1200"/>
              </a:spcBef>
              <a:buClr>
                <a:schemeClr val="tx1"/>
              </a:buClr>
              <a:buSzPct val="80000"/>
              <a:buFont typeface="Wingdings" charset="2"/>
              <a:buChar char="§"/>
              <a:defRPr sz="2000" b="0" kern="1200" baseline="0">
                <a:solidFill>
                  <a:schemeClr val="tx2"/>
                </a:solidFill>
                <a:latin typeface="+mn-lt"/>
                <a:ea typeface="+mn-ea"/>
                <a:cs typeface="+mn-cs"/>
              </a:defRPr>
            </a:lvl1pPr>
            <a:lvl2pPr marL="454025" indent="-182563" algn="l" defTabSz="914377" rtl="0" eaLnBrk="1" latinLnBrk="0" hangingPunct="1">
              <a:lnSpc>
                <a:spcPct val="90000"/>
              </a:lnSpc>
              <a:spcBef>
                <a:spcPts val="800"/>
              </a:spcBef>
              <a:buClr>
                <a:schemeClr val="tx1"/>
              </a:buClr>
              <a:buSzPct val="80000"/>
              <a:buFont typeface="Wingdings" charset="2"/>
              <a:buChar char="§"/>
              <a:defRPr sz="1800" kern="1200">
                <a:solidFill>
                  <a:schemeClr val="tx2"/>
                </a:solidFill>
                <a:latin typeface="+mn-lt"/>
                <a:ea typeface="+mn-ea"/>
                <a:cs typeface="+mn-cs"/>
              </a:defRPr>
            </a:lvl2pPr>
            <a:lvl3pPr marL="622300" indent="-136525" algn="l" defTabSz="914377" rtl="0" eaLnBrk="1" latinLnBrk="0" hangingPunct="1">
              <a:lnSpc>
                <a:spcPct val="90000"/>
              </a:lnSpc>
              <a:spcBef>
                <a:spcPts val="600"/>
              </a:spcBef>
              <a:buClr>
                <a:schemeClr val="tx1"/>
              </a:buClr>
              <a:buSzPct val="80000"/>
              <a:buFont typeface="Wingdings" charset="2"/>
              <a:buChar char="§"/>
              <a:defRPr sz="1600" kern="1200">
                <a:solidFill>
                  <a:schemeClr val="tx2"/>
                </a:solidFill>
                <a:latin typeface="+mn-lt"/>
                <a:ea typeface="+mn-ea"/>
                <a:cs typeface="+mn-cs"/>
              </a:defRPr>
            </a:lvl3pPr>
            <a:lvl4pPr marL="793750"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4pPr>
            <a:lvl5pPr marL="963613"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5pPr>
            <a:lvl6pPr marL="1051534"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690"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566"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41"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US" sz="1600" b="1" dirty="0" err="1"/>
              <a:t>Xim</a:t>
            </a:r>
            <a:r>
              <a:rPr lang="en-US" sz="1600" b="1" dirty="0"/>
              <a:t> </a:t>
            </a:r>
            <a:r>
              <a:rPr lang="en-US" sz="1600" b="1" dirty="0" err="1"/>
              <a:t>harumquos</a:t>
            </a:r>
            <a:r>
              <a:rPr lang="en-US" sz="1600" b="1" dirty="0"/>
              <a:t> </a:t>
            </a:r>
            <a:r>
              <a:rPr lang="en-US" sz="1600" b="1" dirty="0" err="1"/>
              <a:t>sintium</a:t>
            </a:r>
            <a:r>
              <a:rPr lang="en-US" sz="1600" b="1" dirty="0"/>
              <a:t> arum </a:t>
            </a:r>
            <a:r>
              <a:rPr lang="en-US" sz="1600" dirty="0" err="1">
                <a:solidFill>
                  <a:schemeClr val="tx1"/>
                </a:solidFill>
              </a:rPr>
              <a:t>volupta</a:t>
            </a:r>
            <a:r>
              <a:rPr lang="en-US" sz="1600" dirty="0">
                <a:solidFill>
                  <a:schemeClr val="tx1"/>
                </a:solidFill>
              </a:rPr>
              <a:t> </a:t>
            </a:r>
            <a:r>
              <a:rPr lang="en-US" sz="1600" dirty="0" err="1">
                <a:solidFill>
                  <a:schemeClr val="tx1"/>
                </a:solidFill>
              </a:rPr>
              <a:t>eperitates</a:t>
            </a:r>
            <a:r>
              <a:rPr lang="en-US" sz="1600" dirty="0">
                <a:solidFill>
                  <a:schemeClr val="tx1"/>
                </a:solidFill>
              </a:rPr>
              <a:t> natis </a:t>
            </a:r>
            <a:r>
              <a:rPr lang="en-US" sz="1600" dirty="0" err="1">
                <a:solidFill>
                  <a:schemeClr val="tx1"/>
                </a:solidFill>
              </a:rPr>
              <a:t>quia</a:t>
            </a:r>
            <a:r>
              <a:rPr lang="en-US" sz="1600" dirty="0">
                <a:solidFill>
                  <a:schemeClr val="tx1"/>
                </a:solidFill>
              </a:rPr>
              <a:t> </a:t>
            </a:r>
            <a:r>
              <a:rPr lang="en-US" sz="1600" dirty="0" err="1">
                <a:solidFill>
                  <a:schemeClr val="tx1"/>
                </a:solidFill>
              </a:rPr>
              <a:t>ipsandia</a:t>
            </a:r>
            <a:r>
              <a:rPr lang="en-US" sz="1600" dirty="0">
                <a:solidFill>
                  <a:schemeClr val="tx1"/>
                </a:solidFill>
              </a:rPr>
              <a:t> a vid </a:t>
            </a:r>
            <a:r>
              <a:rPr lang="en-US" sz="1600" dirty="0" err="1">
                <a:solidFill>
                  <a:schemeClr val="tx1"/>
                </a:solidFill>
              </a:rPr>
              <a:t>quam</a:t>
            </a:r>
            <a:r>
              <a:rPr lang="en-US" sz="1600" dirty="0">
                <a:solidFill>
                  <a:schemeClr val="tx1"/>
                </a:solidFill>
              </a:rPr>
              <a:t> </a:t>
            </a:r>
            <a:r>
              <a:rPr lang="en-US" sz="1600" dirty="0" err="1">
                <a:solidFill>
                  <a:schemeClr val="tx1"/>
                </a:solidFill>
              </a:rPr>
              <a:t>rehent</a:t>
            </a:r>
            <a:r>
              <a:rPr lang="en-US" sz="1600" dirty="0">
                <a:solidFill>
                  <a:schemeClr val="tx1"/>
                </a:solidFill>
              </a:rPr>
              <a:t> </a:t>
            </a:r>
            <a:r>
              <a:rPr lang="en-US" sz="1600" dirty="0" err="1">
                <a:solidFill>
                  <a:schemeClr val="tx1"/>
                </a:solidFill>
              </a:rPr>
              <a:t>explitat</a:t>
            </a:r>
            <a:r>
              <a:rPr lang="en-US" sz="1600" dirty="0">
                <a:solidFill>
                  <a:schemeClr val="tx1"/>
                </a:solidFill>
              </a:rPr>
              <a:t> </a:t>
            </a:r>
            <a:r>
              <a:rPr lang="en-US" sz="1600" dirty="0" err="1">
                <a:solidFill>
                  <a:schemeClr val="tx1"/>
                </a:solidFill>
              </a:rPr>
              <a:t>quidelicto</a:t>
            </a:r>
            <a:r>
              <a:rPr lang="en-US" sz="1600" dirty="0">
                <a:solidFill>
                  <a:schemeClr val="tx1"/>
                </a:solidFill>
              </a:rPr>
              <a:t> mod </a:t>
            </a:r>
            <a:r>
              <a:rPr lang="en-US" sz="1600" dirty="0" err="1">
                <a:solidFill>
                  <a:schemeClr val="tx1"/>
                </a:solidFill>
              </a:rPr>
              <a:t>maiores</a:t>
            </a:r>
            <a:r>
              <a:rPr lang="en-US" sz="1600" dirty="0">
                <a:solidFill>
                  <a:schemeClr val="tx1"/>
                </a:solidFill>
              </a:rPr>
              <a:t> </a:t>
            </a:r>
            <a:r>
              <a:rPr lang="en-US" sz="1600" dirty="0" err="1">
                <a:solidFill>
                  <a:schemeClr val="tx1"/>
                </a:solidFill>
              </a:rPr>
              <a:t>mosapit</a:t>
            </a:r>
            <a:r>
              <a:rPr lang="en-US" sz="1600" dirty="0">
                <a:solidFill>
                  <a:schemeClr val="tx1"/>
                </a:solidFill>
              </a:rPr>
              <a:t> la </a:t>
            </a:r>
            <a:r>
              <a:rPr lang="en-US" sz="1600" dirty="0" err="1">
                <a:solidFill>
                  <a:schemeClr val="tx1"/>
                </a:solidFill>
              </a:rPr>
              <a:t>consequis</a:t>
            </a:r>
            <a:r>
              <a:rPr lang="en-US" sz="1600" dirty="0">
                <a:solidFill>
                  <a:schemeClr val="tx1"/>
                </a:solidFill>
              </a:rPr>
              <a:t> </a:t>
            </a:r>
            <a:r>
              <a:rPr lang="en-US" sz="1600" dirty="0" err="1">
                <a:solidFill>
                  <a:schemeClr val="tx1"/>
                </a:solidFill>
              </a:rPr>
              <a:t>etumquis</a:t>
            </a:r>
            <a:r>
              <a:rPr lang="en-US" sz="1600" dirty="0">
                <a:solidFill>
                  <a:schemeClr val="tx1"/>
                </a:solidFill>
              </a:rPr>
              <a:t> ad </a:t>
            </a:r>
            <a:r>
              <a:rPr lang="en-US" sz="1600" dirty="0" err="1">
                <a:solidFill>
                  <a:schemeClr val="tx1"/>
                </a:solidFill>
              </a:rPr>
              <a:t>ut</a:t>
            </a:r>
            <a:r>
              <a:rPr lang="en-US" sz="1600" dirty="0">
                <a:solidFill>
                  <a:schemeClr val="tx1"/>
                </a:solidFill>
              </a:rPr>
              <a:t> </a:t>
            </a:r>
            <a:r>
              <a:rPr lang="en-US" sz="1600" dirty="0" err="1">
                <a:solidFill>
                  <a:schemeClr val="tx1"/>
                </a:solidFill>
              </a:rPr>
              <a:t>eos</a:t>
            </a:r>
            <a:r>
              <a:rPr lang="en-US" sz="1600" dirty="0">
                <a:solidFill>
                  <a:schemeClr val="tx1"/>
                </a:solidFill>
              </a:rPr>
              <a:t> </a:t>
            </a:r>
            <a:r>
              <a:rPr lang="en-US" sz="1600" dirty="0" err="1">
                <a:solidFill>
                  <a:schemeClr val="tx1"/>
                </a:solidFill>
              </a:rPr>
              <a:t>experiam</a:t>
            </a:r>
            <a:r>
              <a:rPr lang="en-US" sz="1600" dirty="0">
                <a:solidFill>
                  <a:schemeClr val="tx1"/>
                </a:solidFill>
              </a:rPr>
              <a:t> </a:t>
            </a:r>
            <a:r>
              <a:rPr lang="en-US" sz="1600" dirty="0" err="1">
                <a:solidFill>
                  <a:schemeClr val="tx1"/>
                </a:solidFill>
              </a:rPr>
              <a:t>rerrum</a:t>
            </a:r>
            <a:r>
              <a:rPr lang="en-US" sz="1600" dirty="0">
                <a:solidFill>
                  <a:schemeClr val="tx1"/>
                </a:solidFill>
              </a:rPr>
              <a:t> re nit, </a:t>
            </a:r>
            <a:r>
              <a:rPr lang="en-US" sz="1600" dirty="0" err="1">
                <a:solidFill>
                  <a:schemeClr val="tx1"/>
                </a:solidFill>
              </a:rPr>
              <a:t>sinvelliquid</a:t>
            </a:r>
            <a:endParaRPr lang="en-US" sz="1600" dirty="0">
              <a:solidFill>
                <a:schemeClr val="tx1"/>
              </a:solidFill>
            </a:endParaRPr>
          </a:p>
        </p:txBody>
      </p:sp>
      <p:sp>
        <p:nvSpPr>
          <p:cNvPr id="18" name="Content Placeholder 2">
            <a:extLst>
              <a:ext uri="{FF2B5EF4-FFF2-40B4-BE49-F238E27FC236}">
                <a16:creationId xmlns:a16="http://schemas.microsoft.com/office/drawing/2014/main" id="{7E535E4F-FCEC-4482-B54E-3D8160D90AFA}"/>
              </a:ext>
            </a:extLst>
          </p:cNvPr>
          <p:cNvSpPr txBox="1">
            <a:spLocks/>
          </p:cNvSpPr>
          <p:nvPr/>
        </p:nvSpPr>
        <p:spPr>
          <a:xfrm>
            <a:off x="7454345" y="1924574"/>
            <a:ext cx="3238616" cy="1329595"/>
          </a:xfrm>
          <a:prstGeom prst="rect">
            <a:avLst/>
          </a:prstGeom>
        </p:spPr>
        <p:txBody>
          <a:bodyPr vert="horz" wrap="square" lIns="0" tIns="0" rIns="0" bIns="0" rtlCol="0">
            <a:spAutoFit/>
          </a:bodyPr>
          <a:lstStyle>
            <a:lvl1pPr marL="233363" indent="-233363" algn="l" defTabSz="914377" rtl="0" eaLnBrk="1" latinLnBrk="0" hangingPunct="1">
              <a:lnSpc>
                <a:spcPct val="90000"/>
              </a:lnSpc>
              <a:spcBef>
                <a:spcPts val="1200"/>
              </a:spcBef>
              <a:buClr>
                <a:schemeClr val="tx1"/>
              </a:buClr>
              <a:buSzPct val="80000"/>
              <a:buFont typeface="Wingdings" charset="2"/>
              <a:buChar char="§"/>
              <a:defRPr sz="2000" b="0" kern="1200" baseline="0">
                <a:solidFill>
                  <a:schemeClr val="tx2"/>
                </a:solidFill>
                <a:latin typeface="+mn-lt"/>
                <a:ea typeface="+mn-ea"/>
                <a:cs typeface="+mn-cs"/>
              </a:defRPr>
            </a:lvl1pPr>
            <a:lvl2pPr marL="454025" indent="-182563" algn="l" defTabSz="914377" rtl="0" eaLnBrk="1" latinLnBrk="0" hangingPunct="1">
              <a:lnSpc>
                <a:spcPct val="90000"/>
              </a:lnSpc>
              <a:spcBef>
                <a:spcPts val="800"/>
              </a:spcBef>
              <a:buClr>
                <a:schemeClr val="tx1"/>
              </a:buClr>
              <a:buSzPct val="80000"/>
              <a:buFont typeface="Wingdings" charset="2"/>
              <a:buChar char="§"/>
              <a:defRPr sz="1800" kern="1200">
                <a:solidFill>
                  <a:schemeClr val="tx2"/>
                </a:solidFill>
                <a:latin typeface="+mn-lt"/>
                <a:ea typeface="+mn-ea"/>
                <a:cs typeface="+mn-cs"/>
              </a:defRPr>
            </a:lvl2pPr>
            <a:lvl3pPr marL="622300" indent="-136525" algn="l" defTabSz="914377" rtl="0" eaLnBrk="1" latinLnBrk="0" hangingPunct="1">
              <a:lnSpc>
                <a:spcPct val="90000"/>
              </a:lnSpc>
              <a:spcBef>
                <a:spcPts val="600"/>
              </a:spcBef>
              <a:buClr>
                <a:schemeClr val="tx1"/>
              </a:buClr>
              <a:buSzPct val="80000"/>
              <a:buFont typeface="Wingdings" charset="2"/>
              <a:buChar char="§"/>
              <a:defRPr sz="1600" kern="1200">
                <a:solidFill>
                  <a:schemeClr val="tx2"/>
                </a:solidFill>
                <a:latin typeface="+mn-lt"/>
                <a:ea typeface="+mn-ea"/>
                <a:cs typeface="+mn-cs"/>
              </a:defRPr>
            </a:lvl3pPr>
            <a:lvl4pPr marL="793750"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4pPr>
            <a:lvl5pPr marL="963613"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5pPr>
            <a:lvl6pPr marL="1051534"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690"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566"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41"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US" sz="1600" b="1" dirty="0" err="1">
                <a:solidFill>
                  <a:schemeClr val="accent1"/>
                </a:solidFill>
              </a:rPr>
              <a:t>Xim</a:t>
            </a:r>
            <a:r>
              <a:rPr lang="en-US" sz="1600" b="1" dirty="0">
                <a:solidFill>
                  <a:schemeClr val="accent1"/>
                </a:solidFill>
              </a:rPr>
              <a:t> </a:t>
            </a:r>
            <a:r>
              <a:rPr lang="en-US" sz="1600" b="1" dirty="0" err="1">
                <a:solidFill>
                  <a:schemeClr val="accent1"/>
                </a:solidFill>
              </a:rPr>
              <a:t>harumquos</a:t>
            </a:r>
            <a:r>
              <a:rPr lang="en-US" sz="1600" b="1" dirty="0">
                <a:solidFill>
                  <a:schemeClr val="accent1"/>
                </a:solidFill>
              </a:rPr>
              <a:t> </a:t>
            </a:r>
            <a:r>
              <a:rPr lang="en-US" sz="1600" b="1" dirty="0" err="1">
                <a:solidFill>
                  <a:schemeClr val="accent1"/>
                </a:solidFill>
              </a:rPr>
              <a:t>sintium</a:t>
            </a:r>
            <a:r>
              <a:rPr lang="en-US" sz="1600" b="1" dirty="0">
                <a:solidFill>
                  <a:schemeClr val="accent1"/>
                </a:solidFill>
              </a:rPr>
              <a:t> arum </a:t>
            </a:r>
            <a:r>
              <a:rPr lang="en-US" sz="1600" dirty="0" err="1">
                <a:solidFill>
                  <a:schemeClr val="tx1"/>
                </a:solidFill>
              </a:rPr>
              <a:t>volupta</a:t>
            </a:r>
            <a:r>
              <a:rPr lang="en-US" sz="1600" dirty="0">
                <a:solidFill>
                  <a:schemeClr val="tx1"/>
                </a:solidFill>
              </a:rPr>
              <a:t> </a:t>
            </a:r>
            <a:r>
              <a:rPr lang="en-US" sz="1600" dirty="0" err="1">
                <a:solidFill>
                  <a:schemeClr val="tx1"/>
                </a:solidFill>
              </a:rPr>
              <a:t>eperitates</a:t>
            </a:r>
            <a:r>
              <a:rPr lang="en-US" sz="1600" dirty="0">
                <a:solidFill>
                  <a:schemeClr val="tx1"/>
                </a:solidFill>
              </a:rPr>
              <a:t> natis </a:t>
            </a:r>
            <a:r>
              <a:rPr lang="en-US" sz="1600" dirty="0" err="1">
                <a:solidFill>
                  <a:schemeClr val="tx1"/>
                </a:solidFill>
              </a:rPr>
              <a:t>quia</a:t>
            </a:r>
            <a:r>
              <a:rPr lang="en-US" sz="1600" dirty="0">
                <a:solidFill>
                  <a:schemeClr val="tx1"/>
                </a:solidFill>
              </a:rPr>
              <a:t> </a:t>
            </a:r>
            <a:r>
              <a:rPr lang="en-US" sz="1600" dirty="0" err="1">
                <a:solidFill>
                  <a:schemeClr val="tx1"/>
                </a:solidFill>
              </a:rPr>
              <a:t>ipsandia</a:t>
            </a:r>
            <a:r>
              <a:rPr lang="en-US" sz="1600" dirty="0">
                <a:solidFill>
                  <a:schemeClr val="tx1"/>
                </a:solidFill>
              </a:rPr>
              <a:t> a vid </a:t>
            </a:r>
            <a:r>
              <a:rPr lang="en-US" sz="1600" dirty="0" err="1">
                <a:solidFill>
                  <a:schemeClr val="tx1"/>
                </a:solidFill>
              </a:rPr>
              <a:t>quam</a:t>
            </a:r>
            <a:r>
              <a:rPr lang="en-US" sz="1600" dirty="0">
                <a:solidFill>
                  <a:schemeClr val="tx1"/>
                </a:solidFill>
              </a:rPr>
              <a:t> </a:t>
            </a:r>
            <a:r>
              <a:rPr lang="en-US" sz="1600" dirty="0" err="1">
                <a:solidFill>
                  <a:schemeClr val="tx1"/>
                </a:solidFill>
              </a:rPr>
              <a:t>rehent</a:t>
            </a:r>
            <a:r>
              <a:rPr lang="en-US" sz="1600" dirty="0">
                <a:solidFill>
                  <a:schemeClr val="tx1"/>
                </a:solidFill>
              </a:rPr>
              <a:t> </a:t>
            </a:r>
            <a:r>
              <a:rPr lang="en-US" sz="1600" dirty="0" err="1">
                <a:solidFill>
                  <a:schemeClr val="tx1"/>
                </a:solidFill>
              </a:rPr>
              <a:t>explitat</a:t>
            </a:r>
            <a:r>
              <a:rPr lang="en-US" sz="1600" dirty="0">
                <a:solidFill>
                  <a:schemeClr val="tx1"/>
                </a:solidFill>
              </a:rPr>
              <a:t> </a:t>
            </a:r>
            <a:r>
              <a:rPr lang="en-US" sz="1600" dirty="0" err="1">
                <a:solidFill>
                  <a:schemeClr val="tx1"/>
                </a:solidFill>
              </a:rPr>
              <a:t>quidelicto</a:t>
            </a:r>
            <a:r>
              <a:rPr lang="en-US" sz="1600" dirty="0">
                <a:solidFill>
                  <a:schemeClr val="tx1"/>
                </a:solidFill>
              </a:rPr>
              <a:t> mod </a:t>
            </a:r>
            <a:r>
              <a:rPr lang="en-US" sz="1600" dirty="0" err="1">
                <a:solidFill>
                  <a:schemeClr val="tx1"/>
                </a:solidFill>
              </a:rPr>
              <a:t>maiores</a:t>
            </a:r>
            <a:r>
              <a:rPr lang="en-US" sz="1600" dirty="0">
                <a:solidFill>
                  <a:schemeClr val="tx1"/>
                </a:solidFill>
              </a:rPr>
              <a:t> </a:t>
            </a:r>
            <a:r>
              <a:rPr lang="en-US" sz="1600" dirty="0" err="1">
                <a:solidFill>
                  <a:schemeClr val="tx1"/>
                </a:solidFill>
              </a:rPr>
              <a:t>mosapit</a:t>
            </a:r>
            <a:r>
              <a:rPr lang="en-US" sz="1600" dirty="0">
                <a:solidFill>
                  <a:schemeClr val="tx1"/>
                </a:solidFill>
              </a:rPr>
              <a:t> la </a:t>
            </a:r>
            <a:r>
              <a:rPr lang="en-US" sz="1600" dirty="0" err="1">
                <a:solidFill>
                  <a:schemeClr val="tx1"/>
                </a:solidFill>
              </a:rPr>
              <a:t>consequis</a:t>
            </a:r>
            <a:r>
              <a:rPr lang="en-US" sz="1600" dirty="0">
                <a:solidFill>
                  <a:schemeClr val="tx1"/>
                </a:solidFill>
              </a:rPr>
              <a:t> </a:t>
            </a:r>
            <a:r>
              <a:rPr lang="en-US" sz="1600" dirty="0" err="1">
                <a:solidFill>
                  <a:schemeClr val="tx1"/>
                </a:solidFill>
              </a:rPr>
              <a:t>etumquis</a:t>
            </a:r>
            <a:r>
              <a:rPr lang="en-US" sz="1600" dirty="0">
                <a:solidFill>
                  <a:schemeClr val="tx1"/>
                </a:solidFill>
              </a:rPr>
              <a:t> ad </a:t>
            </a:r>
            <a:r>
              <a:rPr lang="en-US" sz="1600" dirty="0" err="1">
                <a:solidFill>
                  <a:schemeClr val="tx1"/>
                </a:solidFill>
              </a:rPr>
              <a:t>ut</a:t>
            </a:r>
            <a:r>
              <a:rPr lang="en-US" sz="1600" dirty="0">
                <a:solidFill>
                  <a:schemeClr val="tx1"/>
                </a:solidFill>
              </a:rPr>
              <a:t> </a:t>
            </a:r>
            <a:r>
              <a:rPr lang="en-US" sz="1600" dirty="0" err="1">
                <a:solidFill>
                  <a:schemeClr val="tx1"/>
                </a:solidFill>
              </a:rPr>
              <a:t>eos</a:t>
            </a:r>
            <a:r>
              <a:rPr lang="en-US" sz="1600" dirty="0">
                <a:solidFill>
                  <a:schemeClr val="tx1"/>
                </a:solidFill>
              </a:rPr>
              <a:t> </a:t>
            </a:r>
            <a:r>
              <a:rPr lang="en-US" sz="1600" dirty="0" err="1">
                <a:solidFill>
                  <a:schemeClr val="tx1"/>
                </a:solidFill>
              </a:rPr>
              <a:t>experiam</a:t>
            </a:r>
            <a:r>
              <a:rPr lang="en-US" sz="1600" dirty="0">
                <a:solidFill>
                  <a:schemeClr val="tx1"/>
                </a:solidFill>
              </a:rPr>
              <a:t> </a:t>
            </a:r>
            <a:r>
              <a:rPr lang="en-US" sz="1600" dirty="0" err="1">
                <a:solidFill>
                  <a:schemeClr val="tx1"/>
                </a:solidFill>
              </a:rPr>
              <a:t>rerrum</a:t>
            </a:r>
            <a:r>
              <a:rPr lang="en-US" sz="1600" dirty="0">
                <a:solidFill>
                  <a:schemeClr val="tx1"/>
                </a:solidFill>
              </a:rPr>
              <a:t> re nit, </a:t>
            </a:r>
            <a:r>
              <a:rPr lang="en-US" sz="1600" dirty="0" err="1">
                <a:solidFill>
                  <a:schemeClr val="tx1"/>
                </a:solidFill>
              </a:rPr>
              <a:t>sinvelliquid</a:t>
            </a:r>
            <a:endParaRPr lang="en-US" sz="1600" dirty="0">
              <a:solidFill>
                <a:schemeClr val="tx1"/>
              </a:solidFill>
            </a:endParaRPr>
          </a:p>
        </p:txBody>
      </p:sp>
      <p:sp>
        <p:nvSpPr>
          <p:cNvPr id="19" name="Content Placeholder 2">
            <a:extLst>
              <a:ext uri="{FF2B5EF4-FFF2-40B4-BE49-F238E27FC236}">
                <a16:creationId xmlns:a16="http://schemas.microsoft.com/office/drawing/2014/main" id="{2A4E549B-9D56-4225-9D54-32BBAEAC0152}"/>
              </a:ext>
            </a:extLst>
          </p:cNvPr>
          <p:cNvSpPr txBox="1">
            <a:spLocks/>
          </p:cNvSpPr>
          <p:nvPr/>
        </p:nvSpPr>
        <p:spPr>
          <a:xfrm>
            <a:off x="2036770" y="4368834"/>
            <a:ext cx="3238616" cy="1329595"/>
          </a:xfrm>
          <a:prstGeom prst="rect">
            <a:avLst/>
          </a:prstGeom>
        </p:spPr>
        <p:txBody>
          <a:bodyPr vert="horz" wrap="square" lIns="0" tIns="0" rIns="0" bIns="0" rtlCol="0">
            <a:spAutoFit/>
          </a:bodyPr>
          <a:lstStyle>
            <a:lvl1pPr marL="233363" indent="-233363" algn="l" defTabSz="914377" rtl="0" eaLnBrk="1" latinLnBrk="0" hangingPunct="1">
              <a:lnSpc>
                <a:spcPct val="90000"/>
              </a:lnSpc>
              <a:spcBef>
                <a:spcPts val="1200"/>
              </a:spcBef>
              <a:buClr>
                <a:schemeClr val="tx1"/>
              </a:buClr>
              <a:buSzPct val="80000"/>
              <a:buFont typeface="Wingdings" charset="2"/>
              <a:buChar char="§"/>
              <a:defRPr sz="2000" b="0" kern="1200" baseline="0">
                <a:solidFill>
                  <a:schemeClr val="tx2"/>
                </a:solidFill>
                <a:latin typeface="+mn-lt"/>
                <a:ea typeface="+mn-ea"/>
                <a:cs typeface="+mn-cs"/>
              </a:defRPr>
            </a:lvl1pPr>
            <a:lvl2pPr marL="454025" indent="-182563" algn="l" defTabSz="914377" rtl="0" eaLnBrk="1" latinLnBrk="0" hangingPunct="1">
              <a:lnSpc>
                <a:spcPct val="90000"/>
              </a:lnSpc>
              <a:spcBef>
                <a:spcPts val="800"/>
              </a:spcBef>
              <a:buClr>
                <a:schemeClr val="tx1"/>
              </a:buClr>
              <a:buSzPct val="80000"/>
              <a:buFont typeface="Wingdings" charset="2"/>
              <a:buChar char="§"/>
              <a:defRPr sz="1800" kern="1200">
                <a:solidFill>
                  <a:schemeClr val="tx2"/>
                </a:solidFill>
                <a:latin typeface="+mn-lt"/>
                <a:ea typeface="+mn-ea"/>
                <a:cs typeface="+mn-cs"/>
              </a:defRPr>
            </a:lvl2pPr>
            <a:lvl3pPr marL="622300" indent="-136525" algn="l" defTabSz="914377" rtl="0" eaLnBrk="1" latinLnBrk="0" hangingPunct="1">
              <a:lnSpc>
                <a:spcPct val="90000"/>
              </a:lnSpc>
              <a:spcBef>
                <a:spcPts val="600"/>
              </a:spcBef>
              <a:buClr>
                <a:schemeClr val="tx1"/>
              </a:buClr>
              <a:buSzPct val="80000"/>
              <a:buFont typeface="Wingdings" charset="2"/>
              <a:buChar char="§"/>
              <a:defRPr sz="1600" kern="1200">
                <a:solidFill>
                  <a:schemeClr val="tx2"/>
                </a:solidFill>
                <a:latin typeface="+mn-lt"/>
                <a:ea typeface="+mn-ea"/>
                <a:cs typeface="+mn-cs"/>
              </a:defRPr>
            </a:lvl3pPr>
            <a:lvl4pPr marL="793750"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4pPr>
            <a:lvl5pPr marL="963613"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5pPr>
            <a:lvl6pPr marL="1051534"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690"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566"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41"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US" sz="1600" b="1" dirty="0" err="1">
                <a:solidFill>
                  <a:schemeClr val="accent5"/>
                </a:solidFill>
              </a:rPr>
              <a:t>Xim</a:t>
            </a:r>
            <a:r>
              <a:rPr lang="en-US" sz="1600" b="1" dirty="0">
                <a:solidFill>
                  <a:schemeClr val="accent5"/>
                </a:solidFill>
              </a:rPr>
              <a:t> </a:t>
            </a:r>
            <a:r>
              <a:rPr lang="en-US" sz="1600" b="1" dirty="0" err="1">
                <a:solidFill>
                  <a:schemeClr val="accent5"/>
                </a:solidFill>
              </a:rPr>
              <a:t>harumquos</a:t>
            </a:r>
            <a:r>
              <a:rPr lang="en-US" sz="1600" b="1" dirty="0">
                <a:solidFill>
                  <a:schemeClr val="accent5"/>
                </a:solidFill>
              </a:rPr>
              <a:t> </a:t>
            </a:r>
            <a:r>
              <a:rPr lang="en-US" sz="1600" b="1" dirty="0" err="1">
                <a:solidFill>
                  <a:schemeClr val="accent5"/>
                </a:solidFill>
              </a:rPr>
              <a:t>sintium</a:t>
            </a:r>
            <a:r>
              <a:rPr lang="en-US" sz="1600" b="1" dirty="0">
                <a:solidFill>
                  <a:schemeClr val="accent5"/>
                </a:solidFill>
              </a:rPr>
              <a:t> arum </a:t>
            </a:r>
            <a:r>
              <a:rPr lang="en-US" sz="1600" dirty="0" err="1">
                <a:solidFill>
                  <a:schemeClr val="tx1"/>
                </a:solidFill>
              </a:rPr>
              <a:t>volupta</a:t>
            </a:r>
            <a:r>
              <a:rPr lang="en-US" sz="1600" dirty="0">
                <a:solidFill>
                  <a:schemeClr val="tx1"/>
                </a:solidFill>
              </a:rPr>
              <a:t> </a:t>
            </a:r>
            <a:r>
              <a:rPr lang="en-US" sz="1600" dirty="0" err="1">
                <a:solidFill>
                  <a:schemeClr val="tx1"/>
                </a:solidFill>
              </a:rPr>
              <a:t>eperitates</a:t>
            </a:r>
            <a:r>
              <a:rPr lang="en-US" sz="1600" dirty="0">
                <a:solidFill>
                  <a:schemeClr val="tx1"/>
                </a:solidFill>
              </a:rPr>
              <a:t> natis </a:t>
            </a:r>
            <a:r>
              <a:rPr lang="en-US" sz="1600" dirty="0" err="1">
                <a:solidFill>
                  <a:schemeClr val="tx1"/>
                </a:solidFill>
              </a:rPr>
              <a:t>quia</a:t>
            </a:r>
            <a:r>
              <a:rPr lang="en-US" sz="1600" dirty="0">
                <a:solidFill>
                  <a:schemeClr val="tx1"/>
                </a:solidFill>
              </a:rPr>
              <a:t> </a:t>
            </a:r>
            <a:r>
              <a:rPr lang="en-US" sz="1600" dirty="0" err="1">
                <a:solidFill>
                  <a:schemeClr val="tx1"/>
                </a:solidFill>
              </a:rPr>
              <a:t>ipsandia</a:t>
            </a:r>
            <a:r>
              <a:rPr lang="en-US" sz="1600" dirty="0">
                <a:solidFill>
                  <a:schemeClr val="tx1"/>
                </a:solidFill>
              </a:rPr>
              <a:t> a vid </a:t>
            </a:r>
            <a:r>
              <a:rPr lang="en-US" sz="1600" dirty="0" err="1">
                <a:solidFill>
                  <a:schemeClr val="tx1"/>
                </a:solidFill>
              </a:rPr>
              <a:t>quam</a:t>
            </a:r>
            <a:r>
              <a:rPr lang="en-US" sz="1600" dirty="0">
                <a:solidFill>
                  <a:schemeClr val="tx1"/>
                </a:solidFill>
              </a:rPr>
              <a:t> </a:t>
            </a:r>
            <a:r>
              <a:rPr lang="en-US" sz="1600" dirty="0" err="1">
                <a:solidFill>
                  <a:schemeClr val="tx1"/>
                </a:solidFill>
              </a:rPr>
              <a:t>rehent</a:t>
            </a:r>
            <a:r>
              <a:rPr lang="en-US" sz="1600" dirty="0">
                <a:solidFill>
                  <a:schemeClr val="tx1"/>
                </a:solidFill>
              </a:rPr>
              <a:t> </a:t>
            </a:r>
            <a:r>
              <a:rPr lang="en-US" sz="1600" dirty="0" err="1">
                <a:solidFill>
                  <a:schemeClr val="tx1"/>
                </a:solidFill>
              </a:rPr>
              <a:t>explitat</a:t>
            </a:r>
            <a:r>
              <a:rPr lang="en-US" sz="1600" dirty="0">
                <a:solidFill>
                  <a:schemeClr val="tx1"/>
                </a:solidFill>
              </a:rPr>
              <a:t> </a:t>
            </a:r>
            <a:r>
              <a:rPr lang="en-US" sz="1600" dirty="0" err="1">
                <a:solidFill>
                  <a:schemeClr val="tx1"/>
                </a:solidFill>
              </a:rPr>
              <a:t>quidelicto</a:t>
            </a:r>
            <a:r>
              <a:rPr lang="en-US" sz="1600" dirty="0">
                <a:solidFill>
                  <a:schemeClr val="tx1"/>
                </a:solidFill>
              </a:rPr>
              <a:t> mod </a:t>
            </a:r>
            <a:r>
              <a:rPr lang="en-US" sz="1600" dirty="0" err="1">
                <a:solidFill>
                  <a:schemeClr val="tx1"/>
                </a:solidFill>
              </a:rPr>
              <a:t>maiores</a:t>
            </a:r>
            <a:r>
              <a:rPr lang="en-US" sz="1600" dirty="0">
                <a:solidFill>
                  <a:schemeClr val="tx1"/>
                </a:solidFill>
              </a:rPr>
              <a:t> </a:t>
            </a:r>
            <a:r>
              <a:rPr lang="en-US" sz="1600" dirty="0" err="1">
                <a:solidFill>
                  <a:schemeClr val="tx1"/>
                </a:solidFill>
              </a:rPr>
              <a:t>mosapit</a:t>
            </a:r>
            <a:r>
              <a:rPr lang="en-US" sz="1600" dirty="0">
                <a:solidFill>
                  <a:schemeClr val="tx1"/>
                </a:solidFill>
              </a:rPr>
              <a:t> la </a:t>
            </a:r>
            <a:r>
              <a:rPr lang="en-US" sz="1600" dirty="0" err="1">
                <a:solidFill>
                  <a:schemeClr val="tx1"/>
                </a:solidFill>
              </a:rPr>
              <a:t>consequis</a:t>
            </a:r>
            <a:r>
              <a:rPr lang="en-US" sz="1600" dirty="0">
                <a:solidFill>
                  <a:schemeClr val="tx1"/>
                </a:solidFill>
              </a:rPr>
              <a:t> </a:t>
            </a:r>
            <a:r>
              <a:rPr lang="en-US" sz="1600" dirty="0" err="1">
                <a:solidFill>
                  <a:schemeClr val="tx1"/>
                </a:solidFill>
              </a:rPr>
              <a:t>etumquis</a:t>
            </a:r>
            <a:r>
              <a:rPr lang="en-US" sz="1600" dirty="0">
                <a:solidFill>
                  <a:schemeClr val="tx1"/>
                </a:solidFill>
              </a:rPr>
              <a:t> ad </a:t>
            </a:r>
            <a:r>
              <a:rPr lang="en-US" sz="1600" dirty="0" err="1">
                <a:solidFill>
                  <a:schemeClr val="tx1"/>
                </a:solidFill>
              </a:rPr>
              <a:t>ut</a:t>
            </a:r>
            <a:r>
              <a:rPr lang="en-US" sz="1600" dirty="0">
                <a:solidFill>
                  <a:schemeClr val="tx1"/>
                </a:solidFill>
              </a:rPr>
              <a:t> </a:t>
            </a:r>
            <a:r>
              <a:rPr lang="en-US" sz="1600" dirty="0" err="1">
                <a:solidFill>
                  <a:schemeClr val="tx1"/>
                </a:solidFill>
              </a:rPr>
              <a:t>eos</a:t>
            </a:r>
            <a:r>
              <a:rPr lang="en-US" sz="1600" dirty="0">
                <a:solidFill>
                  <a:schemeClr val="tx1"/>
                </a:solidFill>
              </a:rPr>
              <a:t> </a:t>
            </a:r>
            <a:r>
              <a:rPr lang="en-US" sz="1600" dirty="0" err="1">
                <a:solidFill>
                  <a:schemeClr val="tx1"/>
                </a:solidFill>
              </a:rPr>
              <a:t>experiam</a:t>
            </a:r>
            <a:r>
              <a:rPr lang="en-US" sz="1600" dirty="0">
                <a:solidFill>
                  <a:schemeClr val="tx1"/>
                </a:solidFill>
              </a:rPr>
              <a:t> </a:t>
            </a:r>
            <a:r>
              <a:rPr lang="en-US" sz="1600" dirty="0" err="1">
                <a:solidFill>
                  <a:schemeClr val="tx1"/>
                </a:solidFill>
              </a:rPr>
              <a:t>rerrum</a:t>
            </a:r>
            <a:r>
              <a:rPr lang="en-US" sz="1600" dirty="0">
                <a:solidFill>
                  <a:schemeClr val="tx1"/>
                </a:solidFill>
              </a:rPr>
              <a:t> re nit, </a:t>
            </a:r>
            <a:r>
              <a:rPr lang="en-US" sz="1600" dirty="0" err="1">
                <a:solidFill>
                  <a:schemeClr val="tx1"/>
                </a:solidFill>
              </a:rPr>
              <a:t>sinvelliquid</a:t>
            </a:r>
            <a:endParaRPr lang="en-US" sz="1600" dirty="0">
              <a:solidFill>
                <a:schemeClr val="tx1"/>
              </a:solidFill>
            </a:endParaRPr>
          </a:p>
        </p:txBody>
      </p:sp>
      <p:sp>
        <p:nvSpPr>
          <p:cNvPr id="20" name="Content Placeholder 2">
            <a:extLst>
              <a:ext uri="{FF2B5EF4-FFF2-40B4-BE49-F238E27FC236}">
                <a16:creationId xmlns:a16="http://schemas.microsoft.com/office/drawing/2014/main" id="{B1683B57-B4EA-4DC5-A56C-207499DDE833}"/>
              </a:ext>
            </a:extLst>
          </p:cNvPr>
          <p:cNvSpPr txBox="1">
            <a:spLocks/>
          </p:cNvSpPr>
          <p:nvPr/>
        </p:nvSpPr>
        <p:spPr>
          <a:xfrm>
            <a:off x="7454345" y="4368834"/>
            <a:ext cx="3238616" cy="1329595"/>
          </a:xfrm>
          <a:prstGeom prst="rect">
            <a:avLst/>
          </a:prstGeom>
        </p:spPr>
        <p:txBody>
          <a:bodyPr vert="horz" wrap="square" lIns="0" tIns="0" rIns="0" bIns="0" rtlCol="0">
            <a:spAutoFit/>
          </a:bodyPr>
          <a:lstStyle>
            <a:lvl1pPr marL="233363" indent="-233363" algn="l" defTabSz="914377" rtl="0" eaLnBrk="1" latinLnBrk="0" hangingPunct="1">
              <a:lnSpc>
                <a:spcPct val="90000"/>
              </a:lnSpc>
              <a:spcBef>
                <a:spcPts val="1200"/>
              </a:spcBef>
              <a:buClr>
                <a:schemeClr val="tx1"/>
              </a:buClr>
              <a:buSzPct val="80000"/>
              <a:buFont typeface="Wingdings" charset="2"/>
              <a:buChar char="§"/>
              <a:defRPr sz="2000" b="0" kern="1200" baseline="0">
                <a:solidFill>
                  <a:schemeClr val="tx2"/>
                </a:solidFill>
                <a:latin typeface="+mn-lt"/>
                <a:ea typeface="+mn-ea"/>
                <a:cs typeface="+mn-cs"/>
              </a:defRPr>
            </a:lvl1pPr>
            <a:lvl2pPr marL="454025" indent="-182563" algn="l" defTabSz="914377" rtl="0" eaLnBrk="1" latinLnBrk="0" hangingPunct="1">
              <a:lnSpc>
                <a:spcPct val="90000"/>
              </a:lnSpc>
              <a:spcBef>
                <a:spcPts val="800"/>
              </a:spcBef>
              <a:buClr>
                <a:schemeClr val="tx1"/>
              </a:buClr>
              <a:buSzPct val="80000"/>
              <a:buFont typeface="Wingdings" charset="2"/>
              <a:buChar char="§"/>
              <a:defRPr sz="1800" kern="1200">
                <a:solidFill>
                  <a:schemeClr val="tx2"/>
                </a:solidFill>
                <a:latin typeface="+mn-lt"/>
                <a:ea typeface="+mn-ea"/>
                <a:cs typeface="+mn-cs"/>
              </a:defRPr>
            </a:lvl2pPr>
            <a:lvl3pPr marL="622300" indent="-136525" algn="l" defTabSz="914377" rtl="0" eaLnBrk="1" latinLnBrk="0" hangingPunct="1">
              <a:lnSpc>
                <a:spcPct val="90000"/>
              </a:lnSpc>
              <a:spcBef>
                <a:spcPts val="600"/>
              </a:spcBef>
              <a:buClr>
                <a:schemeClr val="tx1"/>
              </a:buClr>
              <a:buSzPct val="80000"/>
              <a:buFont typeface="Wingdings" charset="2"/>
              <a:buChar char="§"/>
              <a:defRPr sz="1600" kern="1200">
                <a:solidFill>
                  <a:schemeClr val="tx2"/>
                </a:solidFill>
                <a:latin typeface="+mn-lt"/>
                <a:ea typeface="+mn-ea"/>
                <a:cs typeface="+mn-cs"/>
              </a:defRPr>
            </a:lvl3pPr>
            <a:lvl4pPr marL="793750"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4pPr>
            <a:lvl5pPr marL="963613" indent="-136525" algn="l" defTabSz="914377" rtl="0" eaLnBrk="1" latinLnBrk="0" hangingPunct="1">
              <a:lnSpc>
                <a:spcPct val="90000"/>
              </a:lnSpc>
              <a:spcBef>
                <a:spcPts val="600"/>
              </a:spcBef>
              <a:buClr>
                <a:schemeClr val="tx1"/>
              </a:buClr>
              <a:buSzPct val="80000"/>
              <a:buFont typeface="Wingdings" charset="2"/>
              <a:buChar char="§"/>
              <a:defRPr sz="1400" kern="1200">
                <a:solidFill>
                  <a:schemeClr val="tx2"/>
                </a:solidFill>
                <a:latin typeface="+mn-lt"/>
                <a:ea typeface="+mn-ea"/>
                <a:cs typeface="+mn-cs"/>
              </a:defRPr>
            </a:lvl5pPr>
            <a:lvl6pPr marL="1051534"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690"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566"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41" indent="-137157" algn="l" defTabSz="914377"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US" sz="1600" b="1" dirty="0" err="1">
                <a:solidFill>
                  <a:schemeClr val="accent4"/>
                </a:solidFill>
              </a:rPr>
              <a:t>Xim</a:t>
            </a:r>
            <a:r>
              <a:rPr lang="en-US" sz="1600" b="1" dirty="0">
                <a:solidFill>
                  <a:schemeClr val="accent4"/>
                </a:solidFill>
              </a:rPr>
              <a:t> </a:t>
            </a:r>
            <a:r>
              <a:rPr lang="en-US" sz="1600" b="1" dirty="0" err="1">
                <a:solidFill>
                  <a:schemeClr val="accent4"/>
                </a:solidFill>
              </a:rPr>
              <a:t>harumquos</a:t>
            </a:r>
            <a:r>
              <a:rPr lang="en-US" sz="1600" b="1" dirty="0">
                <a:solidFill>
                  <a:schemeClr val="accent4"/>
                </a:solidFill>
              </a:rPr>
              <a:t> </a:t>
            </a:r>
            <a:r>
              <a:rPr lang="en-US" sz="1600" b="1" dirty="0" err="1">
                <a:solidFill>
                  <a:schemeClr val="accent4"/>
                </a:solidFill>
              </a:rPr>
              <a:t>sintium</a:t>
            </a:r>
            <a:r>
              <a:rPr lang="en-US" sz="1600" b="1" dirty="0">
                <a:solidFill>
                  <a:schemeClr val="accent4"/>
                </a:solidFill>
              </a:rPr>
              <a:t> arum </a:t>
            </a:r>
            <a:r>
              <a:rPr lang="en-US" sz="1600" dirty="0" err="1">
                <a:solidFill>
                  <a:schemeClr val="tx1"/>
                </a:solidFill>
              </a:rPr>
              <a:t>volupta</a:t>
            </a:r>
            <a:r>
              <a:rPr lang="en-US" sz="1600" dirty="0">
                <a:solidFill>
                  <a:schemeClr val="tx1"/>
                </a:solidFill>
              </a:rPr>
              <a:t> </a:t>
            </a:r>
            <a:r>
              <a:rPr lang="en-US" sz="1600" dirty="0" err="1">
                <a:solidFill>
                  <a:schemeClr val="tx1"/>
                </a:solidFill>
              </a:rPr>
              <a:t>eperitates</a:t>
            </a:r>
            <a:r>
              <a:rPr lang="en-US" sz="1600" dirty="0">
                <a:solidFill>
                  <a:schemeClr val="tx1"/>
                </a:solidFill>
              </a:rPr>
              <a:t> natis </a:t>
            </a:r>
            <a:r>
              <a:rPr lang="en-US" sz="1600" dirty="0" err="1">
                <a:solidFill>
                  <a:schemeClr val="tx1"/>
                </a:solidFill>
              </a:rPr>
              <a:t>quia</a:t>
            </a:r>
            <a:r>
              <a:rPr lang="en-US" sz="1600" dirty="0">
                <a:solidFill>
                  <a:schemeClr val="tx1"/>
                </a:solidFill>
              </a:rPr>
              <a:t> </a:t>
            </a:r>
            <a:r>
              <a:rPr lang="en-US" sz="1600" dirty="0" err="1">
                <a:solidFill>
                  <a:schemeClr val="tx1"/>
                </a:solidFill>
              </a:rPr>
              <a:t>ipsandia</a:t>
            </a:r>
            <a:r>
              <a:rPr lang="en-US" sz="1600" dirty="0">
                <a:solidFill>
                  <a:schemeClr val="tx1"/>
                </a:solidFill>
              </a:rPr>
              <a:t> a vid </a:t>
            </a:r>
            <a:r>
              <a:rPr lang="en-US" sz="1600" dirty="0" err="1">
                <a:solidFill>
                  <a:schemeClr val="tx1"/>
                </a:solidFill>
              </a:rPr>
              <a:t>quam</a:t>
            </a:r>
            <a:r>
              <a:rPr lang="en-US" sz="1600" dirty="0">
                <a:solidFill>
                  <a:schemeClr val="tx1"/>
                </a:solidFill>
              </a:rPr>
              <a:t> </a:t>
            </a:r>
            <a:r>
              <a:rPr lang="en-US" sz="1600" dirty="0" err="1">
                <a:solidFill>
                  <a:schemeClr val="tx1"/>
                </a:solidFill>
              </a:rPr>
              <a:t>rehent</a:t>
            </a:r>
            <a:r>
              <a:rPr lang="en-US" sz="1600" dirty="0">
                <a:solidFill>
                  <a:schemeClr val="tx1"/>
                </a:solidFill>
              </a:rPr>
              <a:t> </a:t>
            </a:r>
            <a:r>
              <a:rPr lang="en-US" sz="1600" dirty="0" err="1">
                <a:solidFill>
                  <a:schemeClr val="tx1"/>
                </a:solidFill>
              </a:rPr>
              <a:t>explitat</a:t>
            </a:r>
            <a:r>
              <a:rPr lang="en-US" sz="1600" dirty="0">
                <a:solidFill>
                  <a:schemeClr val="tx1"/>
                </a:solidFill>
              </a:rPr>
              <a:t> </a:t>
            </a:r>
            <a:r>
              <a:rPr lang="en-US" sz="1600" dirty="0" err="1">
                <a:solidFill>
                  <a:schemeClr val="tx1"/>
                </a:solidFill>
              </a:rPr>
              <a:t>quidelicto</a:t>
            </a:r>
            <a:r>
              <a:rPr lang="en-US" sz="1600" dirty="0">
                <a:solidFill>
                  <a:schemeClr val="tx1"/>
                </a:solidFill>
              </a:rPr>
              <a:t> mod </a:t>
            </a:r>
            <a:r>
              <a:rPr lang="en-US" sz="1600" dirty="0" err="1">
                <a:solidFill>
                  <a:schemeClr val="tx1"/>
                </a:solidFill>
              </a:rPr>
              <a:t>maiores</a:t>
            </a:r>
            <a:r>
              <a:rPr lang="en-US" sz="1600" dirty="0">
                <a:solidFill>
                  <a:schemeClr val="tx1"/>
                </a:solidFill>
              </a:rPr>
              <a:t> </a:t>
            </a:r>
            <a:r>
              <a:rPr lang="en-US" sz="1600" dirty="0" err="1">
                <a:solidFill>
                  <a:schemeClr val="tx1"/>
                </a:solidFill>
              </a:rPr>
              <a:t>mosapit</a:t>
            </a:r>
            <a:r>
              <a:rPr lang="en-US" sz="1600" dirty="0">
                <a:solidFill>
                  <a:schemeClr val="tx1"/>
                </a:solidFill>
              </a:rPr>
              <a:t> la </a:t>
            </a:r>
            <a:r>
              <a:rPr lang="en-US" sz="1600" dirty="0" err="1">
                <a:solidFill>
                  <a:schemeClr val="tx1"/>
                </a:solidFill>
              </a:rPr>
              <a:t>consequis</a:t>
            </a:r>
            <a:r>
              <a:rPr lang="en-US" sz="1600" dirty="0">
                <a:solidFill>
                  <a:schemeClr val="tx1"/>
                </a:solidFill>
              </a:rPr>
              <a:t> </a:t>
            </a:r>
            <a:r>
              <a:rPr lang="en-US" sz="1600" dirty="0" err="1">
                <a:solidFill>
                  <a:schemeClr val="tx1"/>
                </a:solidFill>
              </a:rPr>
              <a:t>etumquis</a:t>
            </a:r>
            <a:r>
              <a:rPr lang="en-US" sz="1600" dirty="0">
                <a:solidFill>
                  <a:schemeClr val="tx1"/>
                </a:solidFill>
              </a:rPr>
              <a:t> ad </a:t>
            </a:r>
            <a:r>
              <a:rPr lang="en-US" sz="1600" dirty="0" err="1">
                <a:solidFill>
                  <a:schemeClr val="tx1"/>
                </a:solidFill>
              </a:rPr>
              <a:t>ut</a:t>
            </a:r>
            <a:r>
              <a:rPr lang="en-US" sz="1600" dirty="0">
                <a:solidFill>
                  <a:schemeClr val="tx1"/>
                </a:solidFill>
              </a:rPr>
              <a:t> </a:t>
            </a:r>
            <a:r>
              <a:rPr lang="en-US" sz="1600" dirty="0" err="1">
                <a:solidFill>
                  <a:schemeClr val="tx1"/>
                </a:solidFill>
              </a:rPr>
              <a:t>eos</a:t>
            </a:r>
            <a:r>
              <a:rPr lang="en-US" sz="1600" dirty="0">
                <a:solidFill>
                  <a:schemeClr val="tx1"/>
                </a:solidFill>
              </a:rPr>
              <a:t> </a:t>
            </a:r>
            <a:r>
              <a:rPr lang="en-US" sz="1600" dirty="0" err="1">
                <a:solidFill>
                  <a:schemeClr val="tx1"/>
                </a:solidFill>
              </a:rPr>
              <a:t>experiam</a:t>
            </a:r>
            <a:r>
              <a:rPr lang="en-US" sz="1600" dirty="0">
                <a:solidFill>
                  <a:schemeClr val="tx1"/>
                </a:solidFill>
              </a:rPr>
              <a:t> </a:t>
            </a:r>
            <a:r>
              <a:rPr lang="en-US" sz="1600" dirty="0" err="1">
                <a:solidFill>
                  <a:schemeClr val="tx1"/>
                </a:solidFill>
              </a:rPr>
              <a:t>rerrum</a:t>
            </a:r>
            <a:r>
              <a:rPr lang="en-US" sz="1600" dirty="0">
                <a:solidFill>
                  <a:schemeClr val="tx1"/>
                </a:solidFill>
              </a:rPr>
              <a:t> re nit, </a:t>
            </a:r>
            <a:r>
              <a:rPr lang="en-US" sz="1600" dirty="0" err="1">
                <a:solidFill>
                  <a:schemeClr val="tx1"/>
                </a:solidFill>
              </a:rPr>
              <a:t>sinvelliquid</a:t>
            </a:r>
            <a:endParaRPr lang="en-US" sz="1600" dirty="0">
              <a:solidFill>
                <a:schemeClr val="tx1"/>
              </a:solidFill>
            </a:endParaRPr>
          </a:p>
        </p:txBody>
      </p:sp>
    </p:spTree>
    <p:extLst>
      <p:ext uri="{BB962C8B-B14F-4D97-AF65-F5344CB8AC3E}">
        <p14:creationId xmlns:p14="http://schemas.microsoft.com/office/powerpoint/2010/main" val="98910797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4387-F738-41C1-B02C-B8B17A13A676}"/>
              </a:ext>
            </a:extLst>
          </p:cNvPr>
          <p:cNvSpPr>
            <a:spLocks noGrp="1"/>
          </p:cNvSpPr>
          <p:nvPr>
            <p:ph type="title"/>
          </p:nvPr>
        </p:nvSpPr>
        <p:spPr/>
        <p:txBody>
          <a:bodyPr/>
          <a:lstStyle/>
          <a:p>
            <a:r>
              <a:rPr lang="en-US" dirty="0"/>
              <a:t>Short Messages</a:t>
            </a:r>
          </a:p>
        </p:txBody>
      </p:sp>
      <p:sp>
        <p:nvSpPr>
          <p:cNvPr id="3" name="Text Placeholder 2">
            <a:extLst>
              <a:ext uri="{FF2B5EF4-FFF2-40B4-BE49-F238E27FC236}">
                <a16:creationId xmlns:a16="http://schemas.microsoft.com/office/drawing/2014/main" id="{049AA94F-494C-4D98-ACC9-3C31613E1FB9}"/>
              </a:ext>
            </a:extLst>
          </p:cNvPr>
          <p:cNvSpPr>
            <a:spLocks noGrp="1"/>
          </p:cNvSpPr>
          <p:nvPr>
            <p:ph type="body" sz="quarter" idx="13"/>
          </p:nvPr>
        </p:nvSpPr>
        <p:spPr/>
        <p:txBody>
          <a:bodyPr/>
          <a:lstStyle/>
          <a:p>
            <a:endParaRPr lang="en-US" dirty="0"/>
          </a:p>
        </p:txBody>
      </p:sp>
      <p:sp>
        <p:nvSpPr>
          <p:cNvPr id="8" name="TextBox 7">
            <a:extLst>
              <a:ext uri="{FF2B5EF4-FFF2-40B4-BE49-F238E27FC236}">
                <a16:creationId xmlns:a16="http://schemas.microsoft.com/office/drawing/2014/main" id="{1D40B338-8291-4F17-B092-0C4123978033}"/>
              </a:ext>
            </a:extLst>
          </p:cNvPr>
          <p:cNvSpPr txBox="1"/>
          <p:nvPr/>
        </p:nvSpPr>
        <p:spPr>
          <a:xfrm>
            <a:off x="1395047" y="2862189"/>
            <a:ext cx="2682239" cy="3341663"/>
          </a:xfrm>
          <a:prstGeom prst="rect">
            <a:avLst/>
          </a:prstGeom>
          <a:noFill/>
        </p:spPr>
        <p:txBody>
          <a:bodyPr wrap="square" lIns="0" tIns="0" rIns="0" bIns="0" rtlCol="0">
            <a:noAutofit/>
          </a:bodyPr>
          <a:lstStyle/>
          <a:p>
            <a:pPr>
              <a:lnSpc>
                <a:spcPct val="90000"/>
              </a:lnSpc>
            </a:pPr>
            <a:r>
              <a:rPr lang="en-US" sz="1600" b="1" dirty="0" err="1">
                <a:solidFill>
                  <a:schemeClr val="tx2"/>
                </a:solidFill>
              </a:rPr>
              <a:t>Volupta</a:t>
            </a:r>
            <a:r>
              <a:rPr lang="en-US" sz="1600" b="1" dirty="0">
                <a:solidFill>
                  <a:schemeClr val="tx2"/>
                </a:solidFill>
              </a:rPr>
              <a:t> </a:t>
            </a:r>
            <a:r>
              <a:rPr lang="en-US" sz="1600" b="1" dirty="0" err="1">
                <a:solidFill>
                  <a:schemeClr val="tx2"/>
                </a:solidFill>
              </a:rPr>
              <a:t>eperitates</a:t>
            </a:r>
            <a:r>
              <a:rPr lang="en-US" sz="1600" b="1" dirty="0">
                <a:solidFill>
                  <a:schemeClr val="tx2"/>
                </a:solidFill>
              </a:rPr>
              <a:t> natis </a:t>
            </a:r>
            <a:r>
              <a:rPr lang="en-US" sz="1600" dirty="0" err="1"/>
              <a:t>quia</a:t>
            </a:r>
            <a:r>
              <a:rPr lang="en-US" sz="1600" dirty="0"/>
              <a:t> </a:t>
            </a:r>
            <a:r>
              <a:rPr lang="en-US" sz="1600" dirty="0" err="1"/>
              <a:t>ipsandia</a:t>
            </a:r>
            <a:r>
              <a:rPr lang="en-US" sz="1600" dirty="0"/>
              <a:t> a vid </a:t>
            </a:r>
            <a:r>
              <a:rPr lang="en-US" sz="1600" dirty="0" err="1"/>
              <a:t>quam</a:t>
            </a:r>
            <a:r>
              <a:rPr lang="en-US" sz="1600" dirty="0"/>
              <a:t> </a:t>
            </a:r>
            <a:r>
              <a:rPr lang="en-US" sz="1600" dirty="0" err="1"/>
              <a:t>rehent</a:t>
            </a:r>
            <a:r>
              <a:rPr lang="en-US" sz="1600" dirty="0"/>
              <a:t> </a:t>
            </a:r>
            <a:r>
              <a:rPr lang="en-US" sz="1600" dirty="0" err="1"/>
              <a:t>explitat</a:t>
            </a:r>
            <a:r>
              <a:rPr lang="en-US" sz="1600" dirty="0"/>
              <a:t> </a:t>
            </a:r>
            <a:r>
              <a:rPr lang="en-US" sz="1600" dirty="0" err="1"/>
              <a:t>quidelicto</a:t>
            </a:r>
            <a:r>
              <a:rPr lang="en-US" sz="1600" dirty="0"/>
              <a:t> mod </a:t>
            </a:r>
            <a:r>
              <a:rPr lang="en-US" sz="1600" dirty="0" err="1"/>
              <a:t>maiores</a:t>
            </a:r>
            <a:r>
              <a:rPr lang="en-US" sz="1600" dirty="0"/>
              <a:t> </a:t>
            </a:r>
            <a:r>
              <a:rPr lang="en-US" sz="1600" dirty="0" err="1"/>
              <a:t>mosapit</a:t>
            </a:r>
            <a:r>
              <a:rPr lang="en-US" sz="1600" dirty="0"/>
              <a:t> la </a:t>
            </a:r>
            <a:r>
              <a:rPr lang="en-US" sz="1600" dirty="0" err="1"/>
              <a:t>consequis</a:t>
            </a:r>
            <a:r>
              <a:rPr lang="en-US" sz="1600" dirty="0"/>
              <a:t> </a:t>
            </a:r>
            <a:r>
              <a:rPr lang="en-US" sz="1600" dirty="0" err="1"/>
              <a:t>etumquis</a:t>
            </a:r>
            <a:r>
              <a:rPr lang="en-US" sz="1600" dirty="0"/>
              <a:t> ad </a:t>
            </a:r>
            <a:r>
              <a:rPr lang="en-US" sz="1600" dirty="0" err="1"/>
              <a:t>ut</a:t>
            </a:r>
            <a:r>
              <a:rPr lang="en-US" sz="1600" dirty="0"/>
              <a:t> </a:t>
            </a:r>
            <a:r>
              <a:rPr lang="en-US" sz="1600" dirty="0" err="1"/>
              <a:t>eos</a:t>
            </a:r>
            <a:r>
              <a:rPr lang="en-US" sz="1600" dirty="0"/>
              <a:t> </a:t>
            </a:r>
            <a:r>
              <a:rPr lang="en-US" sz="1600" dirty="0" err="1"/>
              <a:t>experiam</a:t>
            </a:r>
            <a:r>
              <a:rPr lang="en-US" sz="1600" dirty="0"/>
              <a:t> </a:t>
            </a:r>
            <a:r>
              <a:rPr lang="en-US" sz="1600" dirty="0" err="1"/>
              <a:t>rerrum</a:t>
            </a:r>
            <a:r>
              <a:rPr lang="en-US" sz="1600" dirty="0"/>
              <a:t> re nit, </a:t>
            </a:r>
            <a:r>
              <a:rPr lang="en-US" sz="1600" dirty="0" err="1"/>
              <a:t>sinvelliquid</a:t>
            </a:r>
            <a:r>
              <a:rPr lang="en-US" sz="1600" dirty="0"/>
              <a:t> </a:t>
            </a:r>
            <a:r>
              <a:rPr lang="en-US" sz="1600" dirty="0" err="1"/>
              <a:t>ut</a:t>
            </a:r>
            <a:r>
              <a:rPr lang="en-US" sz="1600" dirty="0"/>
              <a:t> </a:t>
            </a:r>
            <a:r>
              <a:rPr lang="en-US" sz="1600" dirty="0" err="1"/>
              <a:t>ullab</a:t>
            </a:r>
            <a:r>
              <a:rPr lang="en-US" sz="1600" dirty="0"/>
              <a:t> id </a:t>
            </a:r>
            <a:r>
              <a:rPr lang="en-US" sz="1600" dirty="0" err="1"/>
              <a:t>magnis</a:t>
            </a:r>
            <a:r>
              <a:rPr lang="en-US" sz="1600" dirty="0"/>
              <a:t> nis </a:t>
            </a:r>
            <a:r>
              <a:rPr lang="en-US" sz="1600" dirty="0" err="1"/>
              <a:t>maiorrum</a:t>
            </a:r>
            <a:r>
              <a:rPr lang="en-US" sz="1600" dirty="0"/>
              <a:t> </a:t>
            </a:r>
            <a:r>
              <a:rPr lang="en-US" sz="1600" dirty="0" err="1"/>
              <a:t>inctotatet</a:t>
            </a:r>
            <a:r>
              <a:rPr lang="en-US" sz="1600" dirty="0"/>
              <a:t> qui </a:t>
            </a:r>
            <a:r>
              <a:rPr lang="en-US" sz="1600" dirty="0" err="1"/>
              <a:t>tem</a:t>
            </a:r>
            <a:r>
              <a:rPr lang="en-US" sz="1600" dirty="0"/>
              <a:t> </a:t>
            </a:r>
            <a:r>
              <a:rPr lang="en-US" sz="1600" dirty="0" err="1"/>
              <a:t>dit</a:t>
            </a:r>
            <a:r>
              <a:rPr lang="en-US" sz="1600" dirty="0"/>
              <a:t>, </a:t>
            </a:r>
            <a:r>
              <a:rPr lang="en-US" sz="1600" dirty="0" err="1"/>
              <a:t>simolup</a:t>
            </a:r>
            <a:r>
              <a:rPr lang="en-US" sz="1600" dirty="0"/>
              <a:t> </a:t>
            </a:r>
            <a:r>
              <a:rPr lang="en-US" sz="1600" dirty="0" err="1"/>
              <a:t>tatibus</a:t>
            </a:r>
            <a:r>
              <a:rPr lang="en-US" sz="1600" dirty="0"/>
              <a:t> </a:t>
            </a:r>
            <a:r>
              <a:rPr lang="en-US" sz="1600" dirty="0" err="1"/>
              <a:t>ium</a:t>
            </a:r>
            <a:r>
              <a:rPr lang="en-US" sz="1600" dirty="0"/>
              <a:t> is et </a:t>
            </a:r>
            <a:r>
              <a:rPr lang="en-US" sz="1600" dirty="0" err="1"/>
              <a:t>officienist</a:t>
            </a:r>
            <a:r>
              <a:rPr lang="en-US" sz="1600" dirty="0"/>
              <a:t> qui </a:t>
            </a:r>
            <a:r>
              <a:rPr lang="en-US" sz="1600" dirty="0" err="1"/>
              <a:t>repelec</a:t>
            </a:r>
            <a:r>
              <a:rPr lang="en-US" sz="1600" dirty="0"/>
              <a:t> </a:t>
            </a:r>
            <a:r>
              <a:rPr lang="en-US" sz="1600" dirty="0" err="1"/>
              <a:t>usciis</a:t>
            </a:r>
            <a:r>
              <a:rPr lang="en-US" sz="1600" dirty="0"/>
              <a:t> </a:t>
            </a:r>
            <a:r>
              <a:rPr lang="en-US" sz="1600" dirty="0" err="1"/>
              <a:t>sundit</a:t>
            </a:r>
            <a:r>
              <a:rPr lang="en-US" sz="1600" dirty="0"/>
              <a:t> ad </a:t>
            </a:r>
            <a:r>
              <a:rPr lang="en-US" sz="1600" dirty="0" err="1"/>
              <a:t>ullor</a:t>
            </a:r>
            <a:r>
              <a:rPr lang="en-US" sz="1600" dirty="0"/>
              <a:t> </a:t>
            </a:r>
            <a:r>
              <a:rPr lang="en-US" sz="1600" dirty="0" err="1"/>
              <a:t>aut</a:t>
            </a:r>
            <a:r>
              <a:rPr lang="en-US" sz="1600" dirty="0"/>
              <a:t> et </a:t>
            </a:r>
            <a:r>
              <a:rPr lang="en-US" sz="1600" dirty="0" err="1"/>
              <a:t>voloratur</a:t>
            </a:r>
            <a:r>
              <a:rPr lang="en-US" sz="1600" dirty="0"/>
              <a:t>? Dis </a:t>
            </a:r>
            <a:r>
              <a:rPr lang="en-US" sz="1600" dirty="0" err="1"/>
              <a:t>utam</a:t>
            </a:r>
            <a:r>
              <a:rPr lang="en-US" sz="1600" dirty="0"/>
              <a:t> re </a:t>
            </a:r>
            <a:r>
              <a:rPr lang="en-US" sz="1600" dirty="0" err="1"/>
              <a:t>quibere</a:t>
            </a:r>
            <a:r>
              <a:rPr lang="en-US" sz="1600" dirty="0"/>
              <a:t> </a:t>
            </a:r>
            <a:r>
              <a:rPr lang="en-US" sz="1600" dirty="0" err="1"/>
              <a:t>reriam</a:t>
            </a:r>
            <a:r>
              <a:rPr lang="en-US" sz="1600" dirty="0"/>
              <a:t> </a:t>
            </a:r>
            <a:r>
              <a:rPr lang="en-US" sz="1600" dirty="0" err="1"/>
              <a:t>fuga</a:t>
            </a:r>
            <a:r>
              <a:rPr lang="en-US" sz="1600" dirty="0"/>
              <a:t>. Sed </a:t>
            </a:r>
            <a:r>
              <a:rPr lang="en-US" sz="1600" dirty="0" err="1"/>
              <a:t>maior</a:t>
            </a:r>
            <a:r>
              <a:rPr lang="en-US" sz="1600" dirty="0"/>
              <a:t> </a:t>
            </a:r>
            <a:r>
              <a:rPr lang="en-US" sz="1600" dirty="0" err="1"/>
              <a:t>atus</a:t>
            </a:r>
            <a:r>
              <a:rPr lang="en-US" sz="1600" dirty="0"/>
              <a:t> </a:t>
            </a:r>
            <a:r>
              <a:rPr lang="en-US" sz="1600" dirty="0" err="1"/>
              <a:t>autatiam</a:t>
            </a:r>
            <a:r>
              <a:rPr lang="en-US" sz="1600" dirty="0"/>
              <a:t> </a:t>
            </a:r>
            <a:r>
              <a:rPr lang="en-US" sz="1600" dirty="0" err="1"/>
              <a:t>si</a:t>
            </a:r>
            <a:endParaRPr lang="en-US" sz="1600" dirty="0"/>
          </a:p>
        </p:txBody>
      </p:sp>
      <p:sp>
        <p:nvSpPr>
          <p:cNvPr id="12" name="TextBox 11">
            <a:extLst>
              <a:ext uri="{FF2B5EF4-FFF2-40B4-BE49-F238E27FC236}">
                <a16:creationId xmlns:a16="http://schemas.microsoft.com/office/drawing/2014/main" id="{00571698-632E-482E-9F56-9FF72051F220}"/>
              </a:ext>
            </a:extLst>
          </p:cNvPr>
          <p:cNvSpPr txBox="1"/>
          <p:nvPr/>
        </p:nvSpPr>
        <p:spPr>
          <a:xfrm>
            <a:off x="4835000" y="2918460"/>
            <a:ext cx="2682239" cy="3116580"/>
          </a:xfrm>
          <a:prstGeom prst="rect">
            <a:avLst/>
          </a:prstGeom>
          <a:noFill/>
        </p:spPr>
        <p:txBody>
          <a:bodyPr wrap="square" lIns="0" tIns="0" rIns="0" bIns="0" rtlCol="0">
            <a:noAutofit/>
          </a:bodyPr>
          <a:lstStyle/>
          <a:p>
            <a:pPr>
              <a:lnSpc>
                <a:spcPct val="90000"/>
              </a:lnSpc>
            </a:pPr>
            <a:r>
              <a:rPr lang="en-US" sz="1600" b="1" dirty="0" err="1">
                <a:solidFill>
                  <a:schemeClr val="accent1"/>
                </a:solidFill>
              </a:rPr>
              <a:t>Volupta</a:t>
            </a:r>
            <a:r>
              <a:rPr lang="en-US" sz="1600" b="1" dirty="0">
                <a:solidFill>
                  <a:schemeClr val="accent1"/>
                </a:solidFill>
              </a:rPr>
              <a:t> </a:t>
            </a:r>
            <a:r>
              <a:rPr lang="en-US" sz="1600" b="1" dirty="0" err="1">
                <a:solidFill>
                  <a:schemeClr val="accent1"/>
                </a:solidFill>
              </a:rPr>
              <a:t>eperitates</a:t>
            </a:r>
            <a:r>
              <a:rPr lang="en-US" sz="1600" b="1" dirty="0">
                <a:solidFill>
                  <a:schemeClr val="accent1"/>
                </a:solidFill>
              </a:rPr>
              <a:t> natis</a:t>
            </a:r>
            <a:r>
              <a:rPr lang="en-US" sz="1600" dirty="0"/>
              <a:t> </a:t>
            </a:r>
            <a:r>
              <a:rPr lang="en-US" sz="1600" dirty="0" err="1"/>
              <a:t>quia</a:t>
            </a:r>
            <a:r>
              <a:rPr lang="en-US" sz="1600" dirty="0"/>
              <a:t> </a:t>
            </a:r>
            <a:r>
              <a:rPr lang="en-US" sz="1600" dirty="0" err="1"/>
              <a:t>ipsandia</a:t>
            </a:r>
            <a:r>
              <a:rPr lang="en-US" sz="1600" dirty="0"/>
              <a:t> a vid </a:t>
            </a:r>
            <a:r>
              <a:rPr lang="en-US" sz="1600" dirty="0" err="1"/>
              <a:t>quam</a:t>
            </a:r>
            <a:r>
              <a:rPr lang="en-US" sz="1600" dirty="0"/>
              <a:t> </a:t>
            </a:r>
            <a:r>
              <a:rPr lang="en-US" sz="1600" dirty="0" err="1"/>
              <a:t>rehent</a:t>
            </a:r>
            <a:r>
              <a:rPr lang="en-US" sz="1600" dirty="0"/>
              <a:t> </a:t>
            </a:r>
            <a:r>
              <a:rPr lang="en-US" sz="1600" dirty="0" err="1"/>
              <a:t>explitat</a:t>
            </a:r>
            <a:r>
              <a:rPr lang="en-US" sz="1600" dirty="0"/>
              <a:t> </a:t>
            </a:r>
            <a:r>
              <a:rPr lang="en-US" sz="1600" dirty="0" err="1"/>
              <a:t>quidelicto</a:t>
            </a:r>
            <a:r>
              <a:rPr lang="en-US" sz="1600" dirty="0"/>
              <a:t> mod </a:t>
            </a:r>
            <a:r>
              <a:rPr lang="en-US" sz="1600" dirty="0" err="1"/>
              <a:t>maiores</a:t>
            </a:r>
            <a:r>
              <a:rPr lang="en-US" sz="1600" dirty="0"/>
              <a:t> </a:t>
            </a:r>
            <a:r>
              <a:rPr lang="en-US" sz="1600" dirty="0" err="1"/>
              <a:t>mosapit</a:t>
            </a:r>
            <a:r>
              <a:rPr lang="en-US" sz="1600" dirty="0"/>
              <a:t> la </a:t>
            </a:r>
            <a:r>
              <a:rPr lang="en-US" sz="1600" dirty="0" err="1"/>
              <a:t>consequis</a:t>
            </a:r>
            <a:r>
              <a:rPr lang="en-US" sz="1600" dirty="0"/>
              <a:t> </a:t>
            </a:r>
            <a:r>
              <a:rPr lang="en-US" sz="1600" dirty="0" err="1"/>
              <a:t>etumquis</a:t>
            </a:r>
            <a:r>
              <a:rPr lang="en-US" sz="1600" dirty="0"/>
              <a:t> ad </a:t>
            </a:r>
            <a:r>
              <a:rPr lang="en-US" sz="1600" dirty="0" err="1"/>
              <a:t>ut</a:t>
            </a:r>
            <a:r>
              <a:rPr lang="en-US" sz="1600" dirty="0"/>
              <a:t> </a:t>
            </a:r>
            <a:r>
              <a:rPr lang="en-US" sz="1600" dirty="0" err="1"/>
              <a:t>eos</a:t>
            </a:r>
            <a:r>
              <a:rPr lang="en-US" sz="1600" dirty="0"/>
              <a:t> </a:t>
            </a:r>
            <a:r>
              <a:rPr lang="en-US" sz="1600" dirty="0" err="1"/>
              <a:t>experiam</a:t>
            </a:r>
            <a:r>
              <a:rPr lang="en-US" sz="1600" dirty="0"/>
              <a:t> </a:t>
            </a:r>
            <a:r>
              <a:rPr lang="en-US" sz="1600" dirty="0" err="1"/>
              <a:t>rerrum</a:t>
            </a:r>
            <a:r>
              <a:rPr lang="en-US" sz="1600" dirty="0"/>
              <a:t> re nit, </a:t>
            </a:r>
            <a:r>
              <a:rPr lang="en-US" sz="1600" dirty="0" err="1"/>
              <a:t>sinvelliquid</a:t>
            </a:r>
            <a:r>
              <a:rPr lang="en-US" sz="1600" dirty="0"/>
              <a:t> </a:t>
            </a:r>
            <a:r>
              <a:rPr lang="en-US" sz="1600" dirty="0" err="1"/>
              <a:t>ut</a:t>
            </a:r>
            <a:r>
              <a:rPr lang="en-US" sz="1600" dirty="0"/>
              <a:t> </a:t>
            </a:r>
            <a:r>
              <a:rPr lang="en-US" sz="1600" dirty="0" err="1"/>
              <a:t>ullab</a:t>
            </a:r>
            <a:r>
              <a:rPr lang="en-US" sz="1600" dirty="0"/>
              <a:t> id </a:t>
            </a:r>
            <a:r>
              <a:rPr lang="en-US" sz="1600" dirty="0" err="1"/>
              <a:t>magnis</a:t>
            </a:r>
            <a:r>
              <a:rPr lang="en-US" sz="1600" dirty="0"/>
              <a:t> nis </a:t>
            </a:r>
            <a:r>
              <a:rPr lang="en-US" sz="1600" dirty="0" err="1"/>
              <a:t>maiorrum</a:t>
            </a:r>
            <a:r>
              <a:rPr lang="en-US" sz="1600" dirty="0"/>
              <a:t> </a:t>
            </a:r>
            <a:r>
              <a:rPr lang="en-US" sz="1600" dirty="0" err="1"/>
              <a:t>inctotatet</a:t>
            </a:r>
            <a:r>
              <a:rPr lang="en-US" sz="1600" dirty="0"/>
              <a:t> qui </a:t>
            </a:r>
            <a:r>
              <a:rPr lang="en-US" sz="1600" dirty="0" err="1"/>
              <a:t>tem</a:t>
            </a:r>
            <a:r>
              <a:rPr lang="en-US" sz="1600" dirty="0"/>
              <a:t> </a:t>
            </a:r>
            <a:r>
              <a:rPr lang="en-US" sz="1600" dirty="0" err="1"/>
              <a:t>dit</a:t>
            </a:r>
            <a:r>
              <a:rPr lang="en-US" sz="1600" dirty="0"/>
              <a:t>, </a:t>
            </a:r>
            <a:r>
              <a:rPr lang="en-US" sz="1600" dirty="0" err="1"/>
              <a:t>simolup</a:t>
            </a:r>
            <a:r>
              <a:rPr lang="en-US" sz="1600" dirty="0"/>
              <a:t> </a:t>
            </a:r>
            <a:r>
              <a:rPr lang="en-US" sz="1600" dirty="0" err="1"/>
              <a:t>tatibus</a:t>
            </a:r>
            <a:r>
              <a:rPr lang="en-US" sz="1600" dirty="0"/>
              <a:t> </a:t>
            </a:r>
            <a:r>
              <a:rPr lang="en-US" sz="1600" dirty="0" err="1"/>
              <a:t>ium</a:t>
            </a:r>
            <a:r>
              <a:rPr lang="en-US" sz="1600" dirty="0"/>
              <a:t> is et </a:t>
            </a:r>
            <a:r>
              <a:rPr lang="en-US" sz="1600" dirty="0" err="1"/>
              <a:t>officienist</a:t>
            </a:r>
            <a:r>
              <a:rPr lang="en-US" sz="1600" dirty="0"/>
              <a:t> qui </a:t>
            </a:r>
            <a:r>
              <a:rPr lang="en-US" sz="1600" dirty="0" err="1"/>
              <a:t>repelec</a:t>
            </a:r>
            <a:r>
              <a:rPr lang="en-US" sz="1600" dirty="0"/>
              <a:t> </a:t>
            </a:r>
            <a:r>
              <a:rPr lang="en-US" sz="1600" dirty="0" err="1"/>
              <a:t>usciis</a:t>
            </a:r>
            <a:r>
              <a:rPr lang="en-US" sz="1600" dirty="0"/>
              <a:t> </a:t>
            </a:r>
            <a:r>
              <a:rPr lang="en-US" sz="1600" dirty="0" err="1"/>
              <a:t>sundit</a:t>
            </a:r>
            <a:r>
              <a:rPr lang="en-US" sz="1600" dirty="0"/>
              <a:t> ad </a:t>
            </a:r>
            <a:r>
              <a:rPr lang="en-US" sz="1600" dirty="0" err="1"/>
              <a:t>ullor</a:t>
            </a:r>
            <a:r>
              <a:rPr lang="en-US" sz="1600" dirty="0"/>
              <a:t> </a:t>
            </a:r>
            <a:r>
              <a:rPr lang="en-US" sz="1600" dirty="0" err="1"/>
              <a:t>aut</a:t>
            </a:r>
            <a:r>
              <a:rPr lang="en-US" sz="1600" dirty="0"/>
              <a:t> et </a:t>
            </a:r>
            <a:r>
              <a:rPr lang="en-US" sz="1600" dirty="0" err="1"/>
              <a:t>voloratur</a:t>
            </a:r>
            <a:r>
              <a:rPr lang="en-US" sz="1600" dirty="0"/>
              <a:t>? Dis </a:t>
            </a:r>
            <a:r>
              <a:rPr lang="en-US" sz="1600" dirty="0" err="1"/>
              <a:t>utam</a:t>
            </a:r>
            <a:r>
              <a:rPr lang="en-US" sz="1600" dirty="0"/>
              <a:t> re </a:t>
            </a:r>
            <a:r>
              <a:rPr lang="en-US" sz="1600" dirty="0" err="1"/>
              <a:t>quibere</a:t>
            </a:r>
            <a:r>
              <a:rPr lang="en-US" sz="1600" dirty="0"/>
              <a:t> </a:t>
            </a:r>
            <a:r>
              <a:rPr lang="en-US" sz="1600" dirty="0" err="1"/>
              <a:t>reriam</a:t>
            </a:r>
            <a:r>
              <a:rPr lang="en-US" sz="1600" dirty="0"/>
              <a:t> </a:t>
            </a:r>
            <a:r>
              <a:rPr lang="en-US" sz="1600" dirty="0" err="1"/>
              <a:t>fuga</a:t>
            </a:r>
            <a:r>
              <a:rPr lang="en-US" sz="1600" dirty="0"/>
              <a:t>. Sed </a:t>
            </a:r>
            <a:r>
              <a:rPr lang="en-US" sz="1600" dirty="0" err="1"/>
              <a:t>maior</a:t>
            </a:r>
            <a:r>
              <a:rPr lang="en-US" sz="1600" dirty="0"/>
              <a:t> </a:t>
            </a:r>
            <a:r>
              <a:rPr lang="en-US" sz="1600" dirty="0" err="1"/>
              <a:t>atus</a:t>
            </a:r>
            <a:r>
              <a:rPr lang="en-US" sz="1600" dirty="0"/>
              <a:t> </a:t>
            </a:r>
            <a:r>
              <a:rPr lang="en-US" sz="1600" dirty="0" err="1"/>
              <a:t>autatiam</a:t>
            </a:r>
            <a:r>
              <a:rPr lang="en-US" sz="1600" dirty="0"/>
              <a:t> </a:t>
            </a:r>
            <a:r>
              <a:rPr lang="en-US" sz="1600" dirty="0" err="1"/>
              <a:t>si</a:t>
            </a:r>
            <a:endParaRPr lang="en-US" sz="1600" dirty="0"/>
          </a:p>
        </p:txBody>
      </p:sp>
      <p:sp>
        <p:nvSpPr>
          <p:cNvPr id="13" name="TextBox 12">
            <a:extLst>
              <a:ext uri="{FF2B5EF4-FFF2-40B4-BE49-F238E27FC236}">
                <a16:creationId xmlns:a16="http://schemas.microsoft.com/office/drawing/2014/main" id="{5796F661-24B3-4F6F-BD3B-BD2E077CC0A7}"/>
              </a:ext>
            </a:extLst>
          </p:cNvPr>
          <p:cNvSpPr txBox="1"/>
          <p:nvPr/>
        </p:nvSpPr>
        <p:spPr>
          <a:xfrm>
            <a:off x="8272818" y="2918460"/>
            <a:ext cx="2682239" cy="3116580"/>
          </a:xfrm>
          <a:prstGeom prst="rect">
            <a:avLst/>
          </a:prstGeom>
          <a:noFill/>
        </p:spPr>
        <p:txBody>
          <a:bodyPr wrap="square" lIns="0" tIns="0" rIns="0" bIns="0" rtlCol="0">
            <a:noAutofit/>
          </a:bodyPr>
          <a:lstStyle/>
          <a:p>
            <a:pPr>
              <a:lnSpc>
                <a:spcPct val="90000"/>
              </a:lnSpc>
            </a:pPr>
            <a:r>
              <a:rPr lang="en-US" sz="1600" b="1" dirty="0" err="1">
                <a:solidFill>
                  <a:schemeClr val="accent4"/>
                </a:solidFill>
              </a:rPr>
              <a:t>Volupta</a:t>
            </a:r>
            <a:r>
              <a:rPr lang="en-US" sz="1600" b="1" dirty="0">
                <a:solidFill>
                  <a:schemeClr val="accent4"/>
                </a:solidFill>
              </a:rPr>
              <a:t> </a:t>
            </a:r>
            <a:r>
              <a:rPr lang="en-US" sz="1600" b="1" dirty="0" err="1">
                <a:solidFill>
                  <a:schemeClr val="accent4"/>
                </a:solidFill>
              </a:rPr>
              <a:t>eperitates</a:t>
            </a:r>
            <a:r>
              <a:rPr lang="en-US" sz="1600" b="1" dirty="0">
                <a:solidFill>
                  <a:schemeClr val="accent4"/>
                </a:solidFill>
              </a:rPr>
              <a:t> natis </a:t>
            </a:r>
            <a:r>
              <a:rPr lang="en-US" sz="1600" dirty="0" err="1"/>
              <a:t>quia</a:t>
            </a:r>
            <a:r>
              <a:rPr lang="en-US" sz="1600" dirty="0"/>
              <a:t> </a:t>
            </a:r>
            <a:r>
              <a:rPr lang="en-US" sz="1600" dirty="0" err="1"/>
              <a:t>ipsandia</a:t>
            </a:r>
            <a:r>
              <a:rPr lang="en-US" sz="1600" dirty="0"/>
              <a:t> a vid </a:t>
            </a:r>
            <a:r>
              <a:rPr lang="en-US" sz="1600" dirty="0" err="1"/>
              <a:t>quam</a:t>
            </a:r>
            <a:r>
              <a:rPr lang="en-US" sz="1600" dirty="0"/>
              <a:t> </a:t>
            </a:r>
            <a:r>
              <a:rPr lang="en-US" sz="1600" dirty="0" err="1"/>
              <a:t>rehent</a:t>
            </a:r>
            <a:r>
              <a:rPr lang="en-US" sz="1600" dirty="0"/>
              <a:t> </a:t>
            </a:r>
            <a:r>
              <a:rPr lang="en-US" sz="1600" dirty="0" err="1"/>
              <a:t>explitat</a:t>
            </a:r>
            <a:r>
              <a:rPr lang="en-US" sz="1600" dirty="0"/>
              <a:t> </a:t>
            </a:r>
            <a:r>
              <a:rPr lang="en-US" sz="1600" dirty="0" err="1"/>
              <a:t>quidelicto</a:t>
            </a:r>
            <a:r>
              <a:rPr lang="en-US" sz="1600" dirty="0"/>
              <a:t> mod </a:t>
            </a:r>
            <a:r>
              <a:rPr lang="en-US" sz="1600" dirty="0" err="1"/>
              <a:t>maiores</a:t>
            </a:r>
            <a:r>
              <a:rPr lang="en-US" sz="1600" dirty="0"/>
              <a:t> </a:t>
            </a:r>
            <a:r>
              <a:rPr lang="en-US" sz="1600" dirty="0" err="1"/>
              <a:t>mosapit</a:t>
            </a:r>
            <a:r>
              <a:rPr lang="en-US" sz="1600" dirty="0"/>
              <a:t> la </a:t>
            </a:r>
            <a:r>
              <a:rPr lang="en-US" sz="1600" dirty="0" err="1"/>
              <a:t>consequis</a:t>
            </a:r>
            <a:r>
              <a:rPr lang="en-US" sz="1600" dirty="0"/>
              <a:t> </a:t>
            </a:r>
            <a:r>
              <a:rPr lang="en-US" sz="1600" dirty="0" err="1"/>
              <a:t>etumquis</a:t>
            </a:r>
            <a:r>
              <a:rPr lang="en-US" sz="1600" dirty="0"/>
              <a:t> ad </a:t>
            </a:r>
            <a:r>
              <a:rPr lang="en-US" sz="1600" dirty="0" err="1"/>
              <a:t>ut</a:t>
            </a:r>
            <a:r>
              <a:rPr lang="en-US" sz="1600" dirty="0"/>
              <a:t> </a:t>
            </a:r>
            <a:r>
              <a:rPr lang="en-US" sz="1600" dirty="0" err="1"/>
              <a:t>eos</a:t>
            </a:r>
            <a:r>
              <a:rPr lang="en-US" sz="1600" dirty="0"/>
              <a:t> </a:t>
            </a:r>
            <a:r>
              <a:rPr lang="en-US" sz="1600" dirty="0" err="1"/>
              <a:t>experiam</a:t>
            </a:r>
            <a:r>
              <a:rPr lang="en-US" sz="1600" dirty="0"/>
              <a:t> </a:t>
            </a:r>
            <a:r>
              <a:rPr lang="en-US" sz="1600" dirty="0" err="1"/>
              <a:t>rerrum</a:t>
            </a:r>
            <a:r>
              <a:rPr lang="en-US" sz="1600" dirty="0"/>
              <a:t> re nit, </a:t>
            </a:r>
            <a:r>
              <a:rPr lang="en-US" sz="1600" dirty="0" err="1"/>
              <a:t>sinvelliquid</a:t>
            </a:r>
            <a:r>
              <a:rPr lang="en-US" sz="1600" dirty="0"/>
              <a:t> </a:t>
            </a:r>
            <a:r>
              <a:rPr lang="en-US" sz="1600" dirty="0" err="1"/>
              <a:t>ut</a:t>
            </a:r>
            <a:r>
              <a:rPr lang="en-US" sz="1600" dirty="0"/>
              <a:t> </a:t>
            </a:r>
            <a:r>
              <a:rPr lang="en-US" sz="1600" dirty="0" err="1"/>
              <a:t>ullab</a:t>
            </a:r>
            <a:r>
              <a:rPr lang="en-US" sz="1600" dirty="0"/>
              <a:t> id </a:t>
            </a:r>
            <a:r>
              <a:rPr lang="en-US" sz="1600" dirty="0" err="1"/>
              <a:t>magnis</a:t>
            </a:r>
            <a:r>
              <a:rPr lang="en-US" sz="1600" dirty="0"/>
              <a:t> nis </a:t>
            </a:r>
            <a:r>
              <a:rPr lang="en-US" sz="1600" dirty="0" err="1"/>
              <a:t>maiorrum</a:t>
            </a:r>
            <a:r>
              <a:rPr lang="en-US" sz="1600" dirty="0"/>
              <a:t> </a:t>
            </a:r>
            <a:r>
              <a:rPr lang="en-US" sz="1600" dirty="0" err="1"/>
              <a:t>inctotatet</a:t>
            </a:r>
            <a:r>
              <a:rPr lang="en-US" sz="1600" dirty="0"/>
              <a:t> qui </a:t>
            </a:r>
            <a:r>
              <a:rPr lang="en-US" sz="1600" dirty="0" err="1"/>
              <a:t>tem</a:t>
            </a:r>
            <a:r>
              <a:rPr lang="en-US" sz="1600" dirty="0"/>
              <a:t> </a:t>
            </a:r>
            <a:r>
              <a:rPr lang="en-US" sz="1600" dirty="0" err="1"/>
              <a:t>dit</a:t>
            </a:r>
            <a:r>
              <a:rPr lang="en-US" sz="1600" dirty="0"/>
              <a:t>, </a:t>
            </a:r>
            <a:r>
              <a:rPr lang="en-US" sz="1600" dirty="0" err="1"/>
              <a:t>simolup</a:t>
            </a:r>
            <a:r>
              <a:rPr lang="en-US" sz="1600" dirty="0"/>
              <a:t> </a:t>
            </a:r>
            <a:r>
              <a:rPr lang="en-US" sz="1600" dirty="0" err="1"/>
              <a:t>tatibus</a:t>
            </a:r>
            <a:r>
              <a:rPr lang="en-US" sz="1600" dirty="0"/>
              <a:t> </a:t>
            </a:r>
            <a:r>
              <a:rPr lang="en-US" sz="1600" dirty="0" err="1"/>
              <a:t>ium</a:t>
            </a:r>
            <a:r>
              <a:rPr lang="en-US" sz="1600" dirty="0"/>
              <a:t> is et </a:t>
            </a:r>
            <a:r>
              <a:rPr lang="en-US" sz="1600" dirty="0" err="1"/>
              <a:t>officienist</a:t>
            </a:r>
            <a:r>
              <a:rPr lang="en-US" sz="1600" dirty="0"/>
              <a:t> qui </a:t>
            </a:r>
            <a:r>
              <a:rPr lang="en-US" sz="1600" dirty="0" err="1"/>
              <a:t>repelec</a:t>
            </a:r>
            <a:r>
              <a:rPr lang="en-US" sz="1600" dirty="0"/>
              <a:t> </a:t>
            </a:r>
            <a:r>
              <a:rPr lang="en-US" sz="1600" dirty="0" err="1"/>
              <a:t>usciis</a:t>
            </a:r>
            <a:r>
              <a:rPr lang="en-US" sz="1600" dirty="0"/>
              <a:t> </a:t>
            </a:r>
            <a:r>
              <a:rPr lang="en-US" sz="1600" dirty="0" err="1"/>
              <a:t>sundit</a:t>
            </a:r>
            <a:r>
              <a:rPr lang="en-US" sz="1600" dirty="0"/>
              <a:t> ad </a:t>
            </a:r>
            <a:r>
              <a:rPr lang="en-US" sz="1600" dirty="0" err="1"/>
              <a:t>ullor</a:t>
            </a:r>
            <a:r>
              <a:rPr lang="en-US" sz="1600" dirty="0"/>
              <a:t> </a:t>
            </a:r>
            <a:r>
              <a:rPr lang="en-US" sz="1600" dirty="0" err="1"/>
              <a:t>aut</a:t>
            </a:r>
            <a:r>
              <a:rPr lang="en-US" sz="1600" dirty="0"/>
              <a:t> et </a:t>
            </a:r>
            <a:r>
              <a:rPr lang="en-US" sz="1600" dirty="0" err="1"/>
              <a:t>voloratur</a:t>
            </a:r>
            <a:r>
              <a:rPr lang="en-US" sz="1600" dirty="0"/>
              <a:t>? Dis </a:t>
            </a:r>
            <a:r>
              <a:rPr lang="en-US" sz="1600" dirty="0" err="1"/>
              <a:t>utam</a:t>
            </a:r>
            <a:r>
              <a:rPr lang="en-US" sz="1600" dirty="0"/>
              <a:t> re </a:t>
            </a:r>
            <a:r>
              <a:rPr lang="en-US" sz="1600" dirty="0" err="1"/>
              <a:t>quibere</a:t>
            </a:r>
            <a:r>
              <a:rPr lang="en-US" sz="1600" dirty="0"/>
              <a:t> </a:t>
            </a:r>
            <a:r>
              <a:rPr lang="en-US" sz="1600" dirty="0" err="1"/>
              <a:t>reriam</a:t>
            </a:r>
            <a:r>
              <a:rPr lang="en-US" sz="1600" dirty="0"/>
              <a:t> </a:t>
            </a:r>
            <a:r>
              <a:rPr lang="en-US" sz="1600" dirty="0" err="1"/>
              <a:t>fuga</a:t>
            </a:r>
            <a:r>
              <a:rPr lang="en-US" sz="1600" dirty="0"/>
              <a:t>. Sed </a:t>
            </a:r>
            <a:r>
              <a:rPr lang="en-US" sz="1600" dirty="0" err="1"/>
              <a:t>maior</a:t>
            </a:r>
            <a:r>
              <a:rPr lang="en-US" sz="1600" dirty="0"/>
              <a:t> </a:t>
            </a:r>
            <a:r>
              <a:rPr lang="en-US" sz="1600" dirty="0" err="1"/>
              <a:t>atus</a:t>
            </a:r>
            <a:r>
              <a:rPr lang="en-US" sz="1600" dirty="0"/>
              <a:t> </a:t>
            </a:r>
            <a:r>
              <a:rPr lang="en-US" sz="1600" dirty="0" err="1"/>
              <a:t>autatiam</a:t>
            </a:r>
            <a:r>
              <a:rPr lang="en-US" sz="1600" dirty="0"/>
              <a:t> </a:t>
            </a:r>
            <a:r>
              <a:rPr lang="en-US" sz="1600" dirty="0" err="1"/>
              <a:t>si</a:t>
            </a:r>
            <a:endParaRPr lang="en-US" sz="1600" dirty="0"/>
          </a:p>
        </p:txBody>
      </p:sp>
      <p:sp>
        <p:nvSpPr>
          <p:cNvPr id="16" name="Oval 15">
            <a:extLst>
              <a:ext uri="{FF2B5EF4-FFF2-40B4-BE49-F238E27FC236}">
                <a16:creationId xmlns:a16="http://schemas.microsoft.com/office/drawing/2014/main" id="{6B9ED422-09C7-44BE-B0EA-ED034B8CE6C6}"/>
              </a:ext>
            </a:extLst>
          </p:cNvPr>
          <p:cNvSpPr/>
          <p:nvPr/>
        </p:nvSpPr>
        <p:spPr bwMode="gray">
          <a:xfrm>
            <a:off x="2234924" y="1445316"/>
            <a:ext cx="1002484" cy="1002484"/>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pic>
        <p:nvPicPr>
          <p:cNvPr id="19" name="Picture 40">
            <a:extLst>
              <a:ext uri="{FF2B5EF4-FFF2-40B4-BE49-F238E27FC236}">
                <a16:creationId xmlns:a16="http://schemas.microsoft.com/office/drawing/2014/main" id="{0420DBA7-E668-4331-898F-6BDADC0A6BB3}"/>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68880" y="1667535"/>
            <a:ext cx="534572" cy="53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a:extLst>
              <a:ext uri="{FF2B5EF4-FFF2-40B4-BE49-F238E27FC236}">
                <a16:creationId xmlns:a16="http://schemas.microsoft.com/office/drawing/2014/main" id="{8F0A409A-AD41-42CA-BC67-22EF1F76B2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6013" y="1718954"/>
            <a:ext cx="395848" cy="482640"/>
          </a:xfrm>
          <a:prstGeom prst="rect">
            <a:avLst/>
          </a:prstGeom>
        </p:spPr>
      </p:pic>
      <p:pic>
        <p:nvPicPr>
          <p:cNvPr id="21" name="Picture 14">
            <a:extLst>
              <a:ext uri="{FF2B5EF4-FFF2-40B4-BE49-F238E27FC236}">
                <a16:creationId xmlns:a16="http://schemas.microsoft.com/office/drawing/2014/main" id="{A4B59F89-0A84-4A5E-80D5-FF0318DAD28C}"/>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rot="10800000" flipH="1" flipV="1">
            <a:off x="5882292" y="1747793"/>
            <a:ext cx="587654" cy="397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0">
            <a:extLst>
              <a:ext uri="{FF2B5EF4-FFF2-40B4-BE49-F238E27FC236}">
                <a16:creationId xmlns:a16="http://schemas.microsoft.com/office/drawing/2014/main" id="{05B637E0-492F-4FC7-BD1A-182EDB5D7583}"/>
              </a:ext>
            </a:extLst>
          </p:cNvPr>
          <p:cNvSpPr/>
          <p:nvPr/>
        </p:nvSpPr>
        <p:spPr bwMode="gray">
          <a:xfrm>
            <a:off x="1214351" y="2693963"/>
            <a:ext cx="3043631" cy="3509889"/>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35" name="Straight Connector 34">
            <a:extLst>
              <a:ext uri="{FF2B5EF4-FFF2-40B4-BE49-F238E27FC236}">
                <a16:creationId xmlns:a16="http://schemas.microsoft.com/office/drawing/2014/main" id="{D8A58ACC-DDB1-4090-B72E-A79239097B84}"/>
              </a:ext>
            </a:extLst>
          </p:cNvPr>
          <p:cNvCxnSpPr>
            <a:stCxn id="16" idx="4"/>
            <a:endCxn id="31" idx="0"/>
          </p:cNvCxnSpPr>
          <p:nvPr/>
        </p:nvCxnSpPr>
        <p:spPr>
          <a:xfrm>
            <a:off x="2736166" y="2447800"/>
            <a:ext cx="1" cy="24616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896D958C-8DD3-4E61-A57E-FE97BE03E1E2}"/>
              </a:ext>
            </a:extLst>
          </p:cNvPr>
          <p:cNvSpPr/>
          <p:nvPr/>
        </p:nvSpPr>
        <p:spPr bwMode="gray">
          <a:xfrm>
            <a:off x="5673810" y="1445316"/>
            <a:ext cx="1002484" cy="100248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37" name="Rectangle 36">
            <a:extLst>
              <a:ext uri="{FF2B5EF4-FFF2-40B4-BE49-F238E27FC236}">
                <a16:creationId xmlns:a16="http://schemas.microsoft.com/office/drawing/2014/main" id="{34D539C8-5BDA-4D76-B3E6-14FC58F9B192}"/>
              </a:ext>
            </a:extLst>
          </p:cNvPr>
          <p:cNvSpPr/>
          <p:nvPr/>
        </p:nvSpPr>
        <p:spPr bwMode="gray">
          <a:xfrm>
            <a:off x="4653237" y="2693963"/>
            <a:ext cx="3043631" cy="350988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38" name="Straight Connector 37">
            <a:extLst>
              <a:ext uri="{FF2B5EF4-FFF2-40B4-BE49-F238E27FC236}">
                <a16:creationId xmlns:a16="http://schemas.microsoft.com/office/drawing/2014/main" id="{A8B94DE1-0856-4C13-AAAE-82CF2D84D0A5}"/>
              </a:ext>
            </a:extLst>
          </p:cNvPr>
          <p:cNvCxnSpPr>
            <a:stCxn id="36" idx="4"/>
            <a:endCxn id="37" idx="0"/>
          </p:cNvCxnSpPr>
          <p:nvPr/>
        </p:nvCxnSpPr>
        <p:spPr>
          <a:xfrm>
            <a:off x="6175052" y="2447800"/>
            <a:ext cx="1" cy="24616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AC17E5A-F06F-4694-B8FE-363BCFE50B05}"/>
              </a:ext>
            </a:extLst>
          </p:cNvPr>
          <p:cNvSpPr/>
          <p:nvPr/>
        </p:nvSpPr>
        <p:spPr bwMode="gray">
          <a:xfrm>
            <a:off x="9112696" y="1445316"/>
            <a:ext cx="1002484" cy="1002484"/>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45" name="Rectangle 44">
            <a:extLst>
              <a:ext uri="{FF2B5EF4-FFF2-40B4-BE49-F238E27FC236}">
                <a16:creationId xmlns:a16="http://schemas.microsoft.com/office/drawing/2014/main" id="{AC42B990-D2DD-4246-A497-5837348D9163}"/>
              </a:ext>
            </a:extLst>
          </p:cNvPr>
          <p:cNvSpPr/>
          <p:nvPr/>
        </p:nvSpPr>
        <p:spPr bwMode="gray">
          <a:xfrm>
            <a:off x="8092123" y="2693963"/>
            <a:ext cx="3043631" cy="3509889"/>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46" name="Straight Connector 45">
            <a:extLst>
              <a:ext uri="{FF2B5EF4-FFF2-40B4-BE49-F238E27FC236}">
                <a16:creationId xmlns:a16="http://schemas.microsoft.com/office/drawing/2014/main" id="{EB3A8090-3D5C-4AB0-AFD8-250182C85BE0}"/>
              </a:ext>
            </a:extLst>
          </p:cNvPr>
          <p:cNvCxnSpPr>
            <a:stCxn id="44" idx="4"/>
            <a:endCxn id="45" idx="0"/>
          </p:cNvCxnSpPr>
          <p:nvPr/>
        </p:nvCxnSpPr>
        <p:spPr>
          <a:xfrm>
            <a:off x="9613938" y="2447800"/>
            <a:ext cx="1" cy="24616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87729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4387-F738-41C1-B02C-B8B17A13A676}"/>
              </a:ext>
            </a:extLst>
          </p:cNvPr>
          <p:cNvSpPr>
            <a:spLocks noGrp="1"/>
          </p:cNvSpPr>
          <p:nvPr>
            <p:ph type="title"/>
          </p:nvPr>
        </p:nvSpPr>
        <p:spPr/>
        <p:txBody>
          <a:bodyPr/>
          <a:lstStyle/>
          <a:p>
            <a:r>
              <a:rPr lang="en-US" dirty="0"/>
              <a:t>Short Messages</a:t>
            </a:r>
          </a:p>
        </p:txBody>
      </p:sp>
      <p:sp>
        <p:nvSpPr>
          <p:cNvPr id="3" name="Text Placeholder 2">
            <a:extLst>
              <a:ext uri="{FF2B5EF4-FFF2-40B4-BE49-F238E27FC236}">
                <a16:creationId xmlns:a16="http://schemas.microsoft.com/office/drawing/2014/main" id="{049AA94F-494C-4D98-ACC9-3C31613E1FB9}"/>
              </a:ext>
            </a:extLst>
          </p:cNvPr>
          <p:cNvSpPr>
            <a:spLocks noGrp="1"/>
          </p:cNvSpPr>
          <p:nvPr>
            <p:ph type="body" sz="quarter" idx="13"/>
          </p:nvPr>
        </p:nvSpPr>
        <p:spPr/>
        <p:txBody>
          <a:bodyPr/>
          <a:lstStyle/>
          <a:p>
            <a:endParaRPr lang="en-US" dirty="0"/>
          </a:p>
        </p:txBody>
      </p:sp>
      <p:sp>
        <p:nvSpPr>
          <p:cNvPr id="8" name="TextBox 7">
            <a:extLst>
              <a:ext uri="{FF2B5EF4-FFF2-40B4-BE49-F238E27FC236}">
                <a16:creationId xmlns:a16="http://schemas.microsoft.com/office/drawing/2014/main" id="{1D40B338-8291-4F17-B092-0C4123978033}"/>
              </a:ext>
            </a:extLst>
          </p:cNvPr>
          <p:cNvSpPr txBox="1"/>
          <p:nvPr/>
        </p:nvSpPr>
        <p:spPr>
          <a:xfrm>
            <a:off x="941420" y="4608883"/>
            <a:ext cx="2046147" cy="769620"/>
          </a:xfrm>
          <a:prstGeom prst="rect">
            <a:avLst/>
          </a:prstGeom>
          <a:noFill/>
        </p:spPr>
        <p:txBody>
          <a:bodyPr wrap="square" lIns="0" tIns="0" rIns="0" bIns="0" rtlCol="0">
            <a:noAutofit/>
          </a:bodyPr>
          <a:lstStyle/>
          <a:p>
            <a:pPr algn="ctr">
              <a:lnSpc>
                <a:spcPct val="90000"/>
              </a:lnSpc>
            </a:pPr>
            <a:r>
              <a:rPr lang="en-US" sz="1600" dirty="0" err="1"/>
              <a:t>quia</a:t>
            </a:r>
            <a:r>
              <a:rPr lang="en-US" sz="1600" dirty="0"/>
              <a:t> </a:t>
            </a:r>
            <a:r>
              <a:rPr lang="en-US" sz="1600" dirty="0" err="1"/>
              <a:t>ipsandia</a:t>
            </a:r>
            <a:r>
              <a:rPr lang="en-US" sz="1600" dirty="0"/>
              <a:t> a vid </a:t>
            </a:r>
            <a:r>
              <a:rPr lang="en-US" sz="1600" dirty="0" err="1"/>
              <a:t>quam</a:t>
            </a:r>
            <a:r>
              <a:rPr lang="en-US" sz="1600" dirty="0"/>
              <a:t> </a:t>
            </a:r>
            <a:r>
              <a:rPr lang="en-US" sz="1600" dirty="0" err="1"/>
              <a:t>rehent</a:t>
            </a:r>
            <a:r>
              <a:rPr lang="en-US" sz="1600" dirty="0"/>
              <a:t> </a:t>
            </a:r>
            <a:r>
              <a:rPr lang="en-US" sz="1600" dirty="0" err="1"/>
              <a:t>explitat</a:t>
            </a:r>
            <a:r>
              <a:rPr lang="en-US" sz="1600" dirty="0"/>
              <a:t> </a:t>
            </a:r>
            <a:r>
              <a:rPr lang="en-US" sz="1600" dirty="0" err="1"/>
              <a:t>quidelicto</a:t>
            </a:r>
            <a:endParaRPr lang="en-US" sz="1600" dirty="0"/>
          </a:p>
        </p:txBody>
      </p:sp>
      <p:sp>
        <p:nvSpPr>
          <p:cNvPr id="4" name="Hexagon 3">
            <a:extLst>
              <a:ext uri="{FF2B5EF4-FFF2-40B4-BE49-F238E27FC236}">
                <a16:creationId xmlns:a16="http://schemas.microsoft.com/office/drawing/2014/main" id="{3F33F686-AA6C-440F-A8A7-7000F721AC1C}"/>
              </a:ext>
            </a:extLst>
          </p:cNvPr>
          <p:cNvSpPr/>
          <p:nvPr/>
        </p:nvSpPr>
        <p:spPr bwMode="gray">
          <a:xfrm rot="5400000">
            <a:off x="989133" y="2015199"/>
            <a:ext cx="1950720" cy="1681655"/>
          </a:xfrm>
          <a:prstGeom prst="hexagon">
            <a:avLst/>
          </a:prstGeom>
          <a:solidFill>
            <a:schemeClr val="tx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23" name="Hexagon 22">
            <a:extLst>
              <a:ext uri="{FF2B5EF4-FFF2-40B4-BE49-F238E27FC236}">
                <a16:creationId xmlns:a16="http://schemas.microsoft.com/office/drawing/2014/main" id="{545B8A2B-6FA3-4596-8E11-C223AA7A650D}"/>
              </a:ext>
            </a:extLst>
          </p:cNvPr>
          <p:cNvSpPr/>
          <p:nvPr/>
        </p:nvSpPr>
        <p:spPr bwMode="gray">
          <a:xfrm rot="5400000">
            <a:off x="3617007" y="2015200"/>
            <a:ext cx="1950720" cy="1681655"/>
          </a:xfrm>
          <a:prstGeom prst="hexagon">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24" name="Hexagon 23">
            <a:extLst>
              <a:ext uri="{FF2B5EF4-FFF2-40B4-BE49-F238E27FC236}">
                <a16:creationId xmlns:a16="http://schemas.microsoft.com/office/drawing/2014/main" id="{D2C0E4DB-A50A-4474-9908-F021F4EC12BF}"/>
              </a:ext>
            </a:extLst>
          </p:cNvPr>
          <p:cNvSpPr/>
          <p:nvPr/>
        </p:nvSpPr>
        <p:spPr bwMode="gray">
          <a:xfrm rot="5400000">
            <a:off x="6197560" y="2015201"/>
            <a:ext cx="1950720" cy="1681655"/>
          </a:xfrm>
          <a:prstGeom prst="hexagon">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25" name="Hexagon 24">
            <a:extLst>
              <a:ext uri="{FF2B5EF4-FFF2-40B4-BE49-F238E27FC236}">
                <a16:creationId xmlns:a16="http://schemas.microsoft.com/office/drawing/2014/main" id="{0C3D4A79-B7D3-4132-8DEF-93DF9DA437C1}"/>
              </a:ext>
            </a:extLst>
          </p:cNvPr>
          <p:cNvSpPr/>
          <p:nvPr/>
        </p:nvSpPr>
        <p:spPr bwMode="gray">
          <a:xfrm rot="5400000">
            <a:off x="8778113" y="2015202"/>
            <a:ext cx="1950720" cy="1681655"/>
          </a:xfrm>
          <a:prstGeom prst="hexagon">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5" name="Rectangle 4">
            <a:extLst>
              <a:ext uri="{FF2B5EF4-FFF2-40B4-BE49-F238E27FC236}">
                <a16:creationId xmlns:a16="http://schemas.microsoft.com/office/drawing/2014/main" id="{CBE582D5-F380-44E6-B354-4B15BA99F3F1}"/>
              </a:ext>
            </a:extLst>
          </p:cNvPr>
          <p:cNvSpPr/>
          <p:nvPr/>
        </p:nvSpPr>
        <p:spPr>
          <a:xfrm>
            <a:off x="855626" y="3946396"/>
            <a:ext cx="2217734" cy="646331"/>
          </a:xfrm>
          <a:prstGeom prst="rect">
            <a:avLst/>
          </a:prstGeom>
        </p:spPr>
        <p:txBody>
          <a:bodyPr wrap="square">
            <a:spAutoFit/>
          </a:bodyPr>
          <a:lstStyle/>
          <a:p>
            <a:pPr algn="ctr"/>
            <a:r>
              <a:rPr lang="en-US" b="1" dirty="0" err="1">
                <a:solidFill>
                  <a:schemeClr val="tx2"/>
                </a:solidFill>
              </a:rPr>
              <a:t>Volupta</a:t>
            </a:r>
            <a:r>
              <a:rPr lang="en-US" b="1" dirty="0">
                <a:solidFill>
                  <a:schemeClr val="tx2"/>
                </a:solidFill>
              </a:rPr>
              <a:t> </a:t>
            </a:r>
            <a:r>
              <a:rPr lang="en-US" b="1" dirty="0" err="1">
                <a:solidFill>
                  <a:schemeClr val="tx2"/>
                </a:solidFill>
              </a:rPr>
              <a:t>eperitates</a:t>
            </a:r>
            <a:r>
              <a:rPr lang="en-US" b="1" dirty="0">
                <a:solidFill>
                  <a:schemeClr val="tx2"/>
                </a:solidFill>
              </a:rPr>
              <a:t> natis </a:t>
            </a:r>
            <a:endParaRPr lang="en-US" dirty="0"/>
          </a:p>
        </p:txBody>
      </p:sp>
      <p:sp>
        <p:nvSpPr>
          <p:cNvPr id="26" name="Rectangle 25">
            <a:extLst>
              <a:ext uri="{FF2B5EF4-FFF2-40B4-BE49-F238E27FC236}">
                <a16:creationId xmlns:a16="http://schemas.microsoft.com/office/drawing/2014/main" id="{3DA0F20A-1EED-4137-9658-CE3653FD9E7B}"/>
              </a:ext>
            </a:extLst>
          </p:cNvPr>
          <p:cNvSpPr/>
          <p:nvPr/>
        </p:nvSpPr>
        <p:spPr>
          <a:xfrm>
            <a:off x="3483500" y="3946396"/>
            <a:ext cx="2217734" cy="646331"/>
          </a:xfrm>
          <a:prstGeom prst="rect">
            <a:avLst/>
          </a:prstGeom>
        </p:spPr>
        <p:txBody>
          <a:bodyPr wrap="square">
            <a:spAutoFit/>
          </a:bodyPr>
          <a:lstStyle/>
          <a:p>
            <a:pPr algn="ctr"/>
            <a:r>
              <a:rPr lang="en-US" b="1" dirty="0" err="1"/>
              <a:t>Volupta</a:t>
            </a:r>
            <a:r>
              <a:rPr lang="en-US" b="1" dirty="0"/>
              <a:t> </a:t>
            </a:r>
            <a:r>
              <a:rPr lang="en-US" b="1" dirty="0" err="1"/>
              <a:t>eperitates</a:t>
            </a:r>
            <a:r>
              <a:rPr lang="en-US" b="1" dirty="0"/>
              <a:t> natis </a:t>
            </a:r>
            <a:endParaRPr lang="en-US" dirty="0"/>
          </a:p>
        </p:txBody>
      </p:sp>
      <p:sp>
        <p:nvSpPr>
          <p:cNvPr id="27" name="Rectangle 26">
            <a:extLst>
              <a:ext uri="{FF2B5EF4-FFF2-40B4-BE49-F238E27FC236}">
                <a16:creationId xmlns:a16="http://schemas.microsoft.com/office/drawing/2014/main" id="{3D16E244-EF0C-44DE-A41C-1A15B65CCCBC}"/>
              </a:ext>
            </a:extLst>
          </p:cNvPr>
          <p:cNvSpPr/>
          <p:nvPr/>
        </p:nvSpPr>
        <p:spPr>
          <a:xfrm>
            <a:off x="6064053" y="3946396"/>
            <a:ext cx="2217734" cy="646331"/>
          </a:xfrm>
          <a:prstGeom prst="rect">
            <a:avLst/>
          </a:prstGeom>
        </p:spPr>
        <p:txBody>
          <a:bodyPr wrap="square">
            <a:spAutoFit/>
          </a:bodyPr>
          <a:lstStyle/>
          <a:p>
            <a:pPr algn="ctr"/>
            <a:r>
              <a:rPr lang="en-US" b="1" dirty="0" err="1">
                <a:solidFill>
                  <a:schemeClr val="accent1"/>
                </a:solidFill>
              </a:rPr>
              <a:t>Volupta</a:t>
            </a:r>
            <a:r>
              <a:rPr lang="en-US" b="1" dirty="0">
                <a:solidFill>
                  <a:schemeClr val="accent1"/>
                </a:solidFill>
              </a:rPr>
              <a:t> </a:t>
            </a:r>
            <a:r>
              <a:rPr lang="en-US" b="1" dirty="0" err="1">
                <a:solidFill>
                  <a:schemeClr val="accent1"/>
                </a:solidFill>
              </a:rPr>
              <a:t>eperitates</a:t>
            </a:r>
            <a:r>
              <a:rPr lang="en-US" b="1" dirty="0">
                <a:solidFill>
                  <a:schemeClr val="accent1"/>
                </a:solidFill>
              </a:rPr>
              <a:t> natis </a:t>
            </a:r>
            <a:endParaRPr lang="en-US" dirty="0">
              <a:solidFill>
                <a:schemeClr val="accent1"/>
              </a:solidFill>
            </a:endParaRPr>
          </a:p>
        </p:txBody>
      </p:sp>
      <p:sp>
        <p:nvSpPr>
          <p:cNvPr id="28" name="Rectangle 27">
            <a:extLst>
              <a:ext uri="{FF2B5EF4-FFF2-40B4-BE49-F238E27FC236}">
                <a16:creationId xmlns:a16="http://schemas.microsoft.com/office/drawing/2014/main" id="{3A362CD9-563B-4C07-97A4-6C204A7A8899}"/>
              </a:ext>
            </a:extLst>
          </p:cNvPr>
          <p:cNvSpPr/>
          <p:nvPr/>
        </p:nvSpPr>
        <p:spPr>
          <a:xfrm>
            <a:off x="8644606" y="3946396"/>
            <a:ext cx="2217734" cy="646331"/>
          </a:xfrm>
          <a:prstGeom prst="rect">
            <a:avLst/>
          </a:prstGeom>
        </p:spPr>
        <p:txBody>
          <a:bodyPr wrap="square">
            <a:spAutoFit/>
          </a:bodyPr>
          <a:lstStyle/>
          <a:p>
            <a:pPr algn="ctr"/>
            <a:r>
              <a:rPr lang="en-US" b="1" dirty="0" err="1">
                <a:solidFill>
                  <a:schemeClr val="accent4"/>
                </a:solidFill>
              </a:rPr>
              <a:t>Volupta</a:t>
            </a:r>
            <a:r>
              <a:rPr lang="en-US" b="1" dirty="0">
                <a:solidFill>
                  <a:schemeClr val="accent4"/>
                </a:solidFill>
              </a:rPr>
              <a:t> </a:t>
            </a:r>
            <a:r>
              <a:rPr lang="en-US" b="1" dirty="0" err="1">
                <a:solidFill>
                  <a:schemeClr val="accent4"/>
                </a:solidFill>
              </a:rPr>
              <a:t>eperitates</a:t>
            </a:r>
            <a:r>
              <a:rPr lang="en-US" b="1" dirty="0">
                <a:solidFill>
                  <a:schemeClr val="accent4"/>
                </a:solidFill>
              </a:rPr>
              <a:t> natis </a:t>
            </a:r>
            <a:endParaRPr lang="en-US" dirty="0">
              <a:solidFill>
                <a:schemeClr val="accent4"/>
              </a:solidFill>
            </a:endParaRPr>
          </a:p>
        </p:txBody>
      </p:sp>
      <p:sp>
        <p:nvSpPr>
          <p:cNvPr id="29" name="TextBox 28">
            <a:extLst>
              <a:ext uri="{FF2B5EF4-FFF2-40B4-BE49-F238E27FC236}">
                <a16:creationId xmlns:a16="http://schemas.microsoft.com/office/drawing/2014/main" id="{693A32C5-7CE4-4F73-BF71-2833D29B15D5}"/>
              </a:ext>
            </a:extLst>
          </p:cNvPr>
          <p:cNvSpPr txBox="1"/>
          <p:nvPr/>
        </p:nvSpPr>
        <p:spPr>
          <a:xfrm>
            <a:off x="3569294" y="4608883"/>
            <a:ext cx="2046147" cy="769620"/>
          </a:xfrm>
          <a:prstGeom prst="rect">
            <a:avLst/>
          </a:prstGeom>
          <a:noFill/>
        </p:spPr>
        <p:txBody>
          <a:bodyPr wrap="square" lIns="0" tIns="0" rIns="0" bIns="0" rtlCol="0">
            <a:noAutofit/>
          </a:bodyPr>
          <a:lstStyle/>
          <a:p>
            <a:pPr algn="ctr">
              <a:lnSpc>
                <a:spcPct val="90000"/>
              </a:lnSpc>
            </a:pPr>
            <a:r>
              <a:rPr lang="en-US" sz="1600" dirty="0" err="1"/>
              <a:t>quia</a:t>
            </a:r>
            <a:r>
              <a:rPr lang="en-US" sz="1600" dirty="0"/>
              <a:t> </a:t>
            </a:r>
            <a:r>
              <a:rPr lang="en-US" sz="1600" dirty="0" err="1"/>
              <a:t>ipsandia</a:t>
            </a:r>
            <a:r>
              <a:rPr lang="en-US" sz="1600" dirty="0"/>
              <a:t> a vid </a:t>
            </a:r>
            <a:r>
              <a:rPr lang="en-US" sz="1600" dirty="0" err="1"/>
              <a:t>quam</a:t>
            </a:r>
            <a:r>
              <a:rPr lang="en-US" sz="1600" dirty="0"/>
              <a:t> </a:t>
            </a:r>
            <a:r>
              <a:rPr lang="en-US" sz="1600" dirty="0" err="1"/>
              <a:t>rehent</a:t>
            </a:r>
            <a:r>
              <a:rPr lang="en-US" sz="1600" dirty="0"/>
              <a:t> </a:t>
            </a:r>
            <a:r>
              <a:rPr lang="en-US" sz="1600" dirty="0" err="1"/>
              <a:t>explitat</a:t>
            </a:r>
            <a:r>
              <a:rPr lang="en-US" sz="1600" dirty="0"/>
              <a:t> </a:t>
            </a:r>
            <a:r>
              <a:rPr lang="en-US" sz="1600" dirty="0" err="1"/>
              <a:t>quidelicto</a:t>
            </a:r>
            <a:endParaRPr lang="en-US" sz="1600" dirty="0"/>
          </a:p>
        </p:txBody>
      </p:sp>
      <p:sp>
        <p:nvSpPr>
          <p:cNvPr id="30" name="TextBox 29">
            <a:extLst>
              <a:ext uri="{FF2B5EF4-FFF2-40B4-BE49-F238E27FC236}">
                <a16:creationId xmlns:a16="http://schemas.microsoft.com/office/drawing/2014/main" id="{8037C7AF-15B0-4149-A0E8-6B89FA95F58B}"/>
              </a:ext>
            </a:extLst>
          </p:cNvPr>
          <p:cNvSpPr txBox="1"/>
          <p:nvPr/>
        </p:nvSpPr>
        <p:spPr>
          <a:xfrm>
            <a:off x="6149847" y="4608883"/>
            <a:ext cx="2046147" cy="769620"/>
          </a:xfrm>
          <a:prstGeom prst="rect">
            <a:avLst/>
          </a:prstGeom>
          <a:noFill/>
        </p:spPr>
        <p:txBody>
          <a:bodyPr wrap="square" lIns="0" tIns="0" rIns="0" bIns="0" rtlCol="0">
            <a:noAutofit/>
          </a:bodyPr>
          <a:lstStyle/>
          <a:p>
            <a:pPr algn="ctr">
              <a:lnSpc>
                <a:spcPct val="90000"/>
              </a:lnSpc>
            </a:pPr>
            <a:r>
              <a:rPr lang="en-US" sz="1600" dirty="0" err="1"/>
              <a:t>quia</a:t>
            </a:r>
            <a:r>
              <a:rPr lang="en-US" sz="1600" dirty="0"/>
              <a:t> </a:t>
            </a:r>
            <a:r>
              <a:rPr lang="en-US" sz="1600" dirty="0" err="1"/>
              <a:t>ipsandia</a:t>
            </a:r>
            <a:r>
              <a:rPr lang="en-US" sz="1600" dirty="0"/>
              <a:t> a vid </a:t>
            </a:r>
            <a:r>
              <a:rPr lang="en-US" sz="1600" dirty="0" err="1"/>
              <a:t>quam</a:t>
            </a:r>
            <a:r>
              <a:rPr lang="en-US" sz="1600" dirty="0"/>
              <a:t> </a:t>
            </a:r>
            <a:r>
              <a:rPr lang="en-US" sz="1600" dirty="0" err="1"/>
              <a:t>rehent</a:t>
            </a:r>
            <a:r>
              <a:rPr lang="en-US" sz="1600" dirty="0"/>
              <a:t> </a:t>
            </a:r>
            <a:r>
              <a:rPr lang="en-US" sz="1600" dirty="0" err="1"/>
              <a:t>explitat</a:t>
            </a:r>
            <a:r>
              <a:rPr lang="en-US" sz="1600" dirty="0"/>
              <a:t> </a:t>
            </a:r>
            <a:r>
              <a:rPr lang="en-US" sz="1600" dirty="0" err="1"/>
              <a:t>quidelicto</a:t>
            </a:r>
            <a:endParaRPr lang="en-US" sz="1600" dirty="0"/>
          </a:p>
        </p:txBody>
      </p:sp>
      <p:sp>
        <p:nvSpPr>
          <p:cNvPr id="31" name="TextBox 30">
            <a:extLst>
              <a:ext uri="{FF2B5EF4-FFF2-40B4-BE49-F238E27FC236}">
                <a16:creationId xmlns:a16="http://schemas.microsoft.com/office/drawing/2014/main" id="{DD7FA87A-523D-4AEC-BE16-7F2627408191}"/>
              </a:ext>
            </a:extLst>
          </p:cNvPr>
          <p:cNvSpPr txBox="1"/>
          <p:nvPr/>
        </p:nvSpPr>
        <p:spPr>
          <a:xfrm>
            <a:off x="8730400" y="4608883"/>
            <a:ext cx="2046147" cy="769620"/>
          </a:xfrm>
          <a:prstGeom prst="rect">
            <a:avLst/>
          </a:prstGeom>
          <a:noFill/>
        </p:spPr>
        <p:txBody>
          <a:bodyPr wrap="square" lIns="0" tIns="0" rIns="0" bIns="0" rtlCol="0">
            <a:noAutofit/>
          </a:bodyPr>
          <a:lstStyle/>
          <a:p>
            <a:pPr algn="ctr">
              <a:lnSpc>
                <a:spcPct val="90000"/>
              </a:lnSpc>
            </a:pPr>
            <a:r>
              <a:rPr lang="en-US" sz="1600" dirty="0" err="1"/>
              <a:t>quia</a:t>
            </a:r>
            <a:r>
              <a:rPr lang="en-US" sz="1600" dirty="0"/>
              <a:t> </a:t>
            </a:r>
            <a:r>
              <a:rPr lang="en-US" sz="1600" dirty="0" err="1"/>
              <a:t>ipsandia</a:t>
            </a:r>
            <a:r>
              <a:rPr lang="en-US" sz="1600" dirty="0"/>
              <a:t> a vid </a:t>
            </a:r>
            <a:r>
              <a:rPr lang="en-US" sz="1600" dirty="0" err="1"/>
              <a:t>quam</a:t>
            </a:r>
            <a:r>
              <a:rPr lang="en-US" sz="1600" dirty="0"/>
              <a:t> </a:t>
            </a:r>
            <a:r>
              <a:rPr lang="en-US" sz="1600" dirty="0" err="1"/>
              <a:t>rehent</a:t>
            </a:r>
            <a:r>
              <a:rPr lang="en-US" sz="1600" dirty="0"/>
              <a:t> </a:t>
            </a:r>
            <a:r>
              <a:rPr lang="en-US" sz="1600" dirty="0" err="1"/>
              <a:t>explitat</a:t>
            </a:r>
            <a:r>
              <a:rPr lang="en-US" sz="1600" dirty="0"/>
              <a:t> </a:t>
            </a:r>
            <a:r>
              <a:rPr lang="en-US" sz="1600" dirty="0" err="1"/>
              <a:t>quidelicto</a:t>
            </a:r>
            <a:endParaRPr lang="en-US" sz="1600" dirty="0"/>
          </a:p>
        </p:txBody>
      </p:sp>
      <p:pic>
        <p:nvPicPr>
          <p:cNvPr id="32" name="Picture 31">
            <a:extLst>
              <a:ext uri="{FF2B5EF4-FFF2-40B4-BE49-F238E27FC236}">
                <a16:creationId xmlns:a16="http://schemas.microsoft.com/office/drawing/2014/main" id="{57DD7F1E-15AE-48CA-B075-4DE281C162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6527" y="2448061"/>
            <a:ext cx="815932" cy="815930"/>
          </a:xfrm>
          <a:prstGeom prst="rect">
            <a:avLst/>
          </a:prstGeom>
        </p:spPr>
      </p:pic>
      <p:pic>
        <p:nvPicPr>
          <p:cNvPr id="33" name="Picture 32">
            <a:extLst>
              <a:ext uri="{FF2B5EF4-FFF2-40B4-BE49-F238E27FC236}">
                <a16:creationId xmlns:a16="http://schemas.microsoft.com/office/drawing/2014/main" id="{F4BF819C-2D92-4B65-8CD8-9D9183F61E6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284228" y="2581988"/>
            <a:ext cx="938490" cy="548076"/>
          </a:xfrm>
          <a:prstGeom prst="rect">
            <a:avLst/>
          </a:prstGeom>
        </p:spPr>
      </p:pic>
      <p:pic>
        <p:nvPicPr>
          <p:cNvPr id="34" name="Picture 33">
            <a:extLst>
              <a:ext uri="{FF2B5EF4-FFF2-40B4-BE49-F238E27FC236}">
                <a16:creationId xmlns:a16="http://schemas.microsoft.com/office/drawing/2014/main" id="{7B58995A-F451-4B82-9B35-24F64FCA85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43686" y="2486860"/>
            <a:ext cx="1058469" cy="777131"/>
          </a:xfrm>
          <a:prstGeom prst="rect">
            <a:avLst/>
          </a:prstGeom>
        </p:spPr>
      </p:pic>
      <p:pic>
        <p:nvPicPr>
          <p:cNvPr id="35" name="Picture 34">
            <a:extLst>
              <a:ext uri="{FF2B5EF4-FFF2-40B4-BE49-F238E27FC236}">
                <a16:creationId xmlns:a16="http://schemas.microsoft.com/office/drawing/2014/main" id="{1D16E567-C376-4748-B118-69E49E9888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5504" y="2486860"/>
            <a:ext cx="773726" cy="793290"/>
          </a:xfrm>
          <a:prstGeom prst="rect">
            <a:avLst/>
          </a:prstGeom>
        </p:spPr>
      </p:pic>
    </p:spTree>
    <p:extLst>
      <p:ext uri="{BB962C8B-B14F-4D97-AF65-F5344CB8AC3E}">
        <p14:creationId xmlns:p14="http://schemas.microsoft.com/office/powerpoint/2010/main" val="335739799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D8CAEB6-C86A-4D81-9FF4-A21471A0F88A}"/>
              </a:ext>
            </a:extLst>
          </p:cNvPr>
          <p:cNvSpPr>
            <a:spLocks noGrp="1"/>
          </p:cNvSpPr>
          <p:nvPr>
            <p:ph type="body" sz="quarter" idx="12"/>
          </p:nvPr>
        </p:nvSpPr>
        <p:spPr/>
        <p:txBody>
          <a:bodyPr/>
          <a:lstStyle/>
          <a:p>
            <a:endParaRPr lang="en-US"/>
          </a:p>
        </p:txBody>
      </p:sp>
      <p:sp>
        <p:nvSpPr>
          <p:cNvPr id="8" name="Text Placeholder 7">
            <a:extLst>
              <a:ext uri="{FF2B5EF4-FFF2-40B4-BE49-F238E27FC236}">
                <a16:creationId xmlns:a16="http://schemas.microsoft.com/office/drawing/2014/main" id="{2BB672CE-D8FC-4654-A154-AB076D1BB56A}"/>
              </a:ext>
            </a:extLst>
          </p:cNvPr>
          <p:cNvSpPr>
            <a:spLocks noGrp="1"/>
          </p:cNvSpPr>
          <p:nvPr>
            <p:ph type="body" sz="quarter" idx="14"/>
          </p:nvPr>
        </p:nvSpPr>
        <p:spPr/>
        <p:txBody>
          <a:bodyPr/>
          <a:lstStyle/>
          <a:p>
            <a:endParaRPr lang="en-US"/>
          </a:p>
        </p:txBody>
      </p:sp>
      <p:sp>
        <p:nvSpPr>
          <p:cNvPr id="9" name="Text Placeholder 8">
            <a:extLst>
              <a:ext uri="{FF2B5EF4-FFF2-40B4-BE49-F238E27FC236}">
                <a16:creationId xmlns:a16="http://schemas.microsoft.com/office/drawing/2014/main" id="{C908B6B4-3002-424A-9A4C-866B0B00C6ED}"/>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511F9C50-FB08-4066-9C0B-B16C369B9580}"/>
              </a:ext>
            </a:extLst>
          </p:cNvPr>
          <p:cNvSpPr>
            <a:spLocks noGrp="1"/>
          </p:cNvSpPr>
          <p:nvPr>
            <p:ph type="ctrTitle"/>
          </p:nvPr>
        </p:nvSpPr>
        <p:spPr/>
        <p:txBody>
          <a:bodyPr/>
          <a:lstStyle/>
          <a:p>
            <a:r>
              <a:rPr lang="en-US" dirty="0"/>
              <a:t>Graph/Numerical example</a:t>
            </a:r>
          </a:p>
        </p:txBody>
      </p:sp>
    </p:spTree>
    <p:extLst>
      <p:ext uri="{BB962C8B-B14F-4D97-AF65-F5344CB8AC3E}">
        <p14:creationId xmlns:p14="http://schemas.microsoft.com/office/powerpoint/2010/main" val="116747963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D8CAEB6-C86A-4D81-9FF4-A21471A0F88A}"/>
              </a:ext>
            </a:extLst>
          </p:cNvPr>
          <p:cNvSpPr>
            <a:spLocks noGrp="1"/>
          </p:cNvSpPr>
          <p:nvPr>
            <p:ph type="body" sz="quarter" idx="12"/>
          </p:nvPr>
        </p:nvSpPr>
        <p:spPr/>
        <p:txBody>
          <a:bodyPr/>
          <a:lstStyle/>
          <a:p>
            <a:endParaRPr lang="en-US"/>
          </a:p>
        </p:txBody>
      </p:sp>
      <p:sp>
        <p:nvSpPr>
          <p:cNvPr id="8" name="Text Placeholder 7">
            <a:extLst>
              <a:ext uri="{FF2B5EF4-FFF2-40B4-BE49-F238E27FC236}">
                <a16:creationId xmlns:a16="http://schemas.microsoft.com/office/drawing/2014/main" id="{2BB672CE-D8FC-4654-A154-AB076D1BB56A}"/>
              </a:ext>
            </a:extLst>
          </p:cNvPr>
          <p:cNvSpPr>
            <a:spLocks noGrp="1"/>
          </p:cNvSpPr>
          <p:nvPr>
            <p:ph type="body" sz="quarter" idx="14"/>
          </p:nvPr>
        </p:nvSpPr>
        <p:spPr/>
        <p:txBody>
          <a:bodyPr/>
          <a:lstStyle/>
          <a:p>
            <a:endParaRPr lang="en-US"/>
          </a:p>
        </p:txBody>
      </p:sp>
      <p:sp>
        <p:nvSpPr>
          <p:cNvPr id="9" name="Text Placeholder 8">
            <a:extLst>
              <a:ext uri="{FF2B5EF4-FFF2-40B4-BE49-F238E27FC236}">
                <a16:creationId xmlns:a16="http://schemas.microsoft.com/office/drawing/2014/main" id="{C908B6B4-3002-424A-9A4C-866B0B00C6ED}"/>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511F9C50-FB08-4066-9C0B-B16C369B9580}"/>
              </a:ext>
            </a:extLst>
          </p:cNvPr>
          <p:cNvSpPr>
            <a:spLocks noGrp="1"/>
          </p:cNvSpPr>
          <p:nvPr>
            <p:ph type="ctrTitle"/>
          </p:nvPr>
        </p:nvSpPr>
        <p:spPr/>
        <p:txBody>
          <a:bodyPr/>
          <a:lstStyle/>
          <a:p>
            <a:r>
              <a:rPr lang="en-US" dirty="0"/>
              <a:t>Agenda Slides</a:t>
            </a:r>
          </a:p>
        </p:txBody>
      </p:sp>
    </p:spTree>
    <p:extLst>
      <p:ext uri="{BB962C8B-B14F-4D97-AF65-F5344CB8AC3E}">
        <p14:creationId xmlns:p14="http://schemas.microsoft.com/office/powerpoint/2010/main" val="544097659"/>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B905A1-EB4F-4097-80B6-19D55A45F62B}"/>
              </a:ext>
            </a:extLst>
          </p:cNvPr>
          <p:cNvSpPr>
            <a:spLocks noGrp="1"/>
          </p:cNvSpPr>
          <p:nvPr>
            <p:ph type="title"/>
          </p:nvPr>
        </p:nvSpPr>
        <p:spPr/>
        <p:txBody>
          <a:bodyPr/>
          <a:lstStyle/>
          <a:p>
            <a:r>
              <a:rPr lang="en-US" dirty="0"/>
              <a:t>Graph Example</a:t>
            </a:r>
          </a:p>
        </p:txBody>
      </p:sp>
      <p:sp>
        <p:nvSpPr>
          <p:cNvPr id="7" name="Text Placeholder 6">
            <a:extLst>
              <a:ext uri="{FF2B5EF4-FFF2-40B4-BE49-F238E27FC236}">
                <a16:creationId xmlns:a16="http://schemas.microsoft.com/office/drawing/2014/main" id="{B1D2DEC3-6723-4A6F-B37E-3BE9B91B4C63}"/>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EA54C145-74A3-4B1F-8A78-DF0E6D4B0E82}"/>
              </a:ext>
            </a:extLst>
          </p:cNvPr>
          <p:cNvSpPr/>
          <p:nvPr/>
        </p:nvSpPr>
        <p:spPr bwMode="ltGray">
          <a:xfrm>
            <a:off x="734265" y="5576171"/>
            <a:ext cx="7198879" cy="64816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1" name="Rectangle 10">
            <a:extLst>
              <a:ext uri="{FF2B5EF4-FFF2-40B4-BE49-F238E27FC236}">
                <a16:creationId xmlns:a16="http://schemas.microsoft.com/office/drawing/2014/main" id="{E990C4A4-6AF9-47E0-BA1C-70E601153D06}"/>
              </a:ext>
            </a:extLst>
          </p:cNvPr>
          <p:cNvSpPr/>
          <p:nvPr/>
        </p:nvSpPr>
        <p:spPr bwMode="ltGray">
          <a:xfrm>
            <a:off x="734265" y="4445621"/>
            <a:ext cx="7198879" cy="64816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2" name="Rectangle 11">
            <a:extLst>
              <a:ext uri="{FF2B5EF4-FFF2-40B4-BE49-F238E27FC236}">
                <a16:creationId xmlns:a16="http://schemas.microsoft.com/office/drawing/2014/main" id="{674C7CA8-18A9-4A7F-BF51-2A91BE04067E}"/>
              </a:ext>
            </a:extLst>
          </p:cNvPr>
          <p:cNvSpPr/>
          <p:nvPr/>
        </p:nvSpPr>
        <p:spPr bwMode="ltGray">
          <a:xfrm>
            <a:off x="734265" y="3314661"/>
            <a:ext cx="7198879" cy="64816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3" name="Rectangle 12">
            <a:extLst>
              <a:ext uri="{FF2B5EF4-FFF2-40B4-BE49-F238E27FC236}">
                <a16:creationId xmlns:a16="http://schemas.microsoft.com/office/drawing/2014/main" id="{5BBED54E-FFCF-4D2F-88F6-8D9BF364C20B}"/>
              </a:ext>
            </a:extLst>
          </p:cNvPr>
          <p:cNvSpPr/>
          <p:nvPr/>
        </p:nvSpPr>
        <p:spPr bwMode="ltGray">
          <a:xfrm>
            <a:off x="734265" y="2152388"/>
            <a:ext cx="7198879" cy="64816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4" name="Text Placeholder 4">
            <a:extLst>
              <a:ext uri="{FF2B5EF4-FFF2-40B4-BE49-F238E27FC236}">
                <a16:creationId xmlns:a16="http://schemas.microsoft.com/office/drawing/2014/main" id="{6811CC07-258F-4DAE-8161-AF9CFF799D62}"/>
              </a:ext>
            </a:extLst>
          </p:cNvPr>
          <p:cNvSpPr txBox="1">
            <a:spLocks/>
          </p:cNvSpPr>
          <p:nvPr/>
        </p:nvSpPr>
        <p:spPr>
          <a:xfrm>
            <a:off x="3021461" y="1845372"/>
            <a:ext cx="3479912" cy="324159"/>
          </a:xfrm>
          <a:prstGeom prst="rect">
            <a:avLst/>
          </a:prstGeom>
        </p:spPr>
        <p:txBody>
          <a:bodyPr anchor="ctr"/>
          <a:lstStyle>
            <a:lvl1pPr marL="0" indent="0" algn="l" defTabSz="914377" rtl="0" eaLnBrk="1" latinLnBrk="0" hangingPunct="1">
              <a:lnSpc>
                <a:spcPct val="90000"/>
              </a:lnSpc>
              <a:spcBef>
                <a:spcPts val="2400"/>
              </a:spcBef>
              <a:buClr>
                <a:schemeClr val="accent1"/>
              </a:buClr>
              <a:buFont typeface="Arial" charset="0"/>
              <a:buNone/>
              <a:tabLst/>
              <a:defRPr sz="2667" b="1" strike="noStrike" kern="1200" baseline="0">
                <a:solidFill>
                  <a:schemeClr val="tx1"/>
                </a:solidFill>
                <a:latin typeface="+mn-lt"/>
                <a:ea typeface="+mn-ea"/>
                <a:cs typeface="+mn-cs"/>
              </a:defRPr>
            </a:lvl1pPr>
            <a:lvl2pPr marL="361942" indent="-182029" algn="l" defTabSz="914377" rtl="0" eaLnBrk="1" latinLnBrk="0" hangingPunct="1">
              <a:lnSpc>
                <a:spcPct val="90000"/>
              </a:lnSpc>
              <a:spcBef>
                <a:spcPts val="500"/>
              </a:spcBef>
              <a:buClr>
                <a:schemeClr val="accent1"/>
              </a:buClr>
              <a:buFont typeface="Arial" charset="0"/>
              <a:buChar char="•"/>
              <a:tabLst/>
              <a:defRPr sz="2400" kern="1200" baseline="0">
                <a:solidFill>
                  <a:schemeClr val="tx1"/>
                </a:solidFill>
                <a:latin typeface="+mn-lt"/>
                <a:ea typeface="+mn-ea"/>
                <a:cs typeface="+mn-cs"/>
              </a:defRPr>
            </a:lvl2pPr>
            <a:lvl3pPr marL="541853" indent="-179913" algn="l" defTabSz="914377" rtl="0" eaLnBrk="1" latinLnBrk="0" hangingPunct="1">
              <a:lnSpc>
                <a:spcPct val="90000"/>
              </a:lnSpc>
              <a:spcBef>
                <a:spcPts val="500"/>
              </a:spcBef>
              <a:buClr>
                <a:schemeClr val="accent1"/>
              </a:buClr>
              <a:buFont typeface="Arial" charset="0"/>
              <a:buChar char="•"/>
              <a:tabLst/>
              <a:defRPr sz="2133" kern="1200" baseline="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dirty="0">
                <a:solidFill>
                  <a:schemeClr val="tx2"/>
                </a:solidFill>
              </a:rPr>
              <a:t>Data Title</a:t>
            </a:r>
          </a:p>
        </p:txBody>
      </p:sp>
      <p:graphicFrame>
        <p:nvGraphicFramePr>
          <p:cNvPr id="15" name="Chart 14">
            <a:extLst>
              <a:ext uri="{FF2B5EF4-FFF2-40B4-BE49-F238E27FC236}">
                <a16:creationId xmlns:a16="http://schemas.microsoft.com/office/drawing/2014/main" id="{ABB80D05-E5FE-452D-9644-71F94F6AD077}"/>
              </a:ext>
            </a:extLst>
          </p:cNvPr>
          <p:cNvGraphicFramePr>
            <a:graphicFrameLocks/>
          </p:cNvGraphicFramePr>
          <p:nvPr>
            <p:extLst>
              <p:ext uri="{D42A27DB-BD31-4B8C-83A1-F6EECF244321}">
                <p14:modId xmlns:p14="http://schemas.microsoft.com/office/powerpoint/2010/main" val="2044079740"/>
              </p:ext>
            </p:extLst>
          </p:nvPr>
        </p:nvGraphicFramePr>
        <p:xfrm>
          <a:off x="3103878" y="2047053"/>
          <a:ext cx="4061589" cy="4307642"/>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088BBAF5-BD83-4383-BBAE-E6C0A81D82FA}"/>
              </a:ext>
            </a:extLst>
          </p:cNvPr>
          <p:cNvSpPr txBox="1"/>
          <p:nvPr/>
        </p:nvSpPr>
        <p:spPr>
          <a:xfrm>
            <a:off x="7226423" y="2316688"/>
            <a:ext cx="864872" cy="338554"/>
          </a:xfrm>
          <a:prstGeom prst="rect">
            <a:avLst/>
          </a:prstGeom>
          <a:noFill/>
        </p:spPr>
        <p:txBody>
          <a:bodyPr wrap="square" rtlCol="0">
            <a:spAutoFit/>
          </a:bodyPr>
          <a:lstStyle/>
          <a:p>
            <a:r>
              <a:rPr lang="en-US" sz="1600" b="1" dirty="0">
                <a:solidFill>
                  <a:schemeClr val="bg2">
                    <a:lumMod val="50000"/>
                  </a:schemeClr>
                </a:solidFill>
              </a:rPr>
              <a:t>XX%</a:t>
            </a:r>
          </a:p>
        </p:txBody>
      </p:sp>
      <p:sp>
        <p:nvSpPr>
          <p:cNvPr id="17" name="TextBox 16">
            <a:extLst>
              <a:ext uri="{FF2B5EF4-FFF2-40B4-BE49-F238E27FC236}">
                <a16:creationId xmlns:a16="http://schemas.microsoft.com/office/drawing/2014/main" id="{540CEB17-CE56-49CB-BFE8-F22A4665DD3A}"/>
              </a:ext>
            </a:extLst>
          </p:cNvPr>
          <p:cNvSpPr txBox="1"/>
          <p:nvPr/>
        </p:nvSpPr>
        <p:spPr>
          <a:xfrm>
            <a:off x="7226423" y="2888532"/>
            <a:ext cx="864872" cy="338554"/>
          </a:xfrm>
          <a:prstGeom prst="rect">
            <a:avLst/>
          </a:prstGeom>
          <a:noFill/>
        </p:spPr>
        <p:txBody>
          <a:bodyPr wrap="square" rtlCol="0">
            <a:spAutoFit/>
          </a:bodyPr>
          <a:lstStyle/>
          <a:p>
            <a:r>
              <a:rPr lang="en-US" sz="1600" b="1" dirty="0">
                <a:solidFill>
                  <a:schemeClr val="bg2">
                    <a:lumMod val="50000"/>
                  </a:schemeClr>
                </a:solidFill>
              </a:rPr>
              <a:t>XX%</a:t>
            </a:r>
          </a:p>
        </p:txBody>
      </p:sp>
      <p:sp>
        <p:nvSpPr>
          <p:cNvPr id="18" name="TextBox 17">
            <a:extLst>
              <a:ext uri="{FF2B5EF4-FFF2-40B4-BE49-F238E27FC236}">
                <a16:creationId xmlns:a16="http://schemas.microsoft.com/office/drawing/2014/main" id="{D206E6E6-E1AD-4304-B83D-5BFFD42A5F26}"/>
              </a:ext>
            </a:extLst>
          </p:cNvPr>
          <p:cNvSpPr txBox="1"/>
          <p:nvPr/>
        </p:nvSpPr>
        <p:spPr>
          <a:xfrm>
            <a:off x="7226423" y="3456101"/>
            <a:ext cx="864872" cy="338554"/>
          </a:xfrm>
          <a:prstGeom prst="rect">
            <a:avLst/>
          </a:prstGeom>
          <a:noFill/>
        </p:spPr>
        <p:txBody>
          <a:bodyPr wrap="square" rtlCol="0">
            <a:spAutoFit/>
          </a:bodyPr>
          <a:lstStyle/>
          <a:p>
            <a:r>
              <a:rPr lang="en-US" sz="1600" b="1" dirty="0">
                <a:solidFill>
                  <a:schemeClr val="bg2">
                    <a:lumMod val="50000"/>
                  </a:schemeClr>
                </a:solidFill>
              </a:rPr>
              <a:t>XX%</a:t>
            </a:r>
          </a:p>
        </p:txBody>
      </p:sp>
      <p:sp>
        <p:nvSpPr>
          <p:cNvPr id="19" name="TextBox 18">
            <a:extLst>
              <a:ext uri="{FF2B5EF4-FFF2-40B4-BE49-F238E27FC236}">
                <a16:creationId xmlns:a16="http://schemas.microsoft.com/office/drawing/2014/main" id="{00D9DAA3-525E-496F-AB5F-D8B23F8D11BF}"/>
              </a:ext>
            </a:extLst>
          </p:cNvPr>
          <p:cNvSpPr txBox="1"/>
          <p:nvPr/>
        </p:nvSpPr>
        <p:spPr>
          <a:xfrm>
            <a:off x="7226423" y="4030925"/>
            <a:ext cx="864872" cy="338554"/>
          </a:xfrm>
          <a:prstGeom prst="rect">
            <a:avLst/>
          </a:prstGeom>
          <a:noFill/>
        </p:spPr>
        <p:txBody>
          <a:bodyPr wrap="square" rtlCol="0">
            <a:spAutoFit/>
          </a:bodyPr>
          <a:lstStyle/>
          <a:p>
            <a:r>
              <a:rPr lang="en-US" sz="1600" b="1" dirty="0">
                <a:solidFill>
                  <a:schemeClr val="bg2">
                    <a:lumMod val="50000"/>
                  </a:schemeClr>
                </a:solidFill>
              </a:rPr>
              <a:t>XX%</a:t>
            </a:r>
          </a:p>
        </p:txBody>
      </p:sp>
      <p:sp>
        <p:nvSpPr>
          <p:cNvPr id="20" name="TextBox 19">
            <a:extLst>
              <a:ext uri="{FF2B5EF4-FFF2-40B4-BE49-F238E27FC236}">
                <a16:creationId xmlns:a16="http://schemas.microsoft.com/office/drawing/2014/main" id="{0BC573E0-E31B-4957-AF84-F03582D8F99B}"/>
              </a:ext>
            </a:extLst>
          </p:cNvPr>
          <p:cNvSpPr txBox="1"/>
          <p:nvPr/>
        </p:nvSpPr>
        <p:spPr>
          <a:xfrm>
            <a:off x="7226423" y="4609921"/>
            <a:ext cx="864872" cy="338554"/>
          </a:xfrm>
          <a:prstGeom prst="rect">
            <a:avLst/>
          </a:prstGeom>
          <a:noFill/>
        </p:spPr>
        <p:txBody>
          <a:bodyPr wrap="square" rtlCol="0">
            <a:spAutoFit/>
          </a:bodyPr>
          <a:lstStyle/>
          <a:p>
            <a:r>
              <a:rPr lang="en-US" sz="1600" b="1" dirty="0">
                <a:solidFill>
                  <a:schemeClr val="bg2">
                    <a:lumMod val="50000"/>
                  </a:schemeClr>
                </a:solidFill>
              </a:rPr>
              <a:t>XX%</a:t>
            </a:r>
          </a:p>
        </p:txBody>
      </p:sp>
      <p:sp>
        <p:nvSpPr>
          <p:cNvPr id="21" name="TextBox 20">
            <a:extLst>
              <a:ext uri="{FF2B5EF4-FFF2-40B4-BE49-F238E27FC236}">
                <a16:creationId xmlns:a16="http://schemas.microsoft.com/office/drawing/2014/main" id="{2BD55085-7F2E-409B-AA41-E42898099F90}"/>
              </a:ext>
            </a:extLst>
          </p:cNvPr>
          <p:cNvSpPr txBox="1"/>
          <p:nvPr/>
        </p:nvSpPr>
        <p:spPr>
          <a:xfrm>
            <a:off x="7226423" y="5200464"/>
            <a:ext cx="864872" cy="338554"/>
          </a:xfrm>
          <a:prstGeom prst="rect">
            <a:avLst/>
          </a:prstGeom>
          <a:noFill/>
        </p:spPr>
        <p:txBody>
          <a:bodyPr wrap="square" rtlCol="0">
            <a:spAutoFit/>
          </a:bodyPr>
          <a:lstStyle/>
          <a:p>
            <a:r>
              <a:rPr lang="en-US" sz="1600" b="1" dirty="0">
                <a:solidFill>
                  <a:schemeClr val="bg2">
                    <a:lumMod val="50000"/>
                  </a:schemeClr>
                </a:solidFill>
              </a:rPr>
              <a:t>XX%</a:t>
            </a:r>
          </a:p>
        </p:txBody>
      </p:sp>
      <p:sp>
        <p:nvSpPr>
          <p:cNvPr id="22" name="TextBox 21">
            <a:extLst>
              <a:ext uri="{FF2B5EF4-FFF2-40B4-BE49-F238E27FC236}">
                <a16:creationId xmlns:a16="http://schemas.microsoft.com/office/drawing/2014/main" id="{73FE75E2-87B2-47F2-B26E-62838EAD9457}"/>
              </a:ext>
            </a:extLst>
          </p:cNvPr>
          <p:cNvSpPr txBox="1"/>
          <p:nvPr/>
        </p:nvSpPr>
        <p:spPr>
          <a:xfrm>
            <a:off x="7226423" y="5740471"/>
            <a:ext cx="864872" cy="338554"/>
          </a:xfrm>
          <a:prstGeom prst="rect">
            <a:avLst/>
          </a:prstGeom>
          <a:noFill/>
        </p:spPr>
        <p:txBody>
          <a:bodyPr wrap="square" rtlCol="0">
            <a:spAutoFit/>
          </a:bodyPr>
          <a:lstStyle/>
          <a:p>
            <a:r>
              <a:rPr lang="en-US" sz="1600" b="1" dirty="0">
                <a:solidFill>
                  <a:schemeClr val="bg2">
                    <a:lumMod val="50000"/>
                  </a:schemeClr>
                </a:solidFill>
              </a:rPr>
              <a:t>XX%</a:t>
            </a:r>
          </a:p>
        </p:txBody>
      </p:sp>
      <p:sp>
        <p:nvSpPr>
          <p:cNvPr id="23" name="Text Placeholder 4">
            <a:extLst>
              <a:ext uri="{FF2B5EF4-FFF2-40B4-BE49-F238E27FC236}">
                <a16:creationId xmlns:a16="http://schemas.microsoft.com/office/drawing/2014/main" id="{E9F9321B-01DB-487A-8719-98130F9561AF}"/>
              </a:ext>
            </a:extLst>
          </p:cNvPr>
          <p:cNvSpPr txBox="1">
            <a:spLocks/>
          </p:cNvSpPr>
          <p:nvPr/>
        </p:nvSpPr>
        <p:spPr>
          <a:xfrm>
            <a:off x="6837983" y="1873227"/>
            <a:ext cx="1177578" cy="276051"/>
          </a:xfrm>
          <a:prstGeom prst="rect">
            <a:avLst/>
          </a:prstGeom>
        </p:spPr>
        <p:txBody>
          <a:bodyPr/>
          <a:lstStyle>
            <a:lvl1pPr marL="0" indent="0" algn="l" defTabSz="914377" rtl="0" eaLnBrk="1" latinLnBrk="0" hangingPunct="1">
              <a:lnSpc>
                <a:spcPct val="90000"/>
              </a:lnSpc>
              <a:spcBef>
                <a:spcPts val="2400"/>
              </a:spcBef>
              <a:buClr>
                <a:schemeClr val="accent1"/>
              </a:buClr>
              <a:buFont typeface="Arial" charset="0"/>
              <a:buNone/>
              <a:tabLst/>
              <a:defRPr sz="2667" b="1" strike="noStrike" kern="1200" baseline="0">
                <a:solidFill>
                  <a:schemeClr val="tx1"/>
                </a:solidFill>
                <a:latin typeface="+mn-lt"/>
                <a:ea typeface="+mn-ea"/>
                <a:cs typeface="+mn-cs"/>
              </a:defRPr>
            </a:lvl1pPr>
            <a:lvl2pPr marL="361942" indent="-182029" algn="l" defTabSz="914377" rtl="0" eaLnBrk="1" latinLnBrk="0" hangingPunct="1">
              <a:lnSpc>
                <a:spcPct val="90000"/>
              </a:lnSpc>
              <a:spcBef>
                <a:spcPts val="500"/>
              </a:spcBef>
              <a:buClr>
                <a:schemeClr val="accent1"/>
              </a:buClr>
              <a:buFont typeface="Arial" charset="0"/>
              <a:buChar char="•"/>
              <a:tabLst/>
              <a:defRPr sz="2400" kern="1200" baseline="0">
                <a:solidFill>
                  <a:schemeClr val="tx1"/>
                </a:solidFill>
                <a:latin typeface="+mn-lt"/>
                <a:ea typeface="+mn-ea"/>
                <a:cs typeface="+mn-cs"/>
              </a:defRPr>
            </a:lvl2pPr>
            <a:lvl3pPr marL="541853" indent="-179913" algn="l" defTabSz="914377" rtl="0" eaLnBrk="1" latinLnBrk="0" hangingPunct="1">
              <a:lnSpc>
                <a:spcPct val="90000"/>
              </a:lnSpc>
              <a:spcBef>
                <a:spcPts val="500"/>
              </a:spcBef>
              <a:buClr>
                <a:schemeClr val="accent1"/>
              </a:buClr>
              <a:buFont typeface="Arial" charset="0"/>
              <a:buChar char="•"/>
              <a:tabLst/>
              <a:defRPr sz="2133" kern="1200" baseline="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dirty="0">
                <a:solidFill>
                  <a:schemeClr val="tx2"/>
                </a:solidFill>
              </a:rPr>
              <a:t>% of total</a:t>
            </a:r>
          </a:p>
        </p:txBody>
      </p:sp>
      <p:sp>
        <p:nvSpPr>
          <p:cNvPr id="24" name="Text Placeholder 4">
            <a:extLst>
              <a:ext uri="{FF2B5EF4-FFF2-40B4-BE49-F238E27FC236}">
                <a16:creationId xmlns:a16="http://schemas.microsoft.com/office/drawing/2014/main" id="{F7315E99-7591-47AA-BD34-D8656AEC2C35}"/>
              </a:ext>
            </a:extLst>
          </p:cNvPr>
          <p:cNvSpPr txBox="1">
            <a:spLocks/>
          </p:cNvSpPr>
          <p:nvPr/>
        </p:nvSpPr>
        <p:spPr>
          <a:xfrm>
            <a:off x="734263" y="1845373"/>
            <a:ext cx="2526245" cy="336605"/>
          </a:xfrm>
          <a:prstGeom prst="rect">
            <a:avLst/>
          </a:prstGeom>
        </p:spPr>
        <p:txBody>
          <a:bodyPr/>
          <a:lstStyle>
            <a:lvl1pPr marL="0" indent="0" algn="l" defTabSz="914377" rtl="0" eaLnBrk="1" latinLnBrk="0" hangingPunct="1">
              <a:lnSpc>
                <a:spcPct val="90000"/>
              </a:lnSpc>
              <a:spcBef>
                <a:spcPts val="2400"/>
              </a:spcBef>
              <a:buClr>
                <a:schemeClr val="accent1"/>
              </a:buClr>
              <a:buFont typeface="Arial" charset="0"/>
              <a:buNone/>
              <a:tabLst/>
              <a:defRPr sz="2667" b="1" strike="noStrike" kern="1200" baseline="0">
                <a:solidFill>
                  <a:schemeClr val="tx1"/>
                </a:solidFill>
                <a:latin typeface="+mn-lt"/>
                <a:ea typeface="+mn-ea"/>
                <a:cs typeface="+mn-cs"/>
              </a:defRPr>
            </a:lvl1pPr>
            <a:lvl2pPr marL="361942" indent="-182029" algn="l" defTabSz="914377" rtl="0" eaLnBrk="1" latinLnBrk="0" hangingPunct="1">
              <a:lnSpc>
                <a:spcPct val="90000"/>
              </a:lnSpc>
              <a:spcBef>
                <a:spcPts val="500"/>
              </a:spcBef>
              <a:buClr>
                <a:schemeClr val="accent1"/>
              </a:buClr>
              <a:buFont typeface="Arial" charset="0"/>
              <a:buChar char="•"/>
              <a:tabLst/>
              <a:defRPr sz="2400" kern="1200" baseline="0">
                <a:solidFill>
                  <a:schemeClr val="tx1"/>
                </a:solidFill>
                <a:latin typeface="+mn-lt"/>
                <a:ea typeface="+mn-ea"/>
                <a:cs typeface="+mn-cs"/>
              </a:defRPr>
            </a:lvl2pPr>
            <a:lvl3pPr marL="541853" indent="-179913" algn="l" defTabSz="914377" rtl="0" eaLnBrk="1" latinLnBrk="0" hangingPunct="1">
              <a:lnSpc>
                <a:spcPct val="90000"/>
              </a:lnSpc>
              <a:spcBef>
                <a:spcPts val="500"/>
              </a:spcBef>
              <a:buClr>
                <a:schemeClr val="accent1"/>
              </a:buClr>
              <a:buFont typeface="Arial" charset="0"/>
              <a:buChar char="•"/>
              <a:tabLst/>
              <a:defRPr sz="2133" kern="1200" baseline="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dirty="0">
                <a:solidFill>
                  <a:schemeClr val="tx2"/>
                </a:solidFill>
              </a:rPr>
              <a:t>Column Title</a:t>
            </a:r>
          </a:p>
        </p:txBody>
      </p:sp>
      <p:sp>
        <p:nvSpPr>
          <p:cNvPr id="25" name="Text Placeholder 4">
            <a:extLst>
              <a:ext uri="{FF2B5EF4-FFF2-40B4-BE49-F238E27FC236}">
                <a16:creationId xmlns:a16="http://schemas.microsoft.com/office/drawing/2014/main" id="{A608906E-AEB4-4703-A8CA-4002EBD69349}"/>
              </a:ext>
            </a:extLst>
          </p:cNvPr>
          <p:cNvSpPr txBox="1">
            <a:spLocks/>
          </p:cNvSpPr>
          <p:nvPr/>
        </p:nvSpPr>
        <p:spPr>
          <a:xfrm>
            <a:off x="609441" y="2316107"/>
            <a:ext cx="2791245" cy="320726"/>
          </a:xfrm>
          <a:prstGeom prst="rect">
            <a:avLst/>
          </a:prstGeom>
        </p:spPr>
        <p:txBody>
          <a:bodyPr/>
          <a:lstStyle>
            <a:lvl1pPr marL="0" indent="0" algn="l" defTabSz="914377" rtl="0" eaLnBrk="1" latinLnBrk="0" hangingPunct="1">
              <a:lnSpc>
                <a:spcPct val="90000"/>
              </a:lnSpc>
              <a:spcBef>
                <a:spcPts val="2400"/>
              </a:spcBef>
              <a:buClr>
                <a:schemeClr val="accent1"/>
              </a:buClr>
              <a:buFont typeface="Arial" charset="0"/>
              <a:buNone/>
              <a:tabLst/>
              <a:defRPr sz="2667" b="1" strike="noStrike" kern="1200" baseline="0">
                <a:solidFill>
                  <a:schemeClr val="tx1"/>
                </a:solidFill>
                <a:latin typeface="+mn-lt"/>
                <a:ea typeface="+mn-ea"/>
                <a:cs typeface="+mn-cs"/>
              </a:defRPr>
            </a:lvl1pPr>
            <a:lvl2pPr marL="361942" indent="-182029" algn="l" defTabSz="914377" rtl="0" eaLnBrk="1" latinLnBrk="0" hangingPunct="1">
              <a:lnSpc>
                <a:spcPct val="90000"/>
              </a:lnSpc>
              <a:spcBef>
                <a:spcPts val="500"/>
              </a:spcBef>
              <a:buClr>
                <a:schemeClr val="accent1"/>
              </a:buClr>
              <a:buFont typeface="Arial" charset="0"/>
              <a:buChar char="•"/>
              <a:tabLst/>
              <a:defRPr sz="2400" kern="1200" baseline="0">
                <a:solidFill>
                  <a:schemeClr val="tx1"/>
                </a:solidFill>
                <a:latin typeface="+mn-lt"/>
                <a:ea typeface="+mn-ea"/>
                <a:cs typeface="+mn-cs"/>
              </a:defRPr>
            </a:lvl2pPr>
            <a:lvl3pPr marL="541853" indent="-179913" algn="l" defTabSz="914377" rtl="0" eaLnBrk="1" latinLnBrk="0" hangingPunct="1">
              <a:lnSpc>
                <a:spcPct val="90000"/>
              </a:lnSpc>
              <a:spcBef>
                <a:spcPts val="500"/>
              </a:spcBef>
              <a:buClr>
                <a:schemeClr val="accent1"/>
              </a:buClr>
              <a:buFont typeface="Arial" charset="0"/>
              <a:buChar char="•"/>
              <a:tabLst/>
              <a:defRPr sz="2133" kern="1200" baseline="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400" dirty="0"/>
              <a:t>Number Title</a:t>
            </a:r>
          </a:p>
        </p:txBody>
      </p:sp>
      <p:sp>
        <p:nvSpPr>
          <p:cNvPr id="26" name="Text Placeholder 4">
            <a:extLst>
              <a:ext uri="{FF2B5EF4-FFF2-40B4-BE49-F238E27FC236}">
                <a16:creationId xmlns:a16="http://schemas.microsoft.com/office/drawing/2014/main" id="{3049BB34-76BE-4DA2-B285-C239ABED499F}"/>
              </a:ext>
            </a:extLst>
          </p:cNvPr>
          <p:cNvSpPr txBox="1">
            <a:spLocks/>
          </p:cNvSpPr>
          <p:nvPr/>
        </p:nvSpPr>
        <p:spPr>
          <a:xfrm>
            <a:off x="609441" y="3455520"/>
            <a:ext cx="2791245" cy="320726"/>
          </a:xfrm>
          <a:prstGeom prst="rect">
            <a:avLst/>
          </a:prstGeom>
        </p:spPr>
        <p:txBody>
          <a:bodyPr/>
          <a:lstStyle>
            <a:lvl1pPr marL="0" indent="0" algn="l" defTabSz="914377" rtl="0" eaLnBrk="1" latinLnBrk="0" hangingPunct="1">
              <a:lnSpc>
                <a:spcPct val="90000"/>
              </a:lnSpc>
              <a:spcBef>
                <a:spcPts val="2400"/>
              </a:spcBef>
              <a:buClr>
                <a:schemeClr val="accent1"/>
              </a:buClr>
              <a:buFont typeface="Arial" charset="0"/>
              <a:buNone/>
              <a:tabLst/>
              <a:defRPr sz="2667" b="1" strike="noStrike" kern="1200" baseline="0">
                <a:solidFill>
                  <a:schemeClr val="tx1"/>
                </a:solidFill>
                <a:latin typeface="+mn-lt"/>
                <a:ea typeface="+mn-ea"/>
                <a:cs typeface="+mn-cs"/>
              </a:defRPr>
            </a:lvl1pPr>
            <a:lvl2pPr marL="361942" indent="-182029" algn="l" defTabSz="914377" rtl="0" eaLnBrk="1" latinLnBrk="0" hangingPunct="1">
              <a:lnSpc>
                <a:spcPct val="90000"/>
              </a:lnSpc>
              <a:spcBef>
                <a:spcPts val="500"/>
              </a:spcBef>
              <a:buClr>
                <a:schemeClr val="accent1"/>
              </a:buClr>
              <a:buFont typeface="Arial" charset="0"/>
              <a:buChar char="•"/>
              <a:tabLst/>
              <a:defRPr sz="2400" kern="1200" baseline="0">
                <a:solidFill>
                  <a:schemeClr val="tx1"/>
                </a:solidFill>
                <a:latin typeface="+mn-lt"/>
                <a:ea typeface="+mn-ea"/>
                <a:cs typeface="+mn-cs"/>
              </a:defRPr>
            </a:lvl2pPr>
            <a:lvl3pPr marL="541853" indent="-179913" algn="l" defTabSz="914377" rtl="0" eaLnBrk="1" latinLnBrk="0" hangingPunct="1">
              <a:lnSpc>
                <a:spcPct val="90000"/>
              </a:lnSpc>
              <a:spcBef>
                <a:spcPts val="500"/>
              </a:spcBef>
              <a:buClr>
                <a:schemeClr val="accent1"/>
              </a:buClr>
              <a:buFont typeface="Arial" charset="0"/>
              <a:buChar char="•"/>
              <a:tabLst/>
              <a:defRPr sz="2133" kern="1200" baseline="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400" dirty="0"/>
              <a:t>Number Title</a:t>
            </a:r>
          </a:p>
        </p:txBody>
      </p:sp>
      <p:sp>
        <p:nvSpPr>
          <p:cNvPr id="27" name="Text Placeholder 4">
            <a:extLst>
              <a:ext uri="{FF2B5EF4-FFF2-40B4-BE49-F238E27FC236}">
                <a16:creationId xmlns:a16="http://schemas.microsoft.com/office/drawing/2014/main" id="{AB6B5174-63D2-4A4A-91EF-1645DA0E1357}"/>
              </a:ext>
            </a:extLst>
          </p:cNvPr>
          <p:cNvSpPr txBox="1">
            <a:spLocks/>
          </p:cNvSpPr>
          <p:nvPr/>
        </p:nvSpPr>
        <p:spPr>
          <a:xfrm>
            <a:off x="609441" y="4030344"/>
            <a:ext cx="2791245" cy="320726"/>
          </a:xfrm>
          <a:prstGeom prst="rect">
            <a:avLst/>
          </a:prstGeom>
        </p:spPr>
        <p:txBody>
          <a:bodyPr/>
          <a:lstStyle>
            <a:lvl1pPr marL="0" indent="0" algn="l" defTabSz="914377" rtl="0" eaLnBrk="1" latinLnBrk="0" hangingPunct="1">
              <a:lnSpc>
                <a:spcPct val="90000"/>
              </a:lnSpc>
              <a:spcBef>
                <a:spcPts val="2400"/>
              </a:spcBef>
              <a:buClr>
                <a:schemeClr val="accent1"/>
              </a:buClr>
              <a:buFont typeface="Arial" charset="0"/>
              <a:buNone/>
              <a:tabLst/>
              <a:defRPr sz="2667" b="1" strike="noStrike" kern="1200" baseline="0">
                <a:solidFill>
                  <a:schemeClr val="tx1"/>
                </a:solidFill>
                <a:latin typeface="+mn-lt"/>
                <a:ea typeface="+mn-ea"/>
                <a:cs typeface="+mn-cs"/>
              </a:defRPr>
            </a:lvl1pPr>
            <a:lvl2pPr marL="361942" indent="-182029" algn="l" defTabSz="914377" rtl="0" eaLnBrk="1" latinLnBrk="0" hangingPunct="1">
              <a:lnSpc>
                <a:spcPct val="90000"/>
              </a:lnSpc>
              <a:spcBef>
                <a:spcPts val="500"/>
              </a:spcBef>
              <a:buClr>
                <a:schemeClr val="accent1"/>
              </a:buClr>
              <a:buFont typeface="Arial" charset="0"/>
              <a:buChar char="•"/>
              <a:tabLst/>
              <a:defRPr sz="2400" kern="1200" baseline="0">
                <a:solidFill>
                  <a:schemeClr val="tx1"/>
                </a:solidFill>
                <a:latin typeface="+mn-lt"/>
                <a:ea typeface="+mn-ea"/>
                <a:cs typeface="+mn-cs"/>
              </a:defRPr>
            </a:lvl2pPr>
            <a:lvl3pPr marL="541853" indent="-179913" algn="l" defTabSz="914377" rtl="0" eaLnBrk="1" latinLnBrk="0" hangingPunct="1">
              <a:lnSpc>
                <a:spcPct val="90000"/>
              </a:lnSpc>
              <a:spcBef>
                <a:spcPts val="500"/>
              </a:spcBef>
              <a:buClr>
                <a:schemeClr val="accent1"/>
              </a:buClr>
              <a:buFont typeface="Arial" charset="0"/>
              <a:buChar char="•"/>
              <a:tabLst/>
              <a:defRPr sz="2133" kern="1200" baseline="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400" dirty="0"/>
              <a:t>Number Title</a:t>
            </a:r>
          </a:p>
        </p:txBody>
      </p:sp>
      <p:sp>
        <p:nvSpPr>
          <p:cNvPr id="28" name="Text Placeholder 4">
            <a:extLst>
              <a:ext uri="{FF2B5EF4-FFF2-40B4-BE49-F238E27FC236}">
                <a16:creationId xmlns:a16="http://schemas.microsoft.com/office/drawing/2014/main" id="{294A2049-5FF5-4985-88C5-A178188434EA}"/>
              </a:ext>
            </a:extLst>
          </p:cNvPr>
          <p:cNvSpPr txBox="1">
            <a:spLocks/>
          </p:cNvSpPr>
          <p:nvPr/>
        </p:nvSpPr>
        <p:spPr>
          <a:xfrm>
            <a:off x="609441" y="4609340"/>
            <a:ext cx="2791245" cy="320726"/>
          </a:xfrm>
          <a:prstGeom prst="rect">
            <a:avLst/>
          </a:prstGeom>
        </p:spPr>
        <p:txBody>
          <a:bodyPr/>
          <a:lstStyle>
            <a:lvl1pPr marL="0" indent="0" algn="l" defTabSz="914377" rtl="0" eaLnBrk="1" latinLnBrk="0" hangingPunct="1">
              <a:lnSpc>
                <a:spcPct val="90000"/>
              </a:lnSpc>
              <a:spcBef>
                <a:spcPts val="2400"/>
              </a:spcBef>
              <a:buClr>
                <a:schemeClr val="accent1"/>
              </a:buClr>
              <a:buFont typeface="Arial" charset="0"/>
              <a:buNone/>
              <a:tabLst/>
              <a:defRPr sz="2667" b="1" strike="noStrike" kern="1200" baseline="0">
                <a:solidFill>
                  <a:schemeClr val="tx1"/>
                </a:solidFill>
                <a:latin typeface="+mn-lt"/>
                <a:ea typeface="+mn-ea"/>
                <a:cs typeface="+mn-cs"/>
              </a:defRPr>
            </a:lvl1pPr>
            <a:lvl2pPr marL="361942" indent="-182029" algn="l" defTabSz="914377" rtl="0" eaLnBrk="1" latinLnBrk="0" hangingPunct="1">
              <a:lnSpc>
                <a:spcPct val="90000"/>
              </a:lnSpc>
              <a:spcBef>
                <a:spcPts val="500"/>
              </a:spcBef>
              <a:buClr>
                <a:schemeClr val="accent1"/>
              </a:buClr>
              <a:buFont typeface="Arial" charset="0"/>
              <a:buChar char="•"/>
              <a:tabLst/>
              <a:defRPr sz="2400" kern="1200" baseline="0">
                <a:solidFill>
                  <a:schemeClr val="tx1"/>
                </a:solidFill>
                <a:latin typeface="+mn-lt"/>
                <a:ea typeface="+mn-ea"/>
                <a:cs typeface="+mn-cs"/>
              </a:defRPr>
            </a:lvl2pPr>
            <a:lvl3pPr marL="541853" indent="-179913" algn="l" defTabSz="914377" rtl="0" eaLnBrk="1" latinLnBrk="0" hangingPunct="1">
              <a:lnSpc>
                <a:spcPct val="90000"/>
              </a:lnSpc>
              <a:spcBef>
                <a:spcPts val="500"/>
              </a:spcBef>
              <a:buClr>
                <a:schemeClr val="accent1"/>
              </a:buClr>
              <a:buFont typeface="Arial" charset="0"/>
              <a:buChar char="•"/>
              <a:tabLst/>
              <a:defRPr sz="2133" kern="1200" baseline="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400" dirty="0"/>
              <a:t>Number Title</a:t>
            </a:r>
          </a:p>
        </p:txBody>
      </p:sp>
      <p:sp>
        <p:nvSpPr>
          <p:cNvPr id="29" name="Text Placeholder 4">
            <a:extLst>
              <a:ext uri="{FF2B5EF4-FFF2-40B4-BE49-F238E27FC236}">
                <a16:creationId xmlns:a16="http://schemas.microsoft.com/office/drawing/2014/main" id="{8C43F042-9DC6-4028-97C1-ED1B361CA03A}"/>
              </a:ext>
            </a:extLst>
          </p:cNvPr>
          <p:cNvSpPr txBox="1">
            <a:spLocks/>
          </p:cNvSpPr>
          <p:nvPr/>
        </p:nvSpPr>
        <p:spPr>
          <a:xfrm>
            <a:off x="609441" y="2887951"/>
            <a:ext cx="2791245" cy="320726"/>
          </a:xfrm>
          <a:prstGeom prst="rect">
            <a:avLst/>
          </a:prstGeom>
        </p:spPr>
        <p:txBody>
          <a:bodyPr/>
          <a:lstStyle>
            <a:lvl1pPr marL="0" indent="0" algn="l" defTabSz="914377" rtl="0" eaLnBrk="1" latinLnBrk="0" hangingPunct="1">
              <a:lnSpc>
                <a:spcPct val="90000"/>
              </a:lnSpc>
              <a:spcBef>
                <a:spcPts val="2400"/>
              </a:spcBef>
              <a:buClr>
                <a:schemeClr val="accent1"/>
              </a:buClr>
              <a:buFont typeface="Arial" charset="0"/>
              <a:buNone/>
              <a:tabLst/>
              <a:defRPr sz="2667" b="1" strike="noStrike" kern="1200" baseline="0">
                <a:solidFill>
                  <a:schemeClr val="tx1"/>
                </a:solidFill>
                <a:latin typeface="+mn-lt"/>
                <a:ea typeface="+mn-ea"/>
                <a:cs typeface="+mn-cs"/>
              </a:defRPr>
            </a:lvl1pPr>
            <a:lvl2pPr marL="361942" indent="-182029" algn="l" defTabSz="914377" rtl="0" eaLnBrk="1" latinLnBrk="0" hangingPunct="1">
              <a:lnSpc>
                <a:spcPct val="90000"/>
              </a:lnSpc>
              <a:spcBef>
                <a:spcPts val="500"/>
              </a:spcBef>
              <a:buClr>
                <a:schemeClr val="accent1"/>
              </a:buClr>
              <a:buFont typeface="Arial" charset="0"/>
              <a:buChar char="•"/>
              <a:tabLst/>
              <a:defRPr sz="2400" kern="1200" baseline="0">
                <a:solidFill>
                  <a:schemeClr val="tx1"/>
                </a:solidFill>
                <a:latin typeface="+mn-lt"/>
                <a:ea typeface="+mn-ea"/>
                <a:cs typeface="+mn-cs"/>
              </a:defRPr>
            </a:lvl2pPr>
            <a:lvl3pPr marL="541853" indent="-179913" algn="l" defTabSz="914377" rtl="0" eaLnBrk="1" latinLnBrk="0" hangingPunct="1">
              <a:lnSpc>
                <a:spcPct val="90000"/>
              </a:lnSpc>
              <a:spcBef>
                <a:spcPts val="500"/>
              </a:spcBef>
              <a:buClr>
                <a:schemeClr val="accent1"/>
              </a:buClr>
              <a:buFont typeface="Arial" charset="0"/>
              <a:buChar char="•"/>
              <a:tabLst/>
              <a:defRPr sz="2133" kern="1200" baseline="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400" dirty="0"/>
              <a:t>Number Title</a:t>
            </a:r>
          </a:p>
        </p:txBody>
      </p:sp>
      <p:sp>
        <p:nvSpPr>
          <p:cNvPr id="30" name="Text Placeholder 4">
            <a:extLst>
              <a:ext uri="{FF2B5EF4-FFF2-40B4-BE49-F238E27FC236}">
                <a16:creationId xmlns:a16="http://schemas.microsoft.com/office/drawing/2014/main" id="{60D16F82-35D0-4A17-84D0-76AB5A666AC1}"/>
              </a:ext>
            </a:extLst>
          </p:cNvPr>
          <p:cNvSpPr txBox="1">
            <a:spLocks/>
          </p:cNvSpPr>
          <p:nvPr/>
        </p:nvSpPr>
        <p:spPr>
          <a:xfrm>
            <a:off x="609441" y="5199883"/>
            <a:ext cx="2791245" cy="320726"/>
          </a:xfrm>
          <a:prstGeom prst="rect">
            <a:avLst/>
          </a:prstGeom>
        </p:spPr>
        <p:txBody>
          <a:bodyPr/>
          <a:lstStyle>
            <a:lvl1pPr marL="0" indent="0" algn="l" defTabSz="914377" rtl="0" eaLnBrk="1" latinLnBrk="0" hangingPunct="1">
              <a:lnSpc>
                <a:spcPct val="90000"/>
              </a:lnSpc>
              <a:spcBef>
                <a:spcPts val="2400"/>
              </a:spcBef>
              <a:buClr>
                <a:schemeClr val="accent1"/>
              </a:buClr>
              <a:buFont typeface="Arial" charset="0"/>
              <a:buNone/>
              <a:tabLst/>
              <a:defRPr sz="2667" b="1" strike="noStrike" kern="1200" baseline="0">
                <a:solidFill>
                  <a:schemeClr val="tx1"/>
                </a:solidFill>
                <a:latin typeface="+mn-lt"/>
                <a:ea typeface="+mn-ea"/>
                <a:cs typeface="+mn-cs"/>
              </a:defRPr>
            </a:lvl1pPr>
            <a:lvl2pPr marL="361942" indent="-182029" algn="l" defTabSz="914377" rtl="0" eaLnBrk="1" latinLnBrk="0" hangingPunct="1">
              <a:lnSpc>
                <a:spcPct val="90000"/>
              </a:lnSpc>
              <a:spcBef>
                <a:spcPts val="500"/>
              </a:spcBef>
              <a:buClr>
                <a:schemeClr val="accent1"/>
              </a:buClr>
              <a:buFont typeface="Arial" charset="0"/>
              <a:buChar char="•"/>
              <a:tabLst/>
              <a:defRPr sz="2400" kern="1200" baseline="0">
                <a:solidFill>
                  <a:schemeClr val="tx1"/>
                </a:solidFill>
                <a:latin typeface="+mn-lt"/>
                <a:ea typeface="+mn-ea"/>
                <a:cs typeface="+mn-cs"/>
              </a:defRPr>
            </a:lvl2pPr>
            <a:lvl3pPr marL="541853" indent="-179913" algn="l" defTabSz="914377" rtl="0" eaLnBrk="1" latinLnBrk="0" hangingPunct="1">
              <a:lnSpc>
                <a:spcPct val="90000"/>
              </a:lnSpc>
              <a:spcBef>
                <a:spcPts val="500"/>
              </a:spcBef>
              <a:buClr>
                <a:schemeClr val="accent1"/>
              </a:buClr>
              <a:buFont typeface="Arial" charset="0"/>
              <a:buChar char="•"/>
              <a:tabLst/>
              <a:defRPr sz="2133" kern="1200" baseline="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400" dirty="0"/>
              <a:t>Number Title</a:t>
            </a:r>
          </a:p>
        </p:txBody>
      </p:sp>
      <p:sp>
        <p:nvSpPr>
          <p:cNvPr id="31" name="Text Placeholder 4">
            <a:extLst>
              <a:ext uri="{FF2B5EF4-FFF2-40B4-BE49-F238E27FC236}">
                <a16:creationId xmlns:a16="http://schemas.microsoft.com/office/drawing/2014/main" id="{CF73BACA-4FD2-43DB-9B68-749A2B1270A4}"/>
              </a:ext>
            </a:extLst>
          </p:cNvPr>
          <p:cNvSpPr txBox="1">
            <a:spLocks/>
          </p:cNvSpPr>
          <p:nvPr/>
        </p:nvSpPr>
        <p:spPr>
          <a:xfrm>
            <a:off x="609441" y="5739890"/>
            <a:ext cx="2791245" cy="320726"/>
          </a:xfrm>
          <a:prstGeom prst="rect">
            <a:avLst/>
          </a:prstGeom>
        </p:spPr>
        <p:txBody>
          <a:bodyPr/>
          <a:lstStyle>
            <a:lvl1pPr marL="0" indent="0" algn="l" defTabSz="914377" rtl="0" eaLnBrk="1" latinLnBrk="0" hangingPunct="1">
              <a:lnSpc>
                <a:spcPct val="90000"/>
              </a:lnSpc>
              <a:spcBef>
                <a:spcPts val="2400"/>
              </a:spcBef>
              <a:buClr>
                <a:schemeClr val="accent1"/>
              </a:buClr>
              <a:buFont typeface="Arial" charset="0"/>
              <a:buNone/>
              <a:tabLst/>
              <a:defRPr sz="2667" b="1" strike="noStrike" kern="1200" baseline="0">
                <a:solidFill>
                  <a:schemeClr val="tx1"/>
                </a:solidFill>
                <a:latin typeface="+mn-lt"/>
                <a:ea typeface="+mn-ea"/>
                <a:cs typeface="+mn-cs"/>
              </a:defRPr>
            </a:lvl1pPr>
            <a:lvl2pPr marL="361942" indent="-182029" algn="l" defTabSz="914377" rtl="0" eaLnBrk="1" latinLnBrk="0" hangingPunct="1">
              <a:lnSpc>
                <a:spcPct val="90000"/>
              </a:lnSpc>
              <a:spcBef>
                <a:spcPts val="500"/>
              </a:spcBef>
              <a:buClr>
                <a:schemeClr val="accent1"/>
              </a:buClr>
              <a:buFont typeface="Arial" charset="0"/>
              <a:buChar char="•"/>
              <a:tabLst/>
              <a:defRPr sz="2400" kern="1200" baseline="0">
                <a:solidFill>
                  <a:schemeClr val="tx1"/>
                </a:solidFill>
                <a:latin typeface="+mn-lt"/>
                <a:ea typeface="+mn-ea"/>
                <a:cs typeface="+mn-cs"/>
              </a:defRPr>
            </a:lvl2pPr>
            <a:lvl3pPr marL="541853" indent="-179913" algn="l" defTabSz="914377" rtl="0" eaLnBrk="1" latinLnBrk="0" hangingPunct="1">
              <a:lnSpc>
                <a:spcPct val="90000"/>
              </a:lnSpc>
              <a:spcBef>
                <a:spcPts val="500"/>
              </a:spcBef>
              <a:buClr>
                <a:schemeClr val="accent1"/>
              </a:buClr>
              <a:buFont typeface="Arial" charset="0"/>
              <a:buChar char="•"/>
              <a:tabLst/>
              <a:defRPr sz="2133" kern="1200" baseline="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400" dirty="0"/>
              <a:t>Number Title</a:t>
            </a:r>
          </a:p>
        </p:txBody>
      </p:sp>
      <p:sp>
        <p:nvSpPr>
          <p:cNvPr id="78" name="TextBox 61">
            <a:extLst>
              <a:ext uri="{FF2B5EF4-FFF2-40B4-BE49-F238E27FC236}">
                <a16:creationId xmlns:a16="http://schemas.microsoft.com/office/drawing/2014/main" id="{2DCA4EDE-BF2E-4FF9-ACCA-657AFF003087}"/>
              </a:ext>
            </a:extLst>
          </p:cNvPr>
          <p:cNvSpPr txBox="1">
            <a:spLocks noChangeArrowheads="1"/>
          </p:cNvSpPr>
          <p:nvPr/>
        </p:nvSpPr>
        <p:spPr bwMode="auto">
          <a:xfrm>
            <a:off x="8386010" y="2725107"/>
            <a:ext cx="3448471" cy="2758202"/>
          </a:xfrm>
          <a:prstGeom prst="roundRect">
            <a:avLst>
              <a:gd name="adj" fmla="val 5893"/>
            </a:avLst>
          </a:prstGeom>
          <a:solidFill>
            <a:schemeClr val="bg1"/>
          </a:solidFill>
          <a:ln w="38100">
            <a:solidFill>
              <a:schemeClr val="tx2">
                <a:lumMod val="75000"/>
              </a:schemeClr>
            </a:solidFill>
          </a:ln>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111125" indent="-111125">
              <a:buFont typeface="Arial" panose="020B0604020202020204" pitchFamily="34" charset="0"/>
              <a:buChar cha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a:p>
            <a:pPr>
              <a:defRPr/>
            </a:pPr>
            <a:endParaRPr lang="en-US" altLang="en-US" sz="1300" dirty="0">
              <a:solidFill>
                <a:schemeClr val="tx2"/>
              </a:solidFill>
              <a:latin typeface="+mj-lt"/>
            </a:endParaRPr>
          </a:p>
        </p:txBody>
      </p:sp>
      <p:sp>
        <p:nvSpPr>
          <p:cNvPr id="79" name="Rectangle 78">
            <a:extLst>
              <a:ext uri="{FF2B5EF4-FFF2-40B4-BE49-F238E27FC236}">
                <a16:creationId xmlns:a16="http://schemas.microsoft.com/office/drawing/2014/main" id="{EC36B85A-31D1-4D5B-8B45-9881C889CC3B}"/>
              </a:ext>
            </a:extLst>
          </p:cNvPr>
          <p:cNvSpPr/>
          <p:nvPr/>
        </p:nvSpPr>
        <p:spPr>
          <a:xfrm>
            <a:off x="8762755" y="2950046"/>
            <a:ext cx="2694980" cy="2308324"/>
          </a:xfrm>
          <a:prstGeom prst="rect">
            <a:avLst/>
          </a:prstGeom>
        </p:spPr>
        <p:txBody>
          <a:bodyPr wrap="square">
            <a:spAutoFit/>
          </a:bodyPr>
          <a:lstStyle/>
          <a:p>
            <a:pPr algn="ctr"/>
            <a:r>
              <a:rPr lang="en-US" sz="1200" b="1" dirty="0" err="1"/>
              <a:t>Xim</a:t>
            </a:r>
            <a:r>
              <a:rPr lang="en-US" sz="1200" b="1" dirty="0"/>
              <a:t> </a:t>
            </a:r>
            <a:r>
              <a:rPr lang="en-US" sz="1200" b="1" dirty="0" err="1"/>
              <a:t>harumquos</a:t>
            </a:r>
            <a:r>
              <a:rPr lang="en-US" sz="1200" b="1" dirty="0"/>
              <a:t> </a:t>
            </a:r>
            <a:r>
              <a:rPr lang="en-US" sz="1200" b="1" dirty="0" err="1"/>
              <a:t>sintium</a:t>
            </a:r>
            <a:r>
              <a:rPr lang="en-US" sz="1200" b="1" dirty="0"/>
              <a:t> arum </a:t>
            </a:r>
            <a:r>
              <a:rPr lang="en-US" sz="1200" dirty="0" err="1">
                <a:solidFill>
                  <a:schemeClr val="tx1"/>
                </a:solidFill>
              </a:rPr>
              <a:t>volupta</a:t>
            </a:r>
            <a:r>
              <a:rPr lang="en-US" sz="1200" dirty="0">
                <a:solidFill>
                  <a:schemeClr val="tx1"/>
                </a:solidFill>
              </a:rPr>
              <a:t> </a:t>
            </a:r>
            <a:r>
              <a:rPr lang="en-US" sz="1200" dirty="0" err="1">
                <a:solidFill>
                  <a:schemeClr val="tx1"/>
                </a:solidFill>
              </a:rPr>
              <a:t>eperitates</a:t>
            </a:r>
            <a:r>
              <a:rPr lang="en-US" sz="1200" dirty="0">
                <a:solidFill>
                  <a:schemeClr val="tx1"/>
                </a:solidFill>
              </a:rPr>
              <a:t> natis </a:t>
            </a:r>
            <a:r>
              <a:rPr lang="en-US" sz="1200" dirty="0" err="1">
                <a:solidFill>
                  <a:schemeClr val="tx1"/>
                </a:solidFill>
              </a:rPr>
              <a:t>quia</a:t>
            </a:r>
            <a:r>
              <a:rPr lang="en-US" sz="1200" dirty="0">
                <a:solidFill>
                  <a:schemeClr val="tx1"/>
                </a:solidFill>
              </a:rPr>
              <a:t> </a:t>
            </a:r>
            <a:r>
              <a:rPr lang="en-US" sz="1200" dirty="0" err="1">
                <a:solidFill>
                  <a:schemeClr val="tx1"/>
                </a:solidFill>
              </a:rPr>
              <a:t>ipsandia</a:t>
            </a:r>
            <a:r>
              <a:rPr lang="en-US" sz="1200" dirty="0">
                <a:solidFill>
                  <a:schemeClr val="tx1"/>
                </a:solidFill>
              </a:rPr>
              <a:t> a vid </a:t>
            </a:r>
            <a:r>
              <a:rPr lang="en-US" sz="1200" dirty="0" err="1">
                <a:solidFill>
                  <a:schemeClr val="tx1"/>
                </a:solidFill>
              </a:rPr>
              <a:t>quam</a:t>
            </a:r>
            <a:r>
              <a:rPr lang="en-US" sz="1200" dirty="0">
                <a:solidFill>
                  <a:schemeClr val="tx1"/>
                </a:solidFill>
              </a:rPr>
              <a:t> </a:t>
            </a:r>
            <a:r>
              <a:rPr lang="en-US" sz="1200" dirty="0" err="1">
                <a:solidFill>
                  <a:schemeClr val="tx1"/>
                </a:solidFill>
              </a:rPr>
              <a:t>rehent</a:t>
            </a:r>
            <a:r>
              <a:rPr lang="en-US" sz="1200" dirty="0">
                <a:solidFill>
                  <a:schemeClr val="tx1"/>
                </a:solidFill>
              </a:rPr>
              <a:t> </a:t>
            </a:r>
            <a:r>
              <a:rPr lang="en-US" sz="1200" dirty="0" err="1">
                <a:solidFill>
                  <a:schemeClr val="tx1"/>
                </a:solidFill>
              </a:rPr>
              <a:t>explitat</a:t>
            </a:r>
            <a:r>
              <a:rPr lang="en-US" sz="1200" dirty="0">
                <a:solidFill>
                  <a:schemeClr val="tx1"/>
                </a:solidFill>
              </a:rPr>
              <a:t> </a:t>
            </a:r>
            <a:r>
              <a:rPr lang="en-US" sz="1200" dirty="0" err="1">
                <a:solidFill>
                  <a:schemeClr val="tx1"/>
                </a:solidFill>
              </a:rPr>
              <a:t>quidelicto</a:t>
            </a:r>
            <a:r>
              <a:rPr lang="en-US" sz="1200" dirty="0">
                <a:solidFill>
                  <a:schemeClr val="tx1"/>
                </a:solidFill>
              </a:rPr>
              <a:t> mod </a:t>
            </a:r>
            <a:r>
              <a:rPr lang="en-US" sz="1200" dirty="0" err="1">
                <a:solidFill>
                  <a:schemeClr val="tx1"/>
                </a:solidFill>
              </a:rPr>
              <a:t>maiores</a:t>
            </a:r>
            <a:r>
              <a:rPr lang="en-US" sz="1200" dirty="0">
                <a:solidFill>
                  <a:schemeClr val="tx1"/>
                </a:solidFill>
              </a:rPr>
              <a:t> </a:t>
            </a:r>
            <a:r>
              <a:rPr lang="en-US" sz="1200" dirty="0" err="1">
                <a:solidFill>
                  <a:schemeClr val="tx1"/>
                </a:solidFill>
              </a:rPr>
              <a:t>mosapit</a:t>
            </a:r>
            <a:r>
              <a:rPr lang="en-US" sz="1200" dirty="0">
                <a:solidFill>
                  <a:schemeClr val="tx1"/>
                </a:solidFill>
              </a:rPr>
              <a:t> la </a:t>
            </a:r>
            <a:r>
              <a:rPr lang="en-US" sz="1200" dirty="0" err="1">
                <a:solidFill>
                  <a:schemeClr val="tx1"/>
                </a:solidFill>
              </a:rPr>
              <a:t>consequis</a:t>
            </a:r>
            <a:r>
              <a:rPr lang="en-US" sz="1200" dirty="0">
                <a:solidFill>
                  <a:schemeClr val="tx1"/>
                </a:solidFill>
              </a:rPr>
              <a:t> </a:t>
            </a:r>
            <a:r>
              <a:rPr lang="en-US" sz="1200" dirty="0" err="1">
                <a:solidFill>
                  <a:schemeClr val="tx1"/>
                </a:solidFill>
              </a:rPr>
              <a:t>etumquis</a:t>
            </a:r>
            <a:r>
              <a:rPr lang="en-US" sz="1200" dirty="0">
                <a:solidFill>
                  <a:schemeClr val="tx1"/>
                </a:solidFill>
              </a:rPr>
              <a:t> ad </a:t>
            </a:r>
            <a:r>
              <a:rPr lang="en-US" sz="1200" dirty="0" err="1">
                <a:solidFill>
                  <a:schemeClr val="tx1"/>
                </a:solidFill>
              </a:rPr>
              <a:t>ut</a:t>
            </a:r>
            <a:r>
              <a:rPr lang="en-US" sz="1200" dirty="0">
                <a:solidFill>
                  <a:schemeClr val="tx1"/>
                </a:solidFill>
              </a:rPr>
              <a:t> </a:t>
            </a:r>
            <a:r>
              <a:rPr lang="en-US" sz="1200" dirty="0" err="1">
                <a:solidFill>
                  <a:schemeClr val="tx1"/>
                </a:solidFill>
              </a:rPr>
              <a:t>eos</a:t>
            </a:r>
            <a:r>
              <a:rPr lang="en-US" sz="1200" dirty="0">
                <a:solidFill>
                  <a:schemeClr val="tx1"/>
                </a:solidFill>
              </a:rPr>
              <a:t> </a:t>
            </a:r>
            <a:r>
              <a:rPr lang="en-US" sz="1200" dirty="0" err="1">
                <a:solidFill>
                  <a:schemeClr val="tx1"/>
                </a:solidFill>
              </a:rPr>
              <a:t>experiam</a:t>
            </a:r>
            <a:r>
              <a:rPr lang="en-US" sz="1200" dirty="0">
                <a:solidFill>
                  <a:schemeClr val="tx1"/>
                </a:solidFill>
              </a:rPr>
              <a:t> </a:t>
            </a:r>
            <a:r>
              <a:rPr lang="en-US" sz="1200" dirty="0" err="1">
                <a:solidFill>
                  <a:schemeClr val="tx1"/>
                </a:solidFill>
              </a:rPr>
              <a:t>rerrum</a:t>
            </a:r>
            <a:r>
              <a:rPr lang="en-US" sz="1200" dirty="0">
                <a:solidFill>
                  <a:schemeClr val="tx1"/>
                </a:solidFill>
              </a:rPr>
              <a:t> re </a:t>
            </a:r>
            <a:r>
              <a:rPr lang="en-US" sz="1200" b="1" dirty="0">
                <a:solidFill>
                  <a:schemeClr val="tx1"/>
                </a:solidFill>
              </a:rPr>
              <a:t>nit, </a:t>
            </a:r>
            <a:r>
              <a:rPr lang="en-US" sz="1200" b="1" dirty="0" err="1">
                <a:solidFill>
                  <a:schemeClr val="tx1"/>
                </a:solidFill>
              </a:rPr>
              <a:t>sinvelliquid</a:t>
            </a:r>
            <a:r>
              <a:rPr lang="en-US" sz="1200" b="1" dirty="0">
                <a:solidFill>
                  <a:schemeClr val="tx1"/>
                </a:solidFill>
              </a:rPr>
              <a:t> </a:t>
            </a:r>
            <a:r>
              <a:rPr lang="en-US" sz="1200" b="1" dirty="0" err="1">
                <a:solidFill>
                  <a:schemeClr val="tx1"/>
                </a:solidFill>
              </a:rPr>
              <a:t>ut</a:t>
            </a:r>
            <a:r>
              <a:rPr lang="en-US" sz="1200" b="1" dirty="0">
                <a:solidFill>
                  <a:schemeClr val="tx1"/>
                </a:solidFill>
              </a:rPr>
              <a:t> </a:t>
            </a:r>
            <a:r>
              <a:rPr lang="en-US" sz="1200" b="1" dirty="0" err="1">
                <a:solidFill>
                  <a:schemeClr val="tx1"/>
                </a:solidFill>
              </a:rPr>
              <a:t>ullab</a:t>
            </a:r>
            <a:r>
              <a:rPr lang="en-US" sz="1200" b="1" dirty="0">
                <a:solidFill>
                  <a:schemeClr val="tx1"/>
                </a:solidFill>
              </a:rPr>
              <a:t> id </a:t>
            </a:r>
            <a:r>
              <a:rPr lang="en-US" sz="1200" b="1" dirty="0" err="1">
                <a:solidFill>
                  <a:schemeClr val="tx1"/>
                </a:solidFill>
              </a:rPr>
              <a:t>magnis</a:t>
            </a:r>
            <a:r>
              <a:rPr lang="en-US" sz="1200" b="1" dirty="0">
                <a:solidFill>
                  <a:schemeClr val="tx1"/>
                </a:solidFill>
              </a:rPr>
              <a:t> nis </a:t>
            </a:r>
            <a:r>
              <a:rPr lang="en-US" sz="1200" b="1" dirty="0" err="1">
                <a:solidFill>
                  <a:schemeClr val="tx1"/>
                </a:solidFill>
              </a:rPr>
              <a:t>maiorrum</a:t>
            </a:r>
            <a:r>
              <a:rPr lang="en-US" sz="1200" b="1" dirty="0">
                <a:solidFill>
                  <a:schemeClr val="tx1"/>
                </a:solidFill>
              </a:rPr>
              <a:t> </a:t>
            </a:r>
            <a:r>
              <a:rPr lang="en-US" sz="1200" b="1" dirty="0" err="1">
                <a:solidFill>
                  <a:schemeClr val="tx1"/>
                </a:solidFill>
              </a:rPr>
              <a:t>inctotatet</a:t>
            </a:r>
            <a:r>
              <a:rPr lang="en-US" sz="1200" b="1" dirty="0">
                <a:solidFill>
                  <a:schemeClr val="tx1"/>
                </a:solidFill>
              </a:rPr>
              <a:t> qui </a:t>
            </a:r>
            <a:r>
              <a:rPr lang="en-US" sz="1200" b="1" dirty="0" err="1">
                <a:solidFill>
                  <a:schemeClr val="tx1"/>
                </a:solidFill>
              </a:rPr>
              <a:t>tem</a:t>
            </a:r>
            <a:r>
              <a:rPr lang="en-US" sz="1200" b="1" dirty="0">
                <a:solidFill>
                  <a:schemeClr val="tx1"/>
                </a:solidFill>
              </a:rPr>
              <a:t> </a:t>
            </a:r>
            <a:r>
              <a:rPr lang="en-US" sz="1200" b="1" dirty="0" err="1">
                <a:solidFill>
                  <a:schemeClr val="tx1"/>
                </a:solidFill>
              </a:rPr>
              <a:t>dit</a:t>
            </a:r>
            <a:r>
              <a:rPr lang="en-US" sz="1200" b="1" dirty="0">
                <a:solidFill>
                  <a:schemeClr val="tx1"/>
                </a:solidFill>
              </a:rPr>
              <a:t>, </a:t>
            </a:r>
            <a:r>
              <a:rPr lang="en-US" sz="1200" b="1" dirty="0" err="1">
                <a:solidFill>
                  <a:schemeClr val="tx1"/>
                </a:solidFill>
              </a:rPr>
              <a:t>simolup</a:t>
            </a:r>
            <a:r>
              <a:rPr lang="en-US" sz="1200" b="1" dirty="0">
                <a:solidFill>
                  <a:schemeClr val="tx1"/>
                </a:solidFill>
              </a:rPr>
              <a:t> </a:t>
            </a:r>
            <a:r>
              <a:rPr lang="en-US" sz="1200" b="1" dirty="0" err="1">
                <a:solidFill>
                  <a:schemeClr val="tx1"/>
                </a:solidFill>
              </a:rPr>
              <a:t>tatibus</a:t>
            </a:r>
            <a:r>
              <a:rPr lang="en-US" sz="1200" b="1" dirty="0">
                <a:solidFill>
                  <a:schemeClr val="tx1"/>
                </a:solidFill>
              </a:rPr>
              <a:t> </a:t>
            </a:r>
            <a:r>
              <a:rPr lang="en-US" sz="1200" b="1" dirty="0" err="1">
                <a:solidFill>
                  <a:schemeClr val="tx1"/>
                </a:solidFill>
              </a:rPr>
              <a:t>ium</a:t>
            </a:r>
            <a:r>
              <a:rPr lang="en-US" sz="1200" b="1" dirty="0">
                <a:solidFill>
                  <a:schemeClr val="tx1"/>
                </a:solidFill>
              </a:rPr>
              <a:t> is et </a:t>
            </a:r>
            <a:r>
              <a:rPr lang="en-US" sz="1200" b="1" dirty="0" err="1">
                <a:solidFill>
                  <a:schemeClr val="tx1"/>
                </a:solidFill>
              </a:rPr>
              <a:t>officienist</a:t>
            </a:r>
            <a:r>
              <a:rPr lang="en-US" sz="1200" b="1" dirty="0">
                <a:solidFill>
                  <a:schemeClr val="tx1"/>
                </a:solidFill>
              </a:rPr>
              <a:t> qui </a:t>
            </a:r>
            <a:r>
              <a:rPr lang="en-US" sz="1200" b="1" dirty="0" err="1">
                <a:solidFill>
                  <a:schemeClr val="tx1"/>
                </a:solidFill>
              </a:rPr>
              <a:t>repelec</a:t>
            </a:r>
            <a:r>
              <a:rPr lang="en-US" sz="1200" b="1" dirty="0">
                <a:solidFill>
                  <a:schemeClr val="tx1"/>
                </a:solidFill>
              </a:rPr>
              <a:t> </a:t>
            </a:r>
            <a:r>
              <a:rPr lang="en-US" sz="1200" b="1" dirty="0" err="1">
                <a:solidFill>
                  <a:schemeClr val="tx1"/>
                </a:solidFill>
              </a:rPr>
              <a:t>usciis</a:t>
            </a:r>
            <a:r>
              <a:rPr lang="en-US" sz="1200" b="1" dirty="0">
                <a:solidFill>
                  <a:schemeClr val="tx1"/>
                </a:solidFill>
              </a:rPr>
              <a:t> </a:t>
            </a:r>
            <a:r>
              <a:rPr lang="en-US" sz="1200" dirty="0" err="1">
                <a:solidFill>
                  <a:schemeClr val="tx1"/>
                </a:solidFill>
              </a:rPr>
              <a:t>sundit</a:t>
            </a:r>
            <a:r>
              <a:rPr lang="en-US" sz="1200" dirty="0">
                <a:solidFill>
                  <a:schemeClr val="tx1"/>
                </a:solidFill>
              </a:rPr>
              <a:t> ad </a:t>
            </a:r>
            <a:r>
              <a:rPr lang="en-US" sz="1200" dirty="0" err="1">
                <a:solidFill>
                  <a:schemeClr val="tx1"/>
                </a:solidFill>
              </a:rPr>
              <a:t>ullor</a:t>
            </a:r>
            <a:r>
              <a:rPr lang="en-US" sz="1200" dirty="0">
                <a:solidFill>
                  <a:schemeClr val="tx1"/>
                </a:solidFill>
              </a:rPr>
              <a:t> </a:t>
            </a:r>
            <a:r>
              <a:rPr lang="en-US" sz="1200" dirty="0" err="1">
                <a:solidFill>
                  <a:schemeClr val="tx1"/>
                </a:solidFill>
              </a:rPr>
              <a:t>aut</a:t>
            </a:r>
            <a:r>
              <a:rPr lang="en-US" sz="1200" dirty="0">
                <a:solidFill>
                  <a:schemeClr val="tx1"/>
                </a:solidFill>
              </a:rPr>
              <a:t> et </a:t>
            </a:r>
            <a:r>
              <a:rPr lang="en-US" sz="1200" dirty="0" err="1">
                <a:solidFill>
                  <a:schemeClr val="tx1"/>
                </a:solidFill>
              </a:rPr>
              <a:t>voloratur</a:t>
            </a:r>
            <a:r>
              <a:rPr lang="en-US" sz="1200" dirty="0">
                <a:solidFill>
                  <a:schemeClr val="tx1"/>
                </a:solidFill>
              </a:rPr>
              <a:t>? Dis </a:t>
            </a:r>
            <a:r>
              <a:rPr lang="en-US" sz="1200" dirty="0" err="1">
                <a:solidFill>
                  <a:schemeClr val="tx1"/>
                </a:solidFill>
              </a:rPr>
              <a:t>utam</a:t>
            </a:r>
            <a:r>
              <a:rPr lang="en-US" sz="1200" dirty="0">
                <a:solidFill>
                  <a:schemeClr val="tx1"/>
                </a:solidFill>
              </a:rPr>
              <a:t> re </a:t>
            </a:r>
            <a:r>
              <a:rPr lang="en-US" sz="1200" dirty="0" err="1">
                <a:solidFill>
                  <a:schemeClr val="tx1"/>
                </a:solidFill>
              </a:rPr>
              <a:t>quibere</a:t>
            </a:r>
            <a:r>
              <a:rPr lang="en-US" sz="1200" dirty="0">
                <a:solidFill>
                  <a:schemeClr val="tx1"/>
                </a:solidFill>
              </a:rPr>
              <a:t> </a:t>
            </a:r>
            <a:r>
              <a:rPr lang="en-US" sz="1200" dirty="0" err="1">
                <a:solidFill>
                  <a:schemeClr val="tx1"/>
                </a:solidFill>
              </a:rPr>
              <a:t>reriam</a:t>
            </a:r>
            <a:r>
              <a:rPr lang="en-US" sz="1200" dirty="0">
                <a:solidFill>
                  <a:schemeClr val="tx1"/>
                </a:solidFill>
              </a:rPr>
              <a:t> </a:t>
            </a:r>
            <a:r>
              <a:rPr lang="en-US" sz="1200" dirty="0" err="1">
                <a:solidFill>
                  <a:schemeClr val="tx1"/>
                </a:solidFill>
              </a:rPr>
              <a:t>fuga</a:t>
            </a:r>
            <a:r>
              <a:rPr lang="en-US" sz="1200" dirty="0">
                <a:solidFill>
                  <a:schemeClr val="tx1"/>
                </a:solidFill>
              </a:rPr>
              <a:t>. Sed </a:t>
            </a:r>
            <a:r>
              <a:rPr lang="en-US" sz="1200" dirty="0" err="1">
                <a:solidFill>
                  <a:schemeClr val="tx1"/>
                </a:solidFill>
              </a:rPr>
              <a:t>maior</a:t>
            </a:r>
            <a:r>
              <a:rPr lang="en-US" sz="1200" dirty="0">
                <a:solidFill>
                  <a:schemeClr val="tx1"/>
                </a:solidFill>
              </a:rPr>
              <a:t> </a:t>
            </a:r>
            <a:r>
              <a:rPr lang="en-US" sz="1200" dirty="0" err="1">
                <a:solidFill>
                  <a:schemeClr val="tx1"/>
                </a:solidFill>
              </a:rPr>
              <a:t>atus</a:t>
            </a:r>
            <a:r>
              <a:rPr lang="en-US" sz="1200" dirty="0">
                <a:solidFill>
                  <a:schemeClr val="tx1"/>
                </a:solidFill>
              </a:rPr>
              <a:t> </a:t>
            </a:r>
            <a:r>
              <a:rPr lang="en-US" sz="1200" dirty="0" err="1">
                <a:solidFill>
                  <a:schemeClr val="tx1"/>
                </a:solidFill>
              </a:rPr>
              <a:t>autatiam</a:t>
            </a:r>
            <a:r>
              <a:rPr lang="en-US" sz="1200" dirty="0">
                <a:solidFill>
                  <a:schemeClr val="tx1"/>
                </a:solidFill>
              </a:rPr>
              <a:t> </a:t>
            </a:r>
            <a:r>
              <a:rPr lang="en-US" sz="1200" dirty="0" err="1">
                <a:solidFill>
                  <a:schemeClr val="tx1"/>
                </a:solidFill>
              </a:rPr>
              <a:t>si</a:t>
            </a:r>
            <a:endParaRPr lang="en-US" sz="1200" dirty="0">
              <a:solidFill>
                <a:schemeClr val="tx1"/>
              </a:solidFill>
            </a:endParaRPr>
          </a:p>
        </p:txBody>
      </p:sp>
    </p:spTree>
    <p:extLst>
      <p:ext uri="{BB962C8B-B14F-4D97-AF65-F5344CB8AC3E}">
        <p14:creationId xmlns:p14="http://schemas.microsoft.com/office/powerpoint/2010/main" val="328627626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D8CAEB6-C86A-4D81-9FF4-A21471A0F88A}"/>
              </a:ext>
            </a:extLst>
          </p:cNvPr>
          <p:cNvSpPr>
            <a:spLocks noGrp="1"/>
          </p:cNvSpPr>
          <p:nvPr>
            <p:ph type="body" sz="quarter" idx="12"/>
          </p:nvPr>
        </p:nvSpPr>
        <p:spPr/>
        <p:txBody>
          <a:bodyPr/>
          <a:lstStyle/>
          <a:p>
            <a:endParaRPr lang="en-US"/>
          </a:p>
        </p:txBody>
      </p:sp>
      <p:sp>
        <p:nvSpPr>
          <p:cNvPr id="8" name="Text Placeholder 7">
            <a:extLst>
              <a:ext uri="{FF2B5EF4-FFF2-40B4-BE49-F238E27FC236}">
                <a16:creationId xmlns:a16="http://schemas.microsoft.com/office/drawing/2014/main" id="{2BB672CE-D8FC-4654-A154-AB076D1BB56A}"/>
              </a:ext>
            </a:extLst>
          </p:cNvPr>
          <p:cNvSpPr>
            <a:spLocks noGrp="1"/>
          </p:cNvSpPr>
          <p:nvPr>
            <p:ph type="body" sz="quarter" idx="14"/>
          </p:nvPr>
        </p:nvSpPr>
        <p:spPr/>
        <p:txBody>
          <a:bodyPr/>
          <a:lstStyle/>
          <a:p>
            <a:endParaRPr lang="en-US"/>
          </a:p>
        </p:txBody>
      </p:sp>
      <p:sp>
        <p:nvSpPr>
          <p:cNvPr id="9" name="Text Placeholder 8">
            <a:extLst>
              <a:ext uri="{FF2B5EF4-FFF2-40B4-BE49-F238E27FC236}">
                <a16:creationId xmlns:a16="http://schemas.microsoft.com/office/drawing/2014/main" id="{C908B6B4-3002-424A-9A4C-866B0B00C6ED}"/>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511F9C50-FB08-4066-9C0B-B16C369B9580}"/>
              </a:ext>
            </a:extLst>
          </p:cNvPr>
          <p:cNvSpPr>
            <a:spLocks noGrp="1"/>
          </p:cNvSpPr>
          <p:nvPr>
            <p:ph type="ctrTitle"/>
          </p:nvPr>
        </p:nvSpPr>
        <p:spPr/>
        <p:txBody>
          <a:bodyPr/>
          <a:lstStyle/>
          <a:p>
            <a:r>
              <a:rPr lang="en-US" dirty="0"/>
              <a:t>Qualitative Content</a:t>
            </a:r>
          </a:p>
        </p:txBody>
      </p:sp>
    </p:spTree>
    <p:extLst>
      <p:ext uri="{BB962C8B-B14F-4D97-AF65-F5344CB8AC3E}">
        <p14:creationId xmlns:p14="http://schemas.microsoft.com/office/powerpoint/2010/main" val="82980300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F11298-FC8B-4375-BF55-DEC136767025}"/>
              </a:ext>
            </a:extLst>
          </p:cNvPr>
          <p:cNvSpPr>
            <a:spLocks noGrp="1"/>
          </p:cNvSpPr>
          <p:nvPr>
            <p:ph type="title"/>
          </p:nvPr>
        </p:nvSpPr>
        <p:spPr/>
        <p:txBody>
          <a:bodyPr/>
          <a:lstStyle/>
          <a:p>
            <a:r>
              <a:rPr lang="en-US" dirty="0"/>
              <a:t>Qualitative Content – 6 Samples </a:t>
            </a:r>
          </a:p>
        </p:txBody>
      </p:sp>
      <p:sp>
        <p:nvSpPr>
          <p:cNvPr id="7" name="Text Placeholder 6">
            <a:extLst>
              <a:ext uri="{FF2B5EF4-FFF2-40B4-BE49-F238E27FC236}">
                <a16:creationId xmlns:a16="http://schemas.microsoft.com/office/drawing/2014/main" id="{E8C57E66-7DBA-4B08-8204-E666BD012611}"/>
              </a:ext>
            </a:extLst>
          </p:cNvPr>
          <p:cNvSpPr>
            <a:spLocks noGrp="1"/>
          </p:cNvSpPr>
          <p:nvPr>
            <p:ph type="body" sz="quarter" idx="13"/>
          </p:nvPr>
        </p:nvSpPr>
        <p:spPr/>
        <p:txBody>
          <a:bodyPr/>
          <a:lstStyle/>
          <a:p>
            <a:endParaRPr lang="en-US"/>
          </a:p>
        </p:txBody>
      </p:sp>
      <p:sp>
        <p:nvSpPr>
          <p:cNvPr id="5" name="Slide Number Placeholder 7">
            <a:extLst>
              <a:ext uri="{FF2B5EF4-FFF2-40B4-BE49-F238E27FC236}">
                <a16:creationId xmlns:a16="http://schemas.microsoft.com/office/drawing/2014/main" id="{1CCAE62A-C3E3-4FC7-84E0-7E986263082C}"/>
              </a:ext>
            </a:extLst>
          </p:cNvPr>
          <p:cNvSpPr txBox="1">
            <a:spLocks/>
          </p:cNvSpPr>
          <p:nvPr/>
        </p:nvSpPr>
        <p:spPr>
          <a:xfrm>
            <a:off x="11049000" y="6270943"/>
            <a:ext cx="533400" cy="2317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6F8AB-BCEA-4347-8BA6-BE776009BC89}" type="slidenum">
              <a:rPr lang="en-US" smtClean="0"/>
              <a:pPr/>
              <a:t>22</a:t>
            </a:fld>
            <a:endParaRPr lang="en-US"/>
          </a:p>
        </p:txBody>
      </p:sp>
      <p:sp>
        <p:nvSpPr>
          <p:cNvPr id="8" name="TextBox 7">
            <a:extLst>
              <a:ext uri="{FF2B5EF4-FFF2-40B4-BE49-F238E27FC236}">
                <a16:creationId xmlns:a16="http://schemas.microsoft.com/office/drawing/2014/main" id="{795B7F17-49CD-4300-915C-2AF0235D75FC}"/>
              </a:ext>
            </a:extLst>
          </p:cNvPr>
          <p:cNvSpPr txBox="1"/>
          <p:nvPr/>
        </p:nvSpPr>
        <p:spPr>
          <a:xfrm>
            <a:off x="708112" y="1559738"/>
            <a:ext cx="3262223" cy="1268039"/>
          </a:xfrm>
          <a:prstGeom prst="rect">
            <a:avLst/>
          </a:prstGeom>
          <a:noFill/>
        </p:spPr>
        <p:txBody>
          <a:bodyPr wrap="square" lIns="0" tIns="0" rIns="0" bIns="0" rtlCol="0">
            <a:spAutoFit/>
          </a:bodyPr>
          <a:lstStyle/>
          <a:p>
            <a:pPr algn="r">
              <a:lnSpc>
                <a:spcPct val="90000"/>
              </a:lnSpc>
              <a:spcBef>
                <a:spcPts val="600"/>
              </a:spcBef>
            </a:pPr>
            <a:r>
              <a:rPr lang="en-US" sz="1600" b="1" dirty="0">
                <a:solidFill>
                  <a:schemeClr val="accent1"/>
                </a:solidFill>
              </a:rPr>
              <a:t>Sample </a:t>
            </a:r>
            <a:r>
              <a:rPr lang="en-US" sz="1600" b="1" dirty="0" err="1">
                <a:solidFill>
                  <a:schemeClr val="accent1"/>
                </a:solidFill>
              </a:rPr>
              <a:t>Subheader</a:t>
            </a:r>
            <a:endParaRPr lang="en-US" sz="1600" b="1" dirty="0">
              <a:solidFill>
                <a:schemeClr val="accent1"/>
              </a:solidFill>
            </a:endParaRPr>
          </a:p>
          <a:p>
            <a:pPr algn="r">
              <a:lnSpc>
                <a:spcPct val="90000"/>
              </a:lnSpc>
              <a:spcBef>
                <a:spcPts val="600"/>
              </a:spcBef>
            </a:pPr>
            <a:r>
              <a:rPr lang="en-US" sz="1400" dirty="0" err="1">
                <a:solidFill>
                  <a:schemeClr val="tx1"/>
                </a:solidFill>
              </a:rPr>
              <a:t>volupta</a:t>
            </a:r>
            <a:r>
              <a:rPr lang="en-US" sz="1400" dirty="0">
                <a:solidFill>
                  <a:schemeClr val="tx1"/>
                </a:solidFill>
              </a:rPr>
              <a:t> </a:t>
            </a:r>
            <a:r>
              <a:rPr lang="en-US" sz="1400" dirty="0" err="1">
                <a:solidFill>
                  <a:schemeClr val="tx1"/>
                </a:solidFill>
              </a:rPr>
              <a:t>eperitates</a:t>
            </a:r>
            <a:r>
              <a:rPr lang="en-US" sz="1400" dirty="0">
                <a:solidFill>
                  <a:schemeClr val="tx1"/>
                </a:solidFill>
              </a:rPr>
              <a:t> natis </a:t>
            </a:r>
            <a:r>
              <a:rPr lang="en-US" sz="1400" dirty="0" err="1">
                <a:solidFill>
                  <a:schemeClr val="tx1"/>
                </a:solidFill>
              </a:rPr>
              <a:t>quia</a:t>
            </a:r>
            <a:r>
              <a:rPr lang="en-US" sz="1400" dirty="0">
                <a:solidFill>
                  <a:schemeClr val="tx1"/>
                </a:solidFill>
              </a:rPr>
              <a:t> </a:t>
            </a:r>
            <a:r>
              <a:rPr lang="en-US" sz="1400" dirty="0" err="1">
                <a:solidFill>
                  <a:schemeClr val="tx1"/>
                </a:solidFill>
              </a:rPr>
              <a:t>ipsandia</a:t>
            </a:r>
            <a:r>
              <a:rPr lang="en-US" sz="1400" dirty="0">
                <a:solidFill>
                  <a:schemeClr val="tx1"/>
                </a:solidFill>
              </a:rPr>
              <a:t> a vid </a:t>
            </a:r>
            <a:r>
              <a:rPr lang="en-US" sz="1400" dirty="0" err="1">
                <a:solidFill>
                  <a:schemeClr val="tx1"/>
                </a:solidFill>
              </a:rPr>
              <a:t>quam</a:t>
            </a:r>
            <a:r>
              <a:rPr lang="en-US" sz="1400" dirty="0">
                <a:solidFill>
                  <a:schemeClr val="tx1"/>
                </a:solidFill>
              </a:rPr>
              <a:t> </a:t>
            </a:r>
            <a:r>
              <a:rPr lang="en-US" sz="1400" dirty="0" err="1">
                <a:solidFill>
                  <a:schemeClr val="tx1"/>
                </a:solidFill>
              </a:rPr>
              <a:t>rehent</a:t>
            </a:r>
            <a:r>
              <a:rPr lang="en-US" sz="1400" dirty="0">
                <a:solidFill>
                  <a:schemeClr val="tx1"/>
                </a:solidFill>
              </a:rPr>
              <a:t> </a:t>
            </a:r>
            <a:r>
              <a:rPr lang="en-US" sz="1400" dirty="0" err="1">
                <a:solidFill>
                  <a:schemeClr val="tx1"/>
                </a:solidFill>
              </a:rPr>
              <a:t>explitat</a:t>
            </a:r>
            <a:r>
              <a:rPr lang="en-US" sz="1400" dirty="0">
                <a:solidFill>
                  <a:schemeClr val="tx1"/>
                </a:solidFill>
              </a:rPr>
              <a:t> </a:t>
            </a:r>
            <a:r>
              <a:rPr lang="en-US" sz="1400" dirty="0" err="1">
                <a:solidFill>
                  <a:schemeClr val="tx1"/>
                </a:solidFill>
              </a:rPr>
              <a:t>quidelicto</a:t>
            </a:r>
            <a:r>
              <a:rPr lang="en-US" sz="1400" dirty="0">
                <a:solidFill>
                  <a:schemeClr val="tx1"/>
                </a:solidFill>
              </a:rPr>
              <a:t> mod </a:t>
            </a:r>
            <a:r>
              <a:rPr lang="en-US" sz="1400" dirty="0" err="1">
                <a:solidFill>
                  <a:schemeClr val="tx1"/>
                </a:solidFill>
              </a:rPr>
              <a:t>maiores</a:t>
            </a:r>
            <a:r>
              <a:rPr lang="en-US" sz="1400" dirty="0">
                <a:solidFill>
                  <a:schemeClr val="tx1"/>
                </a:solidFill>
              </a:rPr>
              <a:t> </a:t>
            </a:r>
            <a:r>
              <a:rPr lang="en-US" sz="1400" dirty="0" err="1">
                <a:solidFill>
                  <a:schemeClr val="tx1"/>
                </a:solidFill>
              </a:rPr>
              <a:t>mosapit</a:t>
            </a:r>
            <a:r>
              <a:rPr lang="en-US" sz="1400" dirty="0">
                <a:solidFill>
                  <a:schemeClr val="tx1"/>
                </a:solidFill>
              </a:rPr>
              <a:t> la </a:t>
            </a:r>
            <a:r>
              <a:rPr lang="en-US" sz="1400" dirty="0" err="1">
                <a:solidFill>
                  <a:schemeClr val="tx1"/>
                </a:solidFill>
              </a:rPr>
              <a:t>consequis</a:t>
            </a:r>
            <a:r>
              <a:rPr lang="en-US" sz="1400" dirty="0">
                <a:solidFill>
                  <a:schemeClr val="tx1"/>
                </a:solidFill>
              </a:rPr>
              <a:t> </a:t>
            </a:r>
            <a:r>
              <a:rPr lang="en-US" sz="1400" dirty="0" err="1">
                <a:solidFill>
                  <a:schemeClr val="tx1"/>
                </a:solidFill>
              </a:rPr>
              <a:t>etumquis</a:t>
            </a:r>
            <a:r>
              <a:rPr lang="en-US" sz="1400" dirty="0">
                <a:solidFill>
                  <a:schemeClr val="tx1"/>
                </a:solidFill>
              </a:rPr>
              <a:t> ad </a:t>
            </a:r>
            <a:r>
              <a:rPr lang="en-US" sz="1400" dirty="0" err="1">
                <a:solidFill>
                  <a:schemeClr val="tx1"/>
                </a:solidFill>
              </a:rPr>
              <a:t>ut</a:t>
            </a:r>
            <a:r>
              <a:rPr lang="en-US" sz="1400" dirty="0">
                <a:solidFill>
                  <a:schemeClr val="tx1"/>
                </a:solidFill>
              </a:rPr>
              <a:t> </a:t>
            </a:r>
            <a:r>
              <a:rPr lang="en-US" sz="1400" dirty="0" err="1">
                <a:solidFill>
                  <a:schemeClr val="tx1"/>
                </a:solidFill>
              </a:rPr>
              <a:t>eos</a:t>
            </a:r>
            <a:r>
              <a:rPr lang="en-US" sz="1400" dirty="0">
                <a:solidFill>
                  <a:schemeClr val="tx1"/>
                </a:solidFill>
              </a:rPr>
              <a:t> </a:t>
            </a:r>
            <a:r>
              <a:rPr lang="en-US" sz="1400" dirty="0" err="1">
                <a:solidFill>
                  <a:schemeClr val="tx1"/>
                </a:solidFill>
              </a:rPr>
              <a:t>experiam</a:t>
            </a:r>
            <a:r>
              <a:rPr lang="en-US" sz="1400" dirty="0">
                <a:solidFill>
                  <a:schemeClr val="tx1"/>
                </a:solidFill>
              </a:rPr>
              <a:t> </a:t>
            </a:r>
            <a:r>
              <a:rPr lang="en-US" sz="1400" dirty="0" err="1">
                <a:solidFill>
                  <a:schemeClr val="tx1"/>
                </a:solidFill>
              </a:rPr>
              <a:t>rerrum</a:t>
            </a:r>
            <a:r>
              <a:rPr lang="en-US" sz="1400" dirty="0">
                <a:solidFill>
                  <a:schemeClr val="tx1"/>
                </a:solidFill>
              </a:rPr>
              <a:t> re nit, </a:t>
            </a:r>
            <a:r>
              <a:rPr lang="en-US" sz="1400" dirty="0" err="1">
                <a:solidFill>
                  <a:schemeClr val="tx1"/>
                </a:solidFill>
              </a:rPr>
              <a:t>sinvelliquid</a:t>
            </a:r>
            <a:r>
              <a:rPr lang="en-US" sz="1400" dirty="0">
                <a:solidFill>
                  <a:schemeClr val="tx1"/>
                </a:solidFill>
              </a:rPr>
              <a:t> </a:t>
            </a:r>
            <a:r>
              <a:rPr lang="en-US" sz="1400" dirty="0" err="1">
                <a:solidFill>
                  <a:schemeClr val="tx1"/>
                </a:solidFill>
              </a:rPr>
              <a:t>ut</a:t>
            </a:r>
            <a:r>
              <a:rPr lang="en-US" sz="1400" dirty="0">
                <a:solidFill>
                  <a:schemeClr val="tx1"/>
                </a:solidFill>
              </a:rPr>
              <a:t> </a:t>
            </a:r>
            <a:r>
              <a:rPr lang="en-US" sz="1400" dirty="0" err="1">
                <a:solidFill>
                  <a:schemeClr val="tx1"/>
                </a:solidFill>
              </a:rPr>
              <a:t>ullab</a:t>
            </a:r>
            <a:r>
              <a:rPr lang="en-US" sz="1400" dirty="0">
                <a:solidFill>
                  <a:schemeClr val="tx1"/>
                </a:solidFill>
              </a:rPr>
              <a:t> id </a:t>
            </a:r>
            <a:r>
              <a:rPr lang="en-US" sz="1400" dirty="0" err="1">
                <a:solidFill>
                  <a:schemeClr val="tx1"/>
                </a:solidFill>
              </a:rPr>
              <a:t>magnis</a:t>
            </a:r>
            <a:r>
              <a:rPr lang="en-US" sz="1400" dirty="0"/>
              <a:t>.</a:t>
            </a:r>
          </a:p>
        </p:txBody>
      </p:sp>
      <p:sp>
        <p:nvSpPr>
          <p:cNvPr id="10" name="TextBox 9">
            <a:extLst>
              <a:ext uri="{FF2B5EF4-FFF2-40B4-BE49-F238E27FC236}">
                <a16:creationId xmlns:a16="http://schemas.microsoft.com/office/drawing/2014/main" id="{EF9D9975-2AC1-4317-B8F5-290FF8F889FA}"/>
              </a:ext>
            </a:extLst>
          </p:cNvPr>
          <p:cNvSpPr txBox="1"/>
          <p:nvPr/>
        </p:nvSpPr>
        <p:spPr>
          <a:xfrm>
            <a:off x="609442" y="3243772"/>
            <a:ext cx="2648548" cy="1461939"/>
          </a:xfrm>
          <a:prstGeom prst="rect">
            <a:avLst/>
          </a:prstGeom>
          <a:noFill/>
        </p:spPr>
        <p:txBody>
          <a:bodyPr wrap="square" lIns="0" tIns="0" rIns="0" bIns="0" rtlCol="0">
            <a:spAutoFit/>
          </a:bodyPr>
          <a:lstStyle/>
          <a:p>
            <a:pPr algn="r">
              <a:lnSpc>
                <a:spcPct val="90000"/>
              </a:lnSpc>
              <a:spcBef>
                <a:spcPts val="600"/>
              </a:spcBef>
            </a:pPr>
            <a:r>
              <a:rPr lang="en-US" sz="1600" b="1" dirty="0">
                <a:solidFill>
                  <a:schemeClr val="tx2"/>
                </a:solidFill>
              </a:rPr>
              <a:t>Sample </a:t>
            </a:r>
            <a:r>
              <a:rPr lang="en-US" sz="1600" b="1" dirty="0" err="1">
                <a:solidFill>
                  <a:schemeClr val="tx2"/>
                </a:solidFill>
              </a:rPr>
              <a:t>Subheader</a:t>
            </a:r>
            <a:r>
              <a:rPr lang="en-US" sz="1600" b="1" dirty="0">
                <a:solidFill>
                  <a:schemeClr val="tx2"/>
                </a:solidFill>
              </a:rPr>
              <a:t> </a:t>
            </a:r>
          </a:p>
          <a:p>
            <a:pPr algn="r">
              <a:lnSpc>
                <a:spcPct val="90000"/>
              </a:lnSpc>
              <a:spcBef>
                <a:spcPts val="600"/>
              </a:spcBef>
            </a:pPr>
            <a:r>
              <a:rPr lang="en-US" sz="1400" dirty="0" err="1">
                <a:solidFill>
                  <a:schemeClr val="tx1"/>
                </a:solidFill>
              </a:rPr>
              <a:t>volupta</a:t>
            </a:r>
            <a:r>
              <a:rPr lang="en-US" sz="1400" dirty="0">
                <a:solidFill>
                  <a:schemeClr val="tx1"/>
                </a:solidFill>
              </a:rPr>
              <a:t> </a:t>
            </a:r>
            <a:r>
              <a:rPr lang="en-US" sz="1400" dirty="0" err="1">
                <a:solidFill>
                  <a:schemeClr val="tx1"/>
                </a:solidFill>
              </a:rPr>
              <a:t>eperitates</a:t>
            </a:r>
            <a:r>
              <a:rPr lang="en-US" sz="1400" dirty="0">
                <a:solidFill>
                  <a:schemeClr val="tx1"/>
                </a:solidFill>
              </a:rPr>
              <a:t> natis </a:t>
            </a:r>
            <a:r>
              <a:rPr lang="en-US" sz="1400" dirty="0" err="1">
                <a:solidFill>
                  <a:schemeClr val="tx1"/>
                </a:solidFill>
              </a:rPr>
              <a:t>quia</a:t>
            </a:r>
            <a:r>
              <a:rPr lang="en-US" sz="1400" dirty="0">
                <a:solidFill>
                  <a:schemeClr val="tx1"/>
                </a:solidFill>
              </a:rPr>
              <a:t> </a:t>
            </a:r>
            <a:r>
              <a:rPr lang="en-US" sz="1400" dirty="0" err="1">
                <a:solidFill>
                  <a:schemeClr val="tx1"/>
                </a:solidFill>
              </a:rPr>
              <a:t>ipsandia</a:t>
            </a:r>
            <a:r>
              <a:rPr lang="en-US" sz="1400" dirty="0">
                <a:solidFill>
                  <a:schemeClr val="tx1"/>
                </a:solidFill>
              </a:rPr>
              <a:t> a vid </a:t>
            </a:r>
            <a:r>
              <a:rPr lang="en-US" sz="1400" dirty="0" err="1">
                <a:solidFill>
                  <a:schemeClr val="tx1"/>
                </a:solidFill>
              </a:rPr>
              <a:t>quam</a:t>
            </a:r>
            <a:r>
              <a:rPr lang="en-US" sz="1400" dirty="0">
                <a:solidFill>
                  <a:schemeClr val="tx1"/>
                </a:solidFill>
              </a:rPr>
              <a:t> </a:t>
            </a:r>
            <a:r>
              <a:rPr lang="en-US" sz="1400" dirty="0" err="1">
                <a:solidFill>
                  <a:schemeClr val="tx1"/>
                </a:solidFill>
              </a:rPr>
              <a:t>rehent</a:t>
            </a:r>
            <a:r>
              <a:rPr lang="en-US" sz="1400" dirty="0">
                <a:solidFill>
                  <a:schemeClr val="tx1"/>
                </a:solidFill>
              </a:rPr>
              <a:t> </a:t>
            </a:r>
            <a:r>
              <a:rPr lang="en-US" sz="1400" dirty="0" err="1">
                <a:solidFill>
                  <a:schemeClr val="tx1"/>
                </a:solidFill>
              </a:rPr>
              <a:t>explitat</a:t>
            </a:r>
            <a:r>
              <a:rPr lang="en-US" sz="1400" dirty="0">
                <a:solidFill>
                  <a:schemeClr val="tx1"/>
                </a:solidFill>
              </a:rPr>
              <a:t> </a:t>
            </a:r>
            <a:r>
              <a:rPr lang="en-US" sz="1400" dirty="0" err="1">
                <a:solidFill>
                  <a:schemeClr val="tx1"/>
                </a:solidFill>
              </a:rPr>
              <a:t>quidelicto</a:t>
            </a:r>
            <a:r>
              <a:rPr lang="en-US" sz="1400" dirty="0">
                <a:solidFill>
                  <a:schemeClr val="tx1"/>
                </a:solidFill>
              </a:rPr>
              <a:t> mod </a:t>
            </a:r>
            <a:r>
              <a:rPr lang="en-US" sz="1400" dirty="0" err="1">
                <a:solidFill>
                  <a:schemeClr val="tx1"/>
                </a:solidFill>
              </a:rPr>
              <a:t>maiores</a:t>
            </a:r>
            <a:r>
              <a:rPr lang="en-US" sz="1400" dirty="0">
                <a:solidFill>
                  <a:schemeClr val="tx1"/>
                </a:solidFill>
              </a:rPr>
              <a:t> </a:t>
            </a:r>
            <a:r>
              <a:rPr lang="en-US" sz="1400" dirty="0" err="1">
                <a:solidFill>
                  <a:schemeClr val="tx1"/>
                </a:solidFill>
              </a:rPr>
              <a:t>mosapit</a:t>
            </a:r>
            <a:r>
              <a:rPr lang="en-US" sz="1400" dirty="0">
                <a:solidFill>
                  <a:schemeClr val="tx1"/>
                </a:solidFill>
              </a:rPr>
              <a:t> la </a:t>
            </a:r>
            <a:r>
              <a:rPr lang="en-US" sz="1400" dirty="0" err="1">
                <a:solidFill>
                  <a:schemeClr val="tx1"/>
                </a:solidFill>
              </a:rPr>
              <a:t>consequis</a:t>
            </a:r>
            <a:r>
              <a:rPr lang="en-US" sz="1400" dirty="0">
                <a:solidFill>
                  <a:schemeClr val="tx1"/>
                </a:solidFill>
              </a:rPr>
              <a:t> </a:t>
            </a:r>
            <a:r>
              <a:rPr lang="en-US" sz="1400" dirty="0" err="1">
                <a:solidFill>
                  <a:schemeClr val="tx1"/>
                </a:solidFill>
              </a:rPr>
              <a:t>etumquis</a:t>
            </a:r>
            <a:r>
              <a:rPr lang="en-US" sz="1400" dirty="0">
                <a:solidFill>
                  <a:schemeClr val="tx1"/>
                </a:solidFill>
              </a:rPr>
              <a:t> ad </a:t>
            </a:r>
            <a:r>
              <a:rPr lang="en-US" sz="1400" dirty="0" err="1">
                <a:solidFill>
                  <a:schemeClr val="tx1"/>
                </a:solidFill>
              </a:rPr>
              <a:t>ut</a:t>
            </a:r>
            <a:r>
              <a:rPr lang="en-US" sz="1400" dirty="0">
                <a:solidFill>
                  <a:schemeClr val="tx1"/>
                </a:solidFill>
              </a:rPr>
              <a:t> </a:t>
            </a:r>
            <a:r>
              <a:rPr lang="en-US" sz="1400" dirty="0" err="1">
                <a:solidFill>
                  <a:schemeClr val="tx1"/>
                </a:solidFill>
              </a:rPr>
              <a:t>eos</a:t>
            </a:r>
            <a:r>
              <a:rPr lang="en-US" sz="1400" dirty="0">
                <a:solidFill>
                  <a:schemeClr val="tx1"/>
                </a:solidFill>
              </a:rPr>
              <a:t> </a:t>
            </a:r>
            <a:r>
              <a:rPr lang="en-US" sz="1400" dirty="0" err="1">
                <a:solidFill>
                  <a:schemeClr val="tx1"/>
                </a:solidFill>
              </a:rPr>
              <a:t>experiam</a:t>
            </a:r>
            <a:r>
              <a:rPr lang="en-US" sz="1400" dirty="0">
                <a:solidFill>
                  <a:schemeClr val="tx1"/>
                </a:solidFill>
              </a:rPr>
              <a:t> </a:t>
            </a:r>
            <a:r>
              <a:rPr lang="en-US" sz="1400" dirty="0" err="1">
                <a:solidFill>
                  <a:schemeClr val="tx1"/>
                </a:solidFill>
              </a:rPr>
              <a:t>rerrum</a:t>
            </a:r>
            <a:r>
              <a:rPr lang="en-US" sz="1400" dirty="0">
                <a:solidFill>
                  <a:schemeClr val="tx1"/>
                </a:solidFill>
              </a:rPr>
              <a:t> re nit, </a:t>
            </a:r>
            <a:r>
              <a:rPr lang="en-US" sz="1400" dirty="0" err="1">
                <a:solidFill>
                  <a:schemeClr val="tx1"/>
                </a:solidFill>
              </a:rPr>
              <a:t>sinvelliquid</a:t>
            </a:r>
            <a:r>
              <a:rPr lang="en-US" sz="1400" dirty="0">
                <a:solidFill>
                  <a:schemeClr val="tx1"/>
                </a:solidFill>
              </a:rPr>
              <a:t> </a:t>
            </a:r>
            <a:r>
              <a:rPr lang="en-US" sz="1400" dirty="0" err="1">
                <a:solidFill>
                  <a:schemeClr val="tx1"/>
                </a:solidFill>
              </a:rPr>
              <a:t>ut</a:t>
            </a:r>
            <a:r>
              <a:rPr lang="en-US" sz="1400" dirty="0">
                <a:solidFill>
                  <a:schemeClr val="tx1"/>
                </a:solidFill>
              </a:rPr>
              <a:t> </a:t>
            </a:r>
            <a:r>
              <a:rPr lang="en-US" sz="1400" dirty="0" err="1">
                <a:solidFill>
                  <a:schemeClr val="tx1"/>
                </a:solidFill>
              </a:rPr>
              <a:t>ullab</a:t>
            </a:r>
            <a:r>
              <a:rPr lang="en-US" sz="1400" dirty="0">
                <a:solidFill>
                  <a:schemeClr val="tx1"/>
                </a:solidFill>
              </a:rPr>
              <a:t> id </a:t>
            </a:r>
            <a:r>
              <a:rPr lang="en-US" sz="1400" dirty="0" err="1">
                <a:solidFill>
                  <a:schemeClr val="tx1"/>
                </a:solidFill>
              </a:rPr>
              <a:t>magnis</a:t>
            </a:r>
            <a:r>
              <a:rPr lang="en-US" sz="1400" dirty="0"/>
              <a:t>.</a:t>
            </a:r>
          </a:p>
        </p:txBody>
      </p:sp>
      <p:sp>
        <p:nvSpPr>
          <p:cNvPr id="11" name="TextBox 10">
            <a:extLst>
              <a:ext uri="{FF2B5EF4-FFF2-40B4-BE49-F238E27FC236}">
                <a16:creationId xmlns:a16="http://schemas.microsoft.com/office/drawing/2014/main" id="{D521192D-542A-4201-9C22-590088028B32}"/>
              </a:ext>
            </a:extLst>
          </p:cNvPr>
          <p:cNvSpPr txBox="1"/>
          <p:nvPr/>
        </p:nvSpPr>
        <p:spPr>
          <a:xfrm>
            <a:off x="8195122" y="1561700"/>
            <a:ext cx="3354631" cy="1268039"/>
          </a:xfrm>
          <a:prstGeom prst="rect">
            <a:avLst/>
          </a:prstGeom>
          <a:noFill/>
        </p:spPr>
        <p:txBody>
          <a:bodyPr wrap="square" lIns="0" tIns="0" rIns="0" bIns="0" rtlCol="0">
            <a:spAutoFit/>
          </a:bodyPr>
          <a:lstStyle/>
          <a:p>
            <a:pPr>
              <a:lnSpc>
                <a:spcPct val="90000"/>
              </a:lnSpc>
              <a:spcBef>
                <a:spcPts val="600"/>
              </a:spcBef>
            </a:pPr>
            <a:r>
              <a:rPr lang="en-US" sz="1600" b="1" dirty="0">
                <a:solidFill>
                  <a:schemeClr val="accent4"/>
                </a:solidFill>
              </a:rPr>
              <a:t>Sample </a:t>
            </a:r>
            <a:r>
              <a:rPr lang="en-US" sz="1600" b="1" dirty="0" err="1">
                <a:solidFill>
                  <a:schemeClr val="accent4"/>
                </a:solidFill>
              </a:rPr>
              <a:t>Subheader</a:t>
            </a:r>
            <a:r>
              <a:rPr lang="en-US" sz="1600" b="1" dirty="0">
                <a:solidFill>
                  <a:schemeClr val="accent4"/>
                </a:solidFill>
              </a:rPr>
              <a:t> </a:t>
            </a:r>
          </a:p>
          <a:p>
            <a:pPr>
              <a:lnSpc>
                <a:spcPct val="90000"/>
              </a:lnSpc>
              <a:spcBef>
                <a:spcPts val="600"/>
              </a:spcBef>
            </a:pPr>
            <a:r>
              <a:rPr lang="en-US" sz="1400" dirty="0" err="1">
                <a:solidFill>
                  <a:schemeClr val="tx1"/>
                </a:solidFill>
              </a:rPr>
              <a:t>volupta</a:t>
            </a:r>
            <a:r>
              <a:rPr lang="en-US" sz="1400" dirty="0">
                <a:solidFill>
                  <a:schemeClr val="tx1"/>
                </a:solidFill>
              </a:rPr>
              <a:t> </a:t>
            </a:r>
            <a:r>
              <a:rPr lang="en-US" sz="1400" dirty="0" err="1">
                <a:solidFill>
                  <a:schemeClr val="tx1"/>
                </a:solidFill>
              </a:rPr>
              <a:t>eperitates</a:t>
            </a:r>
            <a:r>
              <a:rPr lang="en-US" sz="1400" dirty="0">
                <a:solidFill>
                  <a:schemeClr val="tx1"/>
                </a:solidFill>
              </a:rPr>
              <a:t> natis </a:t>
            </a:r>
            <a:r>
              <a:rPr lang="en-US" sz="1400" dirty="0" err="1">
                <a:solidFill>
                  <a:schemeClr val="tx1"/>
                </a:solidFill>
              </a:rPr>
              <a:t>quia</a:t>
            </a:r>
            <a:r>
              <a:rPr lang="en-US" sz="1400" dirty="0">
                <a:solidFill>
                  <a:schemeClr val="tx1"/>
                </a:solidFill>
              </a:rPr>
              <a:t> </a:t>
            </a:r>
            <a:r>
              <a:rPr lang="en-US" sz="1400" dirty="0" err="1">
                <a:solidFill>
                  <a:schemeClr val="tx1"/>
                </a:solidFill>
              </a:rPr>
              <a:t>ipsandia</a:t>
            </a:r>
            <a:r>
              <a:rPr lang="en-US" sz="1400" dirty="0">
                <a:solidFill>
                  <a:schemeClr val="tx1"/>
                </a:solidFill>
              </a:rPr>
              <a:t> a vid </a:t>
            </a:r>
            <a:r>
              <a:rPr lang="en-US" sz="1400" dirty="0" err="1">
                <a:solidFill>
                  <a:schemeClr val="tx1"/>
                </a:solidFill>
              </a:rPr>
              <a:t>quam</a:t>
            </a:r>
            <a:r>
              <a:rPr lang="en-US" sz="1400" dirty="0">
                <a:solidFill>
                  <a:schemeClr val="tx1"/>
                </a:solidFill>
              </a:rPr>
              <a:t> </a:t>
            </a:r>
            <a:r>
              <a:rPr lang="en-US" sz="1400" dirty="0" err="1">
                <a:solidFill>
                  <a:schemeClr val="tx1"/>
                </a:solidFill>
              </a:rPr>
              <a:t>rehent</a:t>
            </a:r>
            <a:r>
              <a:rPr lang="en-US" sz="1400" dirty="0">
                <a:solidFill>
                  <a:schemeClr val="tx1"/>
                </a:solidFill>
              </a:rPr>
              <a:t> </a:t>
            </a:r>
            <a:r>
              <a:rPr lang="en-US" sz="1400" dirty="0" err="1">
                <a:solidFill>
                  <a:schemeClr val="tx1"/>
                </a:solidFill>
              </a:rPr>
              <a:t>explitat</a:t>
            </a:r>
            <a:r>
              <a:rPr lang="en-US" sz="1400" dirty="0">
                <a:solidFill>
                  <a:schemeClr val="tx1"/>
                </a:solidFill>
              </a:rPr>
              <a:t> </a:t>
            </a:r>
            <a:r>
              <a:rPr lang="en-US" sz="1400" dirty="0" err="1">
                <a:solidFill>
                  <a:schemeClr val="tx1"/>
                </a:solidFill>
              </a:rPr>
              <a:t>quidelicto</a:t>
            </a:r>
            <a:r>
              <a:rPr lang="en-US" sz="1400" dirty="0">
                <a:solidFill>
                  <a:schemeClr val="tx1"/>
                </a:solidFill>
              </a:rPr>
              <a:t> mod </a:t>
            </a:r>
            <a:r>
              <a:rPr lang="en-US" sz="1400" dirty="0" err="1">
                <a:solidFill>
                  <a:schemeClr val="tx1"/>
                </a:solidFill>
              </a:rPr>
              <a:t>maiores</a:t>
            </a:r>
            <a:r>
              <a:rPr lang="en-US" sz="1400" dirty="0">
                <a:solidFill>
                  <a:schemeClr val="tx1"/>
                </a:solidFill>
              </a:rPr>
              <a:t> </a:t>
            </a:r>
            <a:r>
              <a:rPr lang="en-US" sz="1400" dirty="0" err="1">
                <a:solidFill>
                  <a:schemeClr val="tx1"/>
                </a:solidFill>
              </a:rPr>
              <a:t>mosapit</a:t>
            </a:r>
            <a:r>
              <a:rPr lang="en-US" sz="1400" dirty="0">
                <a:solidFill>
                  <a:schemeClr val="tx1"/>
                </a:solidFill>
              </a:rPr>
              <a:t> la </a:t>
            </a:r>
            <a:r>
              <a:rPr lang="en-US" sz="1400" dirty="0" err="1">
                <a:solidFill>
                  <a:schemeClr val="tx1"/>
                </a:solidFill>
              </a:rPr>
              <a:t>consequis</a:t>
            </a:r>
            <a:r>
              <a:rPr lang="en-US" sz="1400" dirty="0">
                <a:solidFill>
                  <a:schemeClr val="tx1"/>
                </a:solidFill>
              </a:rPr>
              <a:t> </a:t>
            </a:r>
            <a:r>
              <a:rPr lang="en-US" sz="1400" dirty="0" err="1">
                <a:solidFill>
                  <a:schemeClr val="tx1"/>
                </a:solidFill>
              </a:rPr>
              <a:t>etumquis</a:t>
            </a:r>
            <a:r>
              <a:rPr lang="en-US" sz="1400" dirty="0">
                <a:solidFill>
                  <a:schemeClr val="tx1"/>
                </a:solidFill>
              </a:rPr>
              <a:t> ad </a:t>
            </a:r>
            <a:r>
              <a:rPr lang="en-US" sz="1400" dirty="0" err="1">
                <a:solidFill>
                  <a:schemeClr val="tx1"/>
                </a:solidFill>
              </a:rPr>
              <a:t>ut</a:t>
            </a:r>
            <a:r>
              <a:rPr lang="en-US" sz="1400" dirty="0">
                <a:solidFill>
                  <a:schemeClr val="tx1"/>
                </a:solidFill>
              </a:rPr>
              <a:t> </a:t>
            </a:r>
            <a:r>
              <a:rPr lang="en-US" sz="1400" dirty="0" err="1">
                <a:solidFill>
                  <a:schemeClr val="tx1"/>
                </a:solidFill>
              </a:rPr>
              <a:t>eos</a:t>
            </a:r>
            <a:r>
              <a:rPr lang="en-US" sz="1400" dirty="0">
                <a:solidFill>
                  <a:schemeClr val="tx1"/>
                </a:solidFill>
              </a:rPr>
              <a:t> </a:t>
            </a:r>
            <a:r>
              <a:rPr lang="en-US" sz="1400" dirty="0" err="1">
                <a:solidFill>
                  <a:schemeClr val="tx1"/>
                </a:solidFill>
              </a:rPr>
              <a:t>experiam</a:t>
            </a:r>
            <a:r>
              <a:rPr lang="en-US" sz="1400" dirty="0">
                <a:solidFill>
                  <a:schemeClr val="tx1"/>
                </a:solidFill>
              </a:rPr>
              <a:t> </a:t>
            </a:r>
            <a:r>
              <a:rPr lang="en-US" sz="1400" dirty="0" err="1">
                <a:solidFill>
                  <a:schemeClr val="tx1"/>
                </a:solidFill>
              </a:rPr>
              <a:t>rerrum</a:t>
            </a:r>
            <a:r>
              <a:rPr lang="en-US" sz="1400" dirty="0">
                <a:solidFill>
                  <a:schemeClr val="tx1"/>
                </a:solidFill>
              </a:rPr>
              <a:t> re nit, </a:t>
            </a:r>
            <a:r>
              <a:rPr lang="en-US" sz="1400" dirty="0" err="1">
                <a:solidFill>
                  <a:schemeClr val="tx1"/>
                </a:solidFill>
              </a:rPr>
              <a:t>sinvelliquid</a:t>
            </a:r>
            <a:r>
              <a:rPr lang="en-US" sz="1400" dirty="0">
                <a:solidFill>
                  <a:schemeClr val="tx1"/>
                </a:solidFill>
              </a:rPr>
              <a:t> </a:t>
            </a:r>
            <a:r>
              <a:rPr lang="en-US" sz="1400" dirty="0" err="1">
                <a:solidFill>
                  <a:schemeClr val="tx1"/>
                </a:solidFill>
              </a:rPr>
              <a:t>ut</a:t>
            </a:r>
            <a:r>
              <a:rPr lang="en-US" sz="1400" dirty="0">
                <a:solidFill>
                  <a:schemeClr val="tx1"/>
                </a:solidFill>
              </a:rPr>
              <a:t> </a:t>
            </a:r>
            <a:r>
              <a:rPr lang="en-US" sz="1400" dirty="0" err="1">
                <a:solidFill>
                  <a:schemeClr val="tx1"/>
                </a:solidFill>
              </a:rPr>
              <a:t>ullab</a:t>
            </a:r>
            <a:r>
              <a:rPr lang="en-US" sz="1400" dirty="0">
                <a:solidFill>
                  <a:schemeClr val="tx1"/>
                </a:solidFill>
              </a:rPr>
              <a:t> id </a:t>
            </a:r>
            <a:r>
              <a:rPr lang="en-US" sz="1400" dirty="0" err="1">
                <a:solidFill>
                  <a:schemeClr val="tx1"/>
                </a:solidFill>
              </a:rPr>
              <a:t>magnis</a:t>
            </a:r>
            <a:r>
              <a:rPr lang="en-US" sz="1400" dirty="0"/>
              <a:t>.</a:t>
            </a:r>
          </a:p>
        </p:txBody>
      </p:sp>
      <p:sp>
        <p:nvSpPr>
          <p:cNvPr id="12" name="TextBox 11">
            <a:extLst>
              <a:ext uri="{FF2B5EF4-FFF2-40B4-BE49-F238E27FC236}">
                <a16:creationId xmlns:a16="http://schemas.microsoft.com/office/drawing/2014/main" id="{54A85581-D5D4-42E0-8433-3E57814574BD}"/>
              </a:ext>
            </a:extLst>
          </p:cNvPr>
          <p:cNvSpPr txBox="1"/>
          <p:nvPr/>
        </p:nvSpPr>
        <p:spPr>
          <a:xfrm>
            <a:off x="8931515" y="3243772"/>
            <a:ext cx="2833022" cy="1461939"/>
          </a:xfrm>
          <a:prstGeom prst="rect">
            <a:avLst/>
          </a:prstGeom>
          <a:noFill/>
        </p:spPr>
        <p:txBody>
          <a:bodyPr wrap="square" lIns="0" tIns="0" rIns="0" bIns="0" rtlCol="0">
            <a:spAutoFit/>
          </a:bodyPr>
          <a:lstStyle/>
          <a:p>
            <a:pPr>
              <a:lnSpc>
                <a:spcPct val="90000"/>
              </a:lnSpc>
              <a:spcBef>
                <a:spcPts val="600"/>
              </a:spcBef>
            </a:pPr>
            <a:r>
              <a:rPr lang="en-US" sz="1600" b="1" dirty="0">
                <a:solidFill>
                  <a:schemeClr val="accent3"/>
                </a:solidFill>
              </a:rPr>
              <a:t>Sample </a:t>
            </a:r>
            <a:r>
              <a:rPr lang="en-US" sz="1600" b="1" dirty="0" err="1">
                <a:solidFill>
                  <a:schemeClr val="accent3"/>
                </a:solidFill>
              </a:rPr>
              <a:t>Subheader</a:t>
            </a:r>
            <a:r>
              <a:rPr lang="en-US" sz="1600" b="1" dirty="0">
                <a:solidFill>
                  <a:schemeClr val="accent3"/>
                </a:solidFill>
              </a:rPr>
              <a:t> </a:t>
            </a:r>
          </a:p>
          <a:p>
            <a:pPr>
              <a:lnSpc>
                <a:spcPct val="90000"/>
              </a:lnSpc>
              <a:spcBef>
                <a:spcPts val="600"/>
              </a:spcBef>
            </a:pPr>
            <a:r>
              <a:rPr lang="en-US" sz="1400" dirty="0" err="1">
                <a:solidFill>
                  <a:schemeClr val="tx1"/>
                </a:solidFill>
              </a:rPr>
              <a:t>volupta</a:t>
            </a:r>
            <a:r>
              <a:rPr lang="en-US" sz="1400" dirty="0">
                <a:solidFill>
                  <a:schemeClr val="tx1"/>
                </a:solidFill>
              </a:rPr>
              <a:t> </a:t>
            </a:r>
            <a:r>
              <a:rPr lang="en-US" sz="1400" dirty="0" err="1">
                <a:solidFill>
                  <a:schemeClr val="tx1"/>
                </a:solidFill>
              </a:rPr>
              <a:t>eperitates</a:t>
            </a:r>
            <a:r>
              <a:rPr lang="en-US" sz="1400" dirty="0">
                <a:solidFill>
                  <a:schemeClr val="tx1"/>
                </a:solidFill>
              </a:rPr>
              <a:t> natis </a:t>
            </a:r>
            <a:r>
              <a:rPr lang="en-US" sz="1400" dirty="0" err="1">
                <a:solidFill>
                  <a:schemeClr val="tx1"/>
                </a:solidFill>
              </a:rPr>
              <a:t>quia</a:t>
            </a:r>
            <a:r>
              <a:rPr lang="en-US" sz="1400" dirty="0">
                <a:solidFill>
                  <a:schemeClr val="tx1"/>
                </a:solidFill>
              </a:rPr>
              <a:t> </a:t>
            </a:r>
            <a:r>
              <a:rPr lang="en-US" sz="1400" dirty="0" err="1">
                <a:solidFill>
                  <a:schemeClr val="tx1"/>
                </a:solidFill>
              </a:rPr>
              <a:t>ipsandia</a:t>
            </a:r>
            <a:r>
              <a:rPr lang="en-US" sz="1400" dirty="0">
                <a:solidFill>
                  <a:schemeClr val="tx1"/>
                </a:solidFill>
              </a:rPr>
              <a:t> a vid </a:t>
            </a:r>
            <a:r>
              <a:rPr lang="en-US" sz="1400" dirty="0" err="1">
                <a:solidFill>
                  <a:schemeClr val="tx1"/>
                </a:solidFill>
              </a:rPr>
              <a:t>quam</a:t>
            </a:r>
            <a:r>
              <a:rPr lang="en-US" sz="1400" dirty="0">
                <a:solidFill>
                  <a:schemeClr val="tx1"/>
                </a:solidFill>
              </a:rPr>
              <a:t> </a:t>
            </a:r>
            <a:r>
              <a:rPr lang="en-US" sz="1400" dirty="0" err="1">
                <a:solidFill>
                  <a:schemeClr val="tx1"/>
                </a:solidFill>
              </a:rPr>
              <a:t>rehent</a:t>
            </a:r>
            <a:r>
              <a:rPr lang="en-US" sz="1400" dirty="0">
                <a:solidFill>
                  <a:schemeClr val="tx1"/>
                </a:solidFill>
              </a:rPr>
              <a:t> </a:t>
            </a:r>
            <a:r>
              <a:rPr lang="en-US" sz="1400" dirty="0" err="1">
                <a:solidFill>
                  <a:schemeClr val="tx1"/>
                </a:solidFill>
              </a:rPr>
              <a:t>explitat</a:t>
            </a:r>
            <a:r>
              <a:rPr lang="en-US" sz="1400" dirty="0">
                <a:solidFill>
                  <a:schemeClr val="tx1"/>
                </a:solidFill>
              </a:rPr>
              <a:t> </a:t>
            </a:r>
            <a:r>
              <a:rPr lang="en-US" sz="1400" dirty="0" err="1">
                <a:solidFill>
                  <a:schemeClr val="tx1"/>
                </a:solidFill>
              </a:rPr>
              <a:t>quidelicto</a:t>
            </a:r>
            <a:r>
              <a:rPr lang="en-US" sz="1400" dirty="0">
                <a:solidFill>
                  <a:schemeClr val="tx1"/>
                </a:solidFill>
              </a:rPr>
              <a:t> mod </a:t>
            </a:r>
            <a:r>
              <a:rPr lang="en-US" sz="1400" dirty="0" err="1">
                <a:solidFill>
                  <a:schemeClr val="tx1"/>
                </a:solidFill>
              </a:rPr>
              <a:t>maiores</a:t>
            </a:r>
            <a:r>
              <a:rPr lang="en-US" sz="1400" dirty="0">
                <a:solidFill>
                  <a:schemeClr val="tx1"/>
                </a:solidFill>
              </a:rPr>
              <a:t> </a:t>
            </a:r>
            <a:r>
              <a:rPr lang="en-US" sz="1400" dirty="0" err="1">
                <a:solidFill>
                  <a:schemeClr val="tx1"/>
                </a:solidFill>
              </a:rPr>
              <a:t>mosapit</a:t>
            </a:r>
            <a:r>
              <a:rPr lang="en-US" sz="1400" dirty="0">
                <a:solidFill>
                  <a:schemeClr val="tx1"/>
                </a:solidFill>
              </a:rPr>
              <a:t> la </a:t>
            </a:r>
            <a:r>
              <a:rPr lang="en-US" sz="1400" dirty="0" err="1">
                <a:solidFill>
                  <a:schemeClr val="tx1"/>
                </a:solidFill>
              </a:rPr>
              <a:t>consequis</a:t>
            </a:r>
            <a:r>
              <a:rPr lang="en-US" sz="1400" dirty="0">
                <a:solidFill>
                  <a:schemeClr val="tx1"/>
                </a:solidFill>
              </a:rPr>
              <a:t> </a:t>
            </a:r>
            <a:r>
              <a:rPr lang="en-US" sz="1400" dirty="0" err="1">
                <a:solidFill>
                  <a:schemeClr val="tx1"/>
                </a:solidFill>
              </a:rPr>
              <a:t>etumquis</a:t>
            </a:r>
            <a:r>
              <a:rPr lang="en-US" sz="1400" dirty="0">
                <a:solidFill>
                  <a:schemeClr val="tx1"/>
                </a:solidFill>
              </a:rPr>
              <a:t> ad </a:t>
            </a:r>
            <a:r>
              <a:rPr lang="en-US" sz="1400" dirty="0" err="1">
                <a:solidFill>
                  <a:schemeClr val="tx1"/>
                </a:solidFill>
              </a:rPr>
              <a:t>ut</a:t>
            </a:r>
            <a:r>
              <a:rPr lang="en-US" sz="1400" dirty="0">
                <a:solidFill>
                  <a:schemeClr val="tx1"/>
                </a:solidFill>
              </a:rPr>
              <a:t> </a:t>
            </a:r>
            <a:r>
              <a:rPr lang="en-US" sz="1400" dirty="0" err="1">
                <a:solidFill>
                  <a:schemeClr val="tx1"/>
                </a:solidFill>
              </a:rPr>
              <a:t>eos</a:t>
            </a:r>
            <a:r>
              <a:rPr lang="en-US" sz="1400" dirty="0">
                <a:solidFill>
                  <a:schemeClr val="tx1"/>
                </a:solidFill>
              </a:rPr>
              <a:t> </a:t>
            </a:r>
            <a:r>
              <a:rPr lang="en-US" sz="1400" dirty="0" err="1">
                <a:solidFill>
                  <a:schemeClr val="tx1"/>
                </a:solidFill>
              </a:rPr>
              <a:t>experiam</a:t>
            </a:r>
            <a:r>
              <a:rPr lang="en-US" sz="1400" dirty="0">
                <a:solidFill>
                  <a:schemeClr val="tx1"/>
                </a:solidFill>
              </a:rPr>
              <a:t> </a:t>
            </a:r>
            <a:r>
              <a:rPr lang="en-US" sz="1400" dirty="0" err="1">
                <a:solidFill>
                  <a:schemeClr val="tx1"/>
                </a:solidFill>
              </a:rPr>
              <a:t>rerrum</a:t>
            </a:r>
            <a:r>
              <a:rPr lang="en-US" sz="1400" dirty="0">
                <a:solidFill>
                  <a:schemeClr val="tx1"/>
                </a:solidFill>
              </a:rPr>
              <a:t> re nit, </a:t>
            </a:r>
            <a:r>
              <a:rPr lang="en-US" sz="1400" dirty="0" err="1">
                <a:solidFill>
                  <a:schemeClr val="tx1"/>
                </a:solidFill>
              </a:rPr>
              <a:t>sinvelliquid</a:t>
            </a:r>
            <a:r>
              <a:rPr lang="en-US" sz="1400" dirty="0">
                <a:solidFill>
                  <a:schemeClr val="tx1"/>
                </a:solidFill>
              </a:rPr>
              <a:t> </a:t>
            </a:r>
            <a:r>
              <a:rPr lang="en-US" sz="1400" dirty="0" err="1">
                <a:solidFill>
                  <a:schemeClr val="tx1"/>
                </a:solidFill>
              </a:rPr>
              <a:t>ut</a:t>
            </a:r>
            <a:r>
              <a:rPr lang="en-US" sz="1400" dirty="0">
                <a:solidFill>
                  <a:schemeClr val="tx1"/>
                </a:solidFill>
              </a:rPr>
              <a:t> </a:t>
            </a:r>
            <a:r>
              <a:rPr lang="en-US" sz="1400" dirty="0" err="1">
                <a:solidFill>
                  <a:schemeClr val="tx1"/>
                </a:solidFill>
              </a:rPr>
              <a:t>ullab</a:t>
            </a:r>
            <a:r>
              <a:rPr lang="en-US" sz="1400" dirty="0">
                <a:solidFill>
                  <a:schemeClr val="tx1"/>
                </a:solidFill>
              </a:rPr>
              <a:t> id </a:t>
            </a:r>
            <a:r>
              <a:rPr lang="en-US" sz="1400" dirty="0" err="1">
                <a:solidFill>
                  <a:schemeClr val="tx1"/>
                </a:solidFill>
              </a:rPr>
              <a:t>magnis</a:t>
            </a:r>
            <a:r>
              <a:rPr lang="en-US" sz="1400" dirty="0"/>
              <a:t>.</a:t>
            </a:r>
          </a:p>
        </p:txBody>
      </p:sp>
      <p:sp>
        <p:nvSpPr>
          <p:cNvPr id="14" name="TextBox 13">
            <a:extLst>
              <a:ext uri="{FF2B5EF4-FFF2-40B4-BE49-F238E27FC236}">
                <a16:creationId xmlns:a16="http://schemas.microsoft.com/office/drawing/2014/main" id="{6012B3E8-FA72-4C66-B192-3AE3180D9307}"/>
              </a:ext>
            </a:extLst>
          </p:cNvPr>
          <p:cNvSpPr txBox="1"/>
          <p:nvPr/>
        </p:nvSpPr>
        <p:spPr>
          <a:xfrm>
            <a:off x="8195123" y="5201109"/>
            <a:ext cx="3103260" cy="880241"/>
          </a:xfrm>
          <a:prstGeom prst="rect">
            <a:avLst/>
          </a:prstGeom>
          <a:noFill/>
        </p:spPr>
        <p:txBody>
          <a:bodyPr wrap="square" lIns="0" tIns="0" rIns="0" bIns="0" rtlCol="0">
            <a:spAutoFit/>
          </a:bodyPr>
          <a:lstStyle/>
          <a:p>
            <a:pPr>
              <a:lnSpc>
                <a:spcPct val="90000"/>
              </a:lnSpc>
              <a:spcBef>
                <a:spcPts val="600"/>
              </a:spcBef>
            </a:pPr>
            <a:r>
              <a:rPr lang="en-US" sz="1600" b="1" dirty="0">
                <a:solidFill>
                  <a:schemeClr val="bg2">
                    <a:lumMod val="75000"/>
                  </a:schemeClr>
                </a:solidFill>
              </a:rPr>
              <a:t>Sample </a:t>
            </a:r>
            <a:r>
              <a:rPr lang="en-US" sz="1600" b="1" dirty="0" err="1">
                <a:solidFill>
                  <a:schemeClr val="bg2">
                    <a:lumMod val="75000"/>
                  </a:schemeClr>
                </a:solidFill>
              </a:rPr>
              <a:t>Subheader</a:t>
            </a:r>
            <a:r>
              <a:rPr lang="en-US" sz="1600" b="1" dirty="0">
                <a:solidFill>
                  <a:schemeClr val="bg2">
                    <a:lumMod val="75000"/>
                  </a:schemeClr>
                </a:solidFill>
              </a:rPr>
              <a:t> </a:t>
            </a:r>
          </a:p>
          <a:p>
            <a:pPr>
              <a:lnSpc>
                <a:spcPct val="90000"/>
              </a:lnSpc>
              <a:spcBef>
                <a:spcPts val="600"/>
              </a:spcBef>
            </a:pPr>
            <a:r>
              <a:rPr lang="en-US" sz="1400" dirty="0" err="1">
                <a:solidFill>
                  <a:schemeClr val="tx1"/>
                </a:solidFill>
              </a:rPr>
              <a:t>volupta</a:t>
            </a:r>
            <a:r>
              <a:rPr lang="en-US" sz="1400" dirty="0">
                <a:solidFill>
                  <a:schemeClr val="tx1"/>
                </a:solidFill>
              </a:rPr>
              <a:t> </a:t>
            </a:r>
            <a:r>
              <a:rPr lang="en-US" sz="1400" dirty="0" err="1">
                <a:solidFill>
                  <a:schemeClr val="tx1"/>
                </a:solidFill>
              </a:rPr>
              <a:t>eperitates</a:t>
            </a:r>
            <a:r>
              <a:rPr lang="en-US" sz="1400" dirty="0">
                <a:solidFill>
                  <a:schemeClr val="tx1"/>
                </a:solidFill>
              </a:rPr>
              <a:t> natis </a:t>
            </a:r>
            <a:r>
              <a:rPr lang="en-US" sz="1400" dirty="0" err="1">
                <a:solidFill>
                  <a:schemeClr val="tx1"/>
                </a:solidFill>
              </a:rPr>
              <a:t>quia</a:t>
            </a:r>
            <a:r>
              <a:rPr lang="en-US" sz="1400" dirty="0">
                <a:solidFill>
                  <a:schemeClr val="tx1"/>
                </a:solidFill>
              </a:rPr>
              <a:t> </a:t>
            </a:r>
            <a:r>
              <a:rPr lang="en-US" sz="1400" dirty="0" err="1">
                <a:solidFill>
                  <a:schemeClr val="tx1"/>
                </a:solidFill>
              </a:rPr>
              <a:t>ipsandia</a:t>
            </a:r>
            <a:r>
              <a:rPr lang="en-US" sz="1400" dirty="0">
                <a:solidFill>
                  <a:schemeClr val="tx1"/>
                </a:solidFill>
              </a:rPr>
              <a:t> a vid </a:t>
            </a:r>
            <a:r>
              <a:rPr lang="en-US" sz="1400" dirty="0" err="1">
                <a:solidFill>
                  <a:schemeClr val="tx1"/>
                </a:solidFill>
              </a:rPr>
              <a:t>quam</a:t>
            </a:r>
            <a:r>
              <a:rPr lang="en-US" sz="1400" dirty="0">
                <a:solidFill>
                  <a:schemeClr val="tx1"/>
                </a:solidFill>
              </a:rPr>
              <a:t> </a:t>
            </a:r>
            <a:r>
              <a:rPr lang="en-US" sz="1400" dirty="0" err="1">
                <a:solidFill>
                  <a:schemeClr val="tx1"/>
                </a:solidFill>
              </a:rPr>
              <a:t>rehent</a:t>
            </a:r>
            <a:r>
              <a:rPr lang="en-US" sz="1400" dirty="0">
                <a:solidFill>
                  <a:schemeClr val="tx1"/>
                </a:solidFill>
              </a:rPr>
              <a:t> </a:t>
            </a:r>
            <a:r>
              <a:rPr lang="en-US" sz="1400" dirty="0" err="1">
                <a:solidFill>
                  <a:schemeClr val="tx1"/>
                </a:solidFill>
              </a:rPr>
              <a:t>explitat</a:t>
            </a:r>
            <a:r>
              <a:rPr lang="en-US" sz="1400" dirty="0">
                <a:solidFill>
                  <a:schemeClr val="tx1"/>
                </a:solidFill>
              </a:rPr>
              <a:t> </a:t>
            </a:r>
            <a:r>
              <a:rPr lang="en-US" sz="1400" dirty="0" err="1">
                <a:solidFill>
                  <a:schemeClr val="tx1"/>
                </a:solidFill>
              </a:rPr>
              <a:t>quidelicto</a:t>
            </a:r>
            <a:r>
              <a:rPr lang="en-US" sz="1400" dirty="0">
                <a:solidFill>
                  <a:schemeClr val="tx1"/>
                </a:solidFill>
              </a:rPr>
              <a:t> mod.</a:t>
            </a:r>
            <a:endParaRPr lang="en-US" sz="1400" dirty="0"/>
          </a:p>
        </p:txBody>
      </p:sp>
      <p:sp>
        <p:nvSpPr>
          <p:cNvPr id="15" name="TextBox 14">
            <a:extLst>
              <a:ext uri="{FF2B5EF4-FFF2-40B4-BE49-F238E27FC236}">
                <a16:creationId xmlns:a16="http://schemas.microsoft.com/office/drawing/2014/main" id="{A6D432E7-0925-4D99-8B11-A27981097CB8}"/>
              </a:ext>
            </a:extLst>
          </p:cNvPr>
          <p:cNvSpPr txBox="1"/>
          <p:nvPr/>
        </p:nvSpPr>
        <p:spPr>
          <a:xfrm>
            <a:off x="365760" y="5201109"/>
            <a:ext cx="3698772" cy="880241"/>
          </a:xfrm>
          <a:prstGeom prst="rect">
            <a:avLst/>
          </a:prstGeom>
          <a:noFill/>
        </p:spPr>
        <p:txBody>
          <a:bodyPr wrap="square" lIns="0" tIns="0" rIns="0" bIns="0" rtlCol="0">
            <a:spAutoFit/>
          </a:bodyPr>
          <a:lstStyle/>
          <a:p>
            <a:pPr algn="r">
              <a:lnSpc>
                <a:spcPct val="90000"/>
              </a:lnSpc>
              <a:spcBef>
                <a:spcPts val="600"/>
              </a:spcBef>
            </a:pPr>
            <a:r>
              <a:rPr lang="en-US" sz="1600" b="1" dirty="0">
                <a:solidFill>
                  <a:schemeClr val="accent2">
                    <a:lumMod val="75000"/>
                  </a:schemeClr>
                </a:solidFill>
              </a:rPr>
              <a:t>Sample </a:t>
            </a:r>
            <a:r>
              <a:rPr lang="en-US" sz="1600" b="1" dirty="0" err="1">
                <a:solidFill>
                  <a:schemeClr val="accent2">
                    <a:lumMod val="75000"/>
                  </a:schemeClr>
                </a:solidFill>
              </a:rPr>
              <a:t>Subheader</a:t>
            </a:r>
            <a:r>
              <a:rPr lang="en-US" sz="1600" b="1" dirty="0">
                <a:solidFill>
                  <a:schemeClr val="accent2">
                    <a:lumMod val="75000"/>
                  </a:schemeClr>
                </a:solidFill>
              </a:rPr>
              <a:t> </a:t>
            </a:r>
          </a:p>
          <a:p>
            <a:pPr algn="r">
              <a:lnSpc>
                <a:spcPct val="90000"/>
              </a:lnSpc>
              <a:spcBef>
                <a:spcPts val="600"/>
              </a:spcBef>
            </a:pPr>
            <a:r>
              <a:rPr lang="en-US" sz="1400" dirty="0" err="1">
                <a:solidFill>
                  <a:schemeClr val="tx1"/>
                </a:solidFill>
              </a:rPr>
              <a:t>volupta</a:t>
            </a:r>
            <a:r>
              <a:rPr lang="en-US" sz="1400" dirty="0">
                <a:solidFill>
                  <a:schemeClr val="tx1"/>
                </a:solidFill>
              </a:rPr>
              <a:t> </a:t>
            </a:r>
            <a:r>
              <a:rPr lang="en-US" sz="1400" dirty="0" err="1">
                <a:solidFill>
                  <a:schemeClr val="tx1"/>
                </a:solidFill>
              </a:rPr>
              <a:t>eperitates</a:t>
            </a:r>
            <a:r>
              <a:rPr lang="en-US" sz="1400" dirty="0">
                <a:solidFill>
                  <a:schemeClr val="tx1"/>
                </a:solidFill>
              </a:rPr>
              <a:t> natis </a:t>
            </a:r>
            <a:r>
              <a:rPr lang="en-US" sz="1400" dirty="0" err="1">
                <a:solidFill>
                  <a:schemeClr val="tx1"/>
                </a:solidFill>
              </a:rPr>
              <a:t>quia</a:t>
            </a:r>
            <a:r>
              <a:rPr lang="en-US" sz="1400" dirty="0">
                <a:solidFill>
                  <a:schemeClr val="tx1"/>
                </a:solidFill>
              </a:rPr>
              <a:t> </a:t>
            </a:r>
            <a:r>
              <a:rPr lang="en-US" sz="1400" dirty="0" err="1">
                <a:solidFill>
                  <a:schemeClr val="tx1"/>
                </a:solidFill>
              </a:rPr>
              <a:t>ipsandia</a:t>
            </a:r>
            <a:r>
              <a:rPr lang="en-US" sz="1400" dirty="0">
                <a:solidFill>
                  <a:schemeClr val="tx1"/>
                </a:solidFill>
              </a:rPr>
              <a:t> a vid </a:t>
            </a:r>
            <a:r>
              <a:rPr lang="en-US" sz="1400" dirty="0" err="1">
                <a:solidFill>
                  <a:schemeClr val="tx1"/>
                </a:solidFill>
              </a:rPr>
              <a:t>quam</a:t>
            </a:r>
            <a:r>
              <a:rPr lang="en-US" sz="1400" dirty="0">
                <a:solidFill>
                  <a:schemeClr val="tx1"/>
                </a:solidFill>
              </a:rPr>
              <a:t> </a:t>
            </a:r>
            <a:r>
              <a:rPr lang="en-US" sz="1400" dirty="0" err="1">
                <a:solidFill>
                  <a:schemeClr val="tx1"/>
                </a:solidFill>
              </a:rPr>
              <a:t>rehent</a:t>
            </a:r>
            <a:r>
              <a:rPr lang="en-US" sz="1400" dirty="0">
                <a:solidFill>
                  <a:schemeClr val="tx1"/>
                </a:solidFill>
              </a:rPr>
              <a:t> </a:t>
            </a:r>
            <a:r>
              <a:rPr lang="en-US" sz="1400" dirty="0" err="1">
                <a:solidFill>
                  <a:schemeClr val="tx1"/>
                </a:solidFill>
              </a:rPr>
              <a:t>explitat</a:t>
            </a:r>
            <a:r>
              <a:rPr lang="en-US" sz="1400" dirty="0">
                <a:solidFill>
                  <a:schemeClr val="tx1"/>
                </a:solidFill>
              </a:rPr>
              <a:t> </a:t>
            </a:r>
            <a:r>
              <a:rPr lang="en-US" sz="1400" dirty="0" err="1">
                <a:solidFill>
                  <a:schemeClr val="tx1"/>
                </a:solidFill>
              </a:rPr>
              <a:t>quidelicto</a:t>
            </a:r>
            <a:r>
              <a:rPr lang="en-US" sz="1400" dirty="0">
                <a:solidFill>
                  <a:schemeClr val="tx1"/>
                </a:solidFill>
              </a:rPr>
              <a:t> mod </a:t>
            </a:r>
            <a:r>
              <a:rPr lang="en-US" sz="1400" dirty="0" err="1">
                <a:solidFill>
                  <a:schemeClr val="tx1"/>
                </a:solidFill>
              </a:rPr>
              <a:t>maiores</a:t>
            </a:r>
            <a:r>
              <a:rPr lang="en-US" sz="1400" dirty="0">
                <a:solidFill>
                  <a:schemeClr val="tx1"/>
                </a:solidFill>
              </a:rPr>
              <a:t> </a:t>
            </a:r>
            <a:r>
              <a:rPr lang="en-US" sz="1400" dirty="0" err="1">
                <a:solidFill>
                  <a:schemeClr val="tx1"/>
                </a:solidFill>
              </a:rPr>
              <a:t>mosapit</a:t>
            </a:r>
            <a:r>
              <a:rPr lang="en-US" sz="1400" dirty="0">
                <a:solidFill>
                  <a:schemeClr val="tx1"/>
                </a:solidFill>
              </a:rPr>
              <a:t> la </a:t>
            </a:r>
            <a:r>
              <a:rPr lang="en-US" sz="1400" dirty="0" err="1">
                <a:solidFill>
                  <a:schemeClr val="tx1"/>
                </a:solidFill>
              </a:rPr>
              <a:t>consequis</a:t>
            </a:r>
            <a:r>
              <a:rPr lang="en-US" sz="1400" dirty="0">
                <a:solidFill>
                  <a:schemeClr val="tx1"/>
                </a:solidFill>
              </a:rPr>
              <a:t> </a:t>
            </a:r>
            <a:r>
              <a:rPr lang="en-US" sz="1400" dirty="0" err="1">
                <a:solidFill>
                  <a:schemeClr val="tx1"/>
                </a:solidFill>
              </a:rPr>
              <a:t>etumquis</a:t>
            </a:r>
            <a:r>
              <a:rPr lang="en-US" sz="1400" dirty="0">
                <a:solidFill>
                  <a:schemeClr val="tx1"/>
                </a:solidFill>
              </a:rPr>
              <a:t> ad </a:t>
            </a:r>
            <a:r>
              <a:rPr lang="en-US" sz="1400" dirty="0" err="1">
                <a:solidFill>
                  <a:schemeClr val="tx1"/>
                </a:solidFill>
              </a:rPr>
              <a:t>ut</a:t>
            </a:r>
            <a:r>
              <a:rPr lang="en-US" sz="1400" dirty="0" err="1"/>
              <a:t>.</a:t>
            </a:r>
            <a:endParaRPr lang="en-US" sz="1400" dirty="0"/>
          </a:p>
        </p:txBody>
      </p:sp>
      <p:grpSp>
        <p:nvGrpSpPr>
          <p:cNvPr id="17" name="Group 16">
            <a:extLst>
              <a:ext uri="{FF2B5EF4-FFF2-40B4-BE49-F238E27FC236}">
                <a16:creationId xmlns:a16="http://schemas.microsoft.com/office/drawing/2014/main" id="{73FA40F5-A757-46D5-9994-DEBE66F8FE08}"/>
              </a:ext>
            </a:extLst>
          </p:cNvPr>
          <p:cNvGrpSpPr/>
          <p:nvPr/>
        </p:nvGrpSpPr>
        <p:grpSpPr>
          <a:xfrm>
            <a:off x="3817775" y="1811505"/>
            <a:ext cx="4786536" cy="4388646"/>
            <a:chOff x="3883491" y="945086"/>
            <a:chExt cx="4786536" cy="4388646"/>
          </a:xfrm>
        </p:grpSpPr>
        <p:sp>
          <p:nvSpPr>
            <p:cNvPr id="24" name="Oval 23">
              <a:extLst>
                <a:ext uri="{FF2B5EF4-FFF2-40B4-BE49-F238E27FC236}">
                  <a16:creationId xmlns:a16="http://schemas.microsoft.com/office/drawing/2014/main" id="{E325DE65-E646-4562-9207-0F0C654FF939}"/>
                </a:ext>
              </a:extLst>
            </p:cNvPr>
            <p:cNvSpPr/>
            <p:nvPr/>
          </p:nvSpPr>
          <p:spPr bwMode="ltGray">
            <a:xfrm>
              <a:off x="4654597" y="3747527"/>
              <a:ext cx="1562250" cy="1562250"/>
            </a:xfrm>
            <a:prstGeom prst="ellipse">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25" name="Oval 24">
              <a:extLst>
                <a:ext uri="{FF2B5EF4-FFF2-40B4-BE49-F238E27FC236}">
                  <a16:creationId xmlns:a16="http://schemas.microsoft.com/office/drawing/2014/main" id="{7AA4D4D2-D9A5-4129-920C-5738AE1820A4}"/>
                </a:ext>
              </a:extLst>
            </p:cNvPr>
            <p:cNvSpPr/>
            <p:nvPr/>
          </p:nvSpPr>
          <p:spPr bwMode="ltGray">
            <a:xfrm>
              <a:off x="6334194" y="3771482"/>
              <a:ext cx="1562250" cy="1562250"/>
            </a:xfrm>
            <a:prstGeom prst="ellipse">
              <a:avLst/>
            </a:prstGeom>
            <a:solidFill>
              <a:schemeClr val="bg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26" name="Oval 25">
              <a:extLst>
                <a:ext uri="{FF2B5EF4-FFF2-40B4-BE49-F238E27FC236}">
                  <a16:creationId xmlns:a16="http://schemas.microsoft.com/office/drawing/2014/main" id="{0260763E-70D2-4C3B-A562-880C48C7B886}"/>
                </a:ext>
              </a:extLst>
            </p:cNvPr>
            <p:cNvSpPr/>
            <p:nvPr/>
          </p:nvSpPr>
          <p:spPr bwMode="ltGray">
            <a:xfrm>
              <a:off x="3883491" y="2358975"/>
              <a:ext cx="1562250" cy="1562250"/>
            </a:xfrm>
            <a:prstGeom prst="ellipse">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27" name="Oval 26">
              <a:extLst>
                <a:ext uri="{FF2B5EF4-FFF2-40B4-BE49-F238E27FC236}">
                  <a16:creationId xmlns:a16="http://schemas.microsoft.com/office/drawing/2014/main" id="{1E23374C-66EB-485A-A4D1-A4A640F4834F}"/>
                </a:ext>
              </a:extLst>
            </p:cNvPr>
            <p:cNvSpPr/>
            <p:nvPr/>
          </p:nvSpPr>
          <p:spPr bwMode="ltGray">
            <a:xfrm>
              <a:off x="7107777" y="2397374"/>
              <a:ext cx="1562250" cy="1562250"/>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28" name="Oval 27">
              <a:extLst>
                <a:ext uri="{FF2B5EF4-FFF2-40B4-BE49-F238E27FC236}">
                  <a16:creationId xmlns:a16="http://schemas.microsoft.com/office/drawing/2014/main" id="{57913191-E9AF-4E89-AC3D-92E15970C115}"/>
                </a:ext>
              </a:extLst>
            </p:cNvPr>
            <p:cNvSpPr/>
            <p:nvPr/>
          </p:nvSpPr>
          <p:spPr bwMode="ltGray">
            <a:xfrm>
              <a:off x="6362066" y="945086"/>
              <a:ext cx="1562250" cy="156225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29" name="Oval 28">
              <a:extLst>
                <a:ext uri="{FF2B5EF4-FFF2-40B4-BE49-F238E27FC236}">
                  <a16:creationId xmlns:a16="http://schemas.microsoft.com/office/drawing/2014/main" id="{79434E0C-71E9-4BA6-B1B6-D94F4183A610}"/>
                </a:ext>
              </a:extLst>
            </p:cNvPr>
            <p:cNvSpPr/>
            <p:nvPr/>
          </p:nvSpPr>
          <p:spPr bwMode="ltGray">
            <a:xfrm>
              <a:off x="4678634" y="950676"/>
              <a:ext cx="1562250" cy="1562250"/>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30" name="Oval 29">
              <a:extLst>
                <a:ext uri="{FF2B5EF4-FFF2-40B4-BE49-F238E27FC236}">
                  <a16:creationId xmlns:a16="http://schemas.microsoft.com/office/drawing/2014/main" id="{6E977151-64C7-4766-9254-D9A5772E648A}"/>
                </a:ext>
              </a:extLst>
            </p:cNvPr>
            <p:cNvSpPr/>
            <p:nvPr/>
          </p:nvSpPr>
          <p:spPr bwMode="ltGray">
            <a:xfrm>
              <a:off x="4662093" y="1509776"/>
              <a:ext cx="3262223" cy="3262223"/>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31" name="Rectangle 30">
              <a:extLst>
                <a:ext uri="{FF2B5EF4-FFF2-40B4-BE49-F238E27FC236}">
                  <a16:creationId xmlns:a16="http://schemas.microsoft.com/office/drawing/2014/main" id="{3A3E8702-74F9-4CF7-A99F-9FA7D35BB537}"/>
                </a:ext>
              </a:extLst>
            </p:cNvPr>
            <p:cNvSpPr/>
            <p:nvPr/>
          </p:nvSpPr>
          <p:spPr>
            <a:xfrm>
              <a:off x="4972737" y="1942646"/>
              <a:ext cx="2667750" cy="2246769"/>
            </a:xfrm>
            <a:prstGeom prst="rect">
              <a:avLst/>
            </a:prstGeom>
          </p:spPr>
          <p:txBody>
            <a:bodyPr wrap="square">
              <a:spAutoFit/>
            </a:bodyPr>
            <a:lstStyle/>
            <a:p>
              <a:pPr algn="ctr"/>
              <a:r>
                <a:rPr lang="en-US" sz="2000" b="1" dirty="0" err="1"/>
                <a:t>Xim</a:t>
              </a:r>
              <a:r>
                <a:rPr lang="en-US" sz="2000" b="1" dirty="0"/>
                <a:t> </a:t>
              </a:r>
              <a:r>
                <a:rPr lang="en-US" sz="2000" b="1" dirty="0" err="1"/>
                <a:t>harumquos</a:t>
              </a:r>
              <a:r>
                <a:rPr lang="en-US" sz="2000" b="1" dirty="0"/>
                <a:t> </a:t>
              </a:r>
              <a:r>
                <a:rPr lang="en-US" sz="2000" b="1" dirty="0" err="1"/>
                <a:t>sintium</a:t>
              </a:r>
              <a:r>
                <a:rPr lang="en-US" sz="2000" b="1" dirty="0"/>
                <a:t> arum </a:t>
              </a:r>
              <a:r>
                <a:rPr lang="en-US" sz="2000" b="1" dirty="0" err="1">
                  <a:solidFill>
                    <a:schemeClr val="tx1"/>
                  </a:solidFill>
                </a:rPr>
                <a:t>volupta</a:t>
              </a:r>
              <a:r>
                <a:rPr lang="en-US" sz="2000" b="1" dirty="0">
                  <a:solidFill>
                    <a:schemeClr val="tx1"/>
                  </a:solidFill>
                </a:rPr>
                <a:t> </a:t>
              </a:r>
              <a:r>
                <a:rPr lang="en-US" sz="2000" b="1" dirty="0" err="1">
                  <a:solidFill>
                    <a:schemeClr val="tx1"/>
                  </a:solidFill>
                </a:rPr>
                <a:t>eperitates</a:t>
              </a:r>
              <a:r>
                <a:rPr lang="en-US" sz="2000" b="1" dirty="0">
                  <a:solidFill>
                    <a:schemeClr val="tx1"/>
                  </a:solidFill>
                </a:rPr>
                <a:t> natis </a:t>
              </a:r>
              <a:r>
                <a:rPr lang="en-US" sz="2000" b="1" dirty="0" err="1">
                  <a:solidFill>
                    <a:schemeClr val="tx1"/>
                  </a:solidFill>
                </a:rPr>
                <a:t>quia</a:t>
              </a:r>
              <a:r>
                <a:rPr lang="en-US" sz="2000" b="1" dirty="0">
                  <a:solidFill>
                    <a:schemeClr val="tx1"/>
                  </a:solidFill>
                </a:rPr>
                <a:t> </a:t>
              </a:r>
              <a:r>
                <a:rPr lang="en-US" sz="2000" b="1" dirty="0" err="1">
                  <a:solidFill>
                    <a:schemeClr val="tx1"/>
                  </a:solidFill>
                </a:rPr>
                <a:t>ipsandia</a:t>
              </a:r>
              <a:r>
                <a:rPr lang="en-US" sz="2000" b="1" dirty="0">
                  <a:solidFill>
                    <a:schemeClr val="tx1"/>
                  </a:solidFill>
                </a:rPr>
                <a:t> a vid </a:t>
              </a:r>
              <a:r>
                <a:rPr lang="en-US" sz="2000" b="1" dirty="0" err="1">
                  <a:solidFill>
                    <a:schemeClr val="tx1"/>
                  </a:solidFill>
                </a:rPr>
                <a:t>quam</a:t>
              </a:r>
              <a:r>
                <a:rPr lang="en-US" sz="2000" b="1" dirty="0">
                  <a:solidFill>
                    <a:schemeClr val="tx1"/>
                  </a:solidFill>
                </a:rPr>
                <a:t> </a:t>
              </a:r>
              <a:r>
                <a:rPr lang="en-US" sz="2000" b="1" dirty="0" err="1">
                  <a:solidFill>
                    <a:schemeClr val="tx1"/>
                  </a:solidFill>
                </a:rPr>
                <a:t>rehent</a:t>
              </a:r>
              <a:r>
                <a:rPr lang="en-US" sz="2000" b="1" dirty="0">
                  <a:solidFill>
                    <a:schemeClr val="tx1"/>
                  </a:solidFill>
                </a:rPr>
                <a:t> </a:t>
              </a:r>
              <a:r>
                <a:rPr lang="en-US" sz="2000" b="1" dirty="0" err="1">
                  <a:solidFill>
                    <a:schemeClr val="tx1"/>
                  </a:solidFill>
                </a:rPr>
                <a:t>explitat</a:t>
              </a:r>
              <a:r>
                <a:rPr lang="en-US" sz="2000" b="1" dirty="0">
                  <a:solidFill>
                    <a:schemeClr val="tx1"/>
                  </a:solidFill>
                </a:rPr>
                <a:t> </a:t>
              </a:r>
              <a:r>
                <a:rPr lang="en-US" sz="2000" b="1" dirty="0" err="1">
                  <a:solidFill>
                    <a:schemeClr val="tx1"/>
                  </a:solidFill>
                </a:rPr>
                <a:t>quidelicto</a:t>
              </a:r>
              <a:r>
                <a:rPr lang="en-US" sz="2000" b="1" dirty="0">
                  <a:solidFill>
                    <a:schemeClr val="tx1"/>
                  </a:solidFill>
                </a:rPr>
                <a:t> mod </a:t>
              </a:r>
              <a:r>
                <a:rPr lang="en-US" sz="2000" b="1" dirty="0" err="1">
                  <a:solidFill>
                    <a:schemeClr val="tx1"/>
                  </a:solidFill>
                </a:rPr>
                <a:t>maiores</a:t>
              </a:r>
              <a:endParaRPr lang="en-US" sz="2000" b="1" dirty="0"/>
            </a:p>
          </p:txBody>
        </p:sp>
      </p:grpSp>
      <p:pic>
        <p:nvPicPr>
          <p:cNvPr id="18" name="Picture 17">
            <a:extLst>
              <a:ext uri="{FF2B5EF4-FFF2-40B4-BE49-F238E27FC236}">
                <a16:creationId xmlns:a16="http://schemas.microsoft.com/office/drawing/2014/main" id="{9727DC5A-B256-4E17-B348-1FA5957269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3046" y="2059177"/>
            <a:ext cx="550869" cy="550869"/>
          </a:xfrm>
          <a:prstGeom prst="rect">
            <a:avLst/>
          </a:prstGeom>
        </p:spPr>
      </p:pic>
      <p:pic>
        <p:nvPicPr>
          <p:cNvPr id="19" name="Picture 18">
            <a:extLst>
              <a:ext uri="{FF2B5EF4-FFF2-40B4-BE49-F238E27FC236}">
                <a16:creationId xmlns:a16="http://schemas.microsoft.com/office/drawing/2014/main" id="{7CFE09D3-AB9F-4CF2-975B-3796471A9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2061" y="2010986"/>
            <a:ext cx="353042" cy="528972"/>
          </a:xfrm>
          <a:prstGeom prst="rect">
            <a:avLst/>
          </a:prstGeom>
        </p:spPr>
      </p:pic>
      <p:pic>
        <p:nvPicPr>
          <p:cNvPr id="20" name="Picture 19">
            <a:extLst>
              <a:ext uri="{FF2B5EF4-FFF2-40B4-BE49-F238E27FC236}">
                <a16:creationId xmlns:a16="http://schemas.microsoft.com/office/drawing/2014/main" id="{797C6219-3266-46A2-AEFE-6EDA2B808A16}"/>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1806" y="5535209"/>
            <a:ext cx="587593" cy="343154"/>
          </a:xfrm>
          <a:prstGeom prst="rect">
            <a:avLst/>
          </a:prstGeom>
        </p:spPr>
      </p:pic>
      <p:pic>
        <p:nvPicPr>
          <p:cNvPr id="21" name="Picture 20">
            <a:extLst>
              <a:ext uri="{FF2B5EF4-FFF2-40B4-BE49-F238E27FC236}">
                <a16:creationId xmlns:a16="http://schemas.microsoft.com/office/drawing/2014/main" id="{6DBD6B15-CAD9-44BA-9F17-4C01B7AA5F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9104" y="5513169"/>
            <a:ext cx="613460" cy="450405"/>
          </a:xfrm>
          <a:prstGeom prst="rect">
            <a:avLst/>
          </a:prstGeom>
        </p:spPr>
      </p:pic>
      <p:pic>
        <p:nvPicPr>
          <p:cNvPr id="22" name="Picture 21">
            <a:extLst>
              <a:ext uri="{FF2B5EF4-FFF2-40B4-BE49-F238E27FC236}">
                <a16:creationId xmlns:a16="http://schemas.microsoft.com/office/drawing/2014/main" id="{5289C7E4-E6F6-4030-8D51-F6CF13D53EC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7252" y="3730883"/>
            <a:ext cx="557068" cy="571154"/>
          </a:xfrm>
          <a:prstGeom prst="rect">
            <a:avLst/>
          </a:prstGeom>
        </p:spPr>
      </p:pic>
      <p:pic>
        <p:nvPicPr>
          <p:cNvPr id="23" name="Picture 22">
            <a:extLst>
              <a:ext uri="{FF2B5EF4-FFF2-40B4-BE49-F238E27FC236}">
                <a16:creationId xmlns:a16="http://schemas.microsoft.com/office/drawing/2014/main" id="{A6C395F9-1E38-4A6A-A2CF-E690DF00F0B1}"/>
              </a:ext>
            </a:extLst>
          </p:cNvPr>
          <p:cNvPicPr>
            <a:picLocks noChangeAspect="1"/>
          </p:cNvPicPr>
          <p:nvPr/>
        </p:nvPicPr>
        <p:blipFill>
          <a:blip r:embed="rId8">
            <a:lum bright="100000"/>
          </a:blip>
          <a:stretch>
            <a:fillRect/>
          </a:stretch>
        </p:blipFill>
        <p:spPr>
          <a:xfrm>
            <a:off x="7954744" y="3817656"/>
            <a:ext cx="498289" cy="403060"/>
          </a:xfrm>
          <a:prstGeom prst="rect">
            <a:avLst/>
          </a:prstGeom>
        </p:spPr>
      </p:pic>
    </p:spTree>
    <p:extLst>
      <p:ext uri="{BB962C8B-B14F-4D97-AF65-F5344CB8AC3E}">
        <p14:creationId xmlns:p14="http://schemas.microsoft.com/office/powerpoint/2010/main" val="286783184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76F60B-9350-409A-ABDF-C279622B93D0}"/>
              </a:ext>
            </a:extLst>
          </p:cNvPr>
          <p:cNvSpPr/>
          <p:nvPr/>
        </p:nvSpPr>
        <p:spPr bwMode="gray">
          <a:xfrm>
            <a:off x="1053584" y="3448645"/>
            <a:ext cx="3207434" cy="1022820"/>
          </a:xfrm>
          <a:prstGeom prst="rect">
            <a:avLst/>
          </a:prstGeom>
          <a:solidFill>
            <a:srgbClr val="D3D8DF">
              <a:alpha val="50196"/>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8" name="Rectangle 7">
            <a:extLst>
              <a:ext uri="{FF2B5EF4-FFF2-40B4-BE49-F238E27FC236}">
                <a16:creationId xmlns:a16="http://schemas.microsoft.com/office/drawing/2014/main" id="{FFDBE146-3495-46A2-B0DB-0E2583B847BF}"/>
              </a:ext>
            </a:extLst>
          </p:cNvPr>
          <p:cNvSpPr/>
          <p:nvPr/>
        </p:nvSpPr>
        <p:spPr bwMode="gray">
          <a:xfrm>
            <a:off x="1053584" y="4966283"/>
            <a:ext cx="3207434" cy="1026288"/>
          </a:xfrm>
          <a:prstGeom prst="rect">
            <a:avLst/>
          </a:prstGeom>
          <a:solidFill>
            <a:schemeClr val="accent3">
              <a:lumMod val="20000"/>
              <a:lumOff val="80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9" name="Rectangle 8">
            <a:extLst>
              <a:ext uri="{FF2B5EF4-FFF2-40B4-BE49-F238E27FC236}">
                <a16:creationId xmlns:a16="http://schemas.microsoft.com/office/drawing/2014/main" id="{7B0D6235-972F-4B2C-B086-ACCC02768F23}"/>
              </a:ext>
            </a:extLst>
          </p:cNvPr>
          <p:cNvSpPr/>
          <p:nvPr/>
        </p:nvSpPr>
        <p:spPr bwMode="gray">
          <a:xfrm>
            <a:off x="7862348" y="1933430"/>
            <a:ext cx="3207434" cy="1019352"/>
          </a:xfrm>
          <a:prstGeom prst="rect">
            <a:avLst/>
          </a:prstGeom>
          <a:solidFill>
            <a:srgbClr val="FFECCC">
              <a:alpha val="69804"/>
            </a:srgb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10" name="Rectangle 9">
            <a:extLst>
              <a:ext uri="{FF2B5EF4-FFF2-40B4-BE49-F238E27FC236}">
                <a16:creationId xmlns:a16="http://schemas.microsoft.com/office/drawing/2014/main" id="{2C34D0A6-619E-4860-8843-9DAAFCEEF425}"/>
              </a:ext>
            </a:extLst>
          </p:cNvPr>
          <p:cNvSpPr/>
          <p:nvPr/>
        </p:nvSpPr>
        <p:spPr bwMode="gray">
          <a:xfrm>
            <a:off x="7862348" y="3448644"/>
            <a:ext cx="3207434" cy="1022822"/>
          </a:xfrm>
          <a:prstGeom prst="rect">
            <a:avLst/>
          </a:prstGeom>
          <a:solidFill>
            <a:srgbClr val="E3F2DF">
              <a:alpha val="69804"/>
            </a:srgb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11" name="Rectangle 10">
            <a:extLst>
              <a:ext uri="{FF2B5EF4-FFF2-40B4-BE49-F238E27FC236}">
                <a16:creationId xmlns:a16="http://schemas.microsoft.com/office/drawing/2014/main" id="{55C7FF08-D4F3-4EF9-BF67-A8DCE2F912ED}"/>
              </a:ext>
            </a:extLst>
          </p:cNvPr>
          <p:cNvSpPr/>
          <p:nvPr/>
        </p:nvSpPr>
        <p:spPr bwMode="gray">
          <a:xfrm>
            <a:off x="7862348" y="4966283"/>
            <a:ext cx="3207434" cy="1026288"/>
          </a:xfrm>
          <a:prstGeom prst="rect">
            <a:avLst/>
          </a:prstGeom>
          <a:solidFill>
            <a:srgbClr val="B9DEF9">
              <a:alpha val="50196"/>
            </a:srgb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59" name="Oval 58">
            <a:extLst>
              <a:ext uri="{FF2B5EF4-FFF2-40B4-BE49-F238E27FC236}">
                <a16:creationId xmlns:a16="http://schemas.microsoft.com/office/drawing/2014/main" id="{61200E4C-1175-4FCB-8A10-5DFF7F77F77E}"/>
              </a:ext>
            </a:extLst>
          </p:cNvPr>
          <p:cNvSpPr/>
          <p:nvPr/>
        </p:nvSpPr>
        <p:spPr bwMode="gray">
          <a:xfrm>
            <a:off x="632301" y="3677790"/>
            <a:ext cx="564934" cy="564934"/>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0" name="Oval 59">
            <a:extLst>
              <a:ext uri="{FF2B5EF4-FFF2-40B4-BE49-F238E27FC236}">
                <a16:creationId xmlns:a16="http://schemas.microsoft.com/office/drawing/2014/main" id="{DB2C6BB5-B83B-4846-919E-56FB1FCE5A30}"/>
              </a:ext>
            </a:extLst>
          </p:cNvPr>
          <p:cNvSpPr/>
          <p:nvPr/>
        </p:nvSpPr>
        <p:spPr bwMode="gray">
          <a:xfrm>
            <a:off x="658482" y="5203125"/>
            <a:ext cx="564934" cy="564934"/>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1" name="Oval 60">
            <a:extLst>
              <a:ext uri="{FF2B5EF4-FFF2-40B4-BE49-F238E27FC236}">
                <a16:creationId xmlns:a16="http://schemas.microsoft.com/office/drawing/2014/main" id="{8B93C1A6-2E70-489C-9390-4FD99F263608}"/>
              </a:ext>
            </a:extLst>
          </p:cNvPr>
          <p:cNvSpPr/>
          <p:nvPr/>
        </p:nvSpPr>
        <p:spPr bwMode="gray">
          <a:xfrm>
            <a:off x="10787746" y="2171623"/>
            <a:ext cx="564934" cy="564934"/>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2" name="Oval 61">
            <a:extLst>
              <a:ext uri="{FF2B5EF4-FFF2-40B4-BE49-F238E27FC236}">
                <a16:creationId xmlns:a16="http://schemas.microsoft.com/office/drawing/2014/main" id="{CCAA932D-01B3-4026-B64B-85D63DF5AC9D}"/>
              </a:ext>
            </a:extLst>
          </p:cNvPr>
          <p:cNvSpPr/>
          <p:nvPr/>
        </p:nvSpPr>
        <p:spPr bwMode="gray">
          <a:xfrm>
            <a:off x="10787746" y="3677790"/>
            <a:ext cx="564934" cy="564934"/>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3" name="Oval 62">
            <a:extLst>
              <a:ext uri="{FF2B5EF4-FFF2-40B4-BE49-F238E27FC236}">
                <a16:creationId xmlns:a16="http://schemas.microsoft.com/office/drawing/2014/main" id="{F8AF56C2-B22D-40CA-A82F-007680F63F15}"/>
              </a:ext>
            </a:extLst>
          </p:cNvPr>
          <p:cNvSpPr/>
          <p:nvPr/>
        </p:nvSpPr>
        <p:spPr bwMode="gray">
          <a:xfrm>
            <a:off x="10787746" y="5203125"/>
            <a:ext cx="564934" cy="564934"/>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 name="Rectangle 5">
            <a:extLst>
              <a:ext uri="{FF2B5EF4-FFF2-40B4-BE49-F238E27FC236}">
                <a16:creationId xmlns:a16="http://schemas.microsoft.com/office/drawing/2014/main" id="{59C1FDC8-1842-46AE-9718-A8F2400566B3}"/>
              </a:ext>
            </a:extLst>
          </p:cNvPr>
          <p:cNvSpPr/>
          <p:nvPr/>
        </p:nvSpPr>
        <p:spPr bwMode="gray">
          <a:xfrm>
            <a:off x="1053584" y="1933431"/>
            <a:ext cx="3207434" cy="1019350"/>
          </a:xfrm>
          <a:prstGeom prst="rect">
            <a:avLst/>
          </a:prstGeom>
          <a:solidFill>
            <a:srgbClr val="C6E7FF">
              <a:alpha val="43922"/>
            </a:srgb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58" name="Oval 57">
            <a:extLst>
              <a:ext uri="{FF2B5EF4-FFF2-40B4-BE49-F238E27FC236}">
                <a16:creationId xmlns:a16="http://schemas.microsoft.com/office/drawing/2014/main" id="{3258CAEC-4B35-4CA3-8D4A-B1915C3F9A6D}"/>
              </a:ext>
            </a:extLst>
          </p:cNvPr>
          <p:cNvSpPr/>
          <p:nvPr/>
        </p:nvSpPr>
        <p:spPr bwMode="gray">
          <a:xfrm>
            <a:off x="658482" y="2171623"/>
            <a:ext cx="564934" cy="564934"/>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2" name="Title 1">
            <a:extLst>
              <a:ext uri="{FF2B5EF4-FFF2-40B4-BE49-F238E27FC236}">
                <a16:creationId xmlns:a16="http://schemas.microsoft.com/office/drawing/2014/main" id="{3CF4BD7F-0F6D-4E4F-BBB9-D12454E67D24}"/>
              </a:ext>
            </a:extLst>
          </p:cNvPr>
          <p:cNvSpPr>
            <a:spLocks noGrp="1"/>
          </p:cNvSpPr>
          <p:nvPr>
            <p:ph type="title"/>
          </p:nvPr>
        </p:nvSpPr>
        <p:spPr/>
        <p:txBody>
          <a:bodyPr/>
          <a:lstStyle/>
          <a:p>
            <a:r>
              <a:rPr lang="en-US" dirty="0"/>
              <a:t>Qualitative Content – 6 Samples</a:t>
            </a:r>
          </a:p>
        </p:txBody>
      </p:sp>
      <p:sp>
        <p:nvSpPr>
          <p:cNvPr id="3" name="Text Placeholder 2">
            <a:extLst>
              <a:ext uri="{FF2B5EF4-FFF2-40B4-BE49-F238E27FC236}">
                <a16:creationId xmlns:a16="http://schemas.microsoft.com/office/drawing/2014/main" id="{298DC46B-6832-4B4B-9CF7-4AC6E7217302}"/>
              </a:ext>
            </a:extLst>
          </p:cNvPr>
          <p:cNvSpPr>
            <a:spLocks noGrp="1"/>
          </p:cNvSpPr>
          <p:nvPr>
            <p:ph type="body" sz="quarter" idx="13"/>
          </p:nvPr>
        </p:nvSpPr>
        <p:spPr/>
        <p:txBody>
          <a:bodyPr/>
          <a:lstStyle/>
          <a:p>
            <a:endParaRPr lang="en-US" dirty="0"/>
          </a:p>
        </p:txBody>
      </p:sp>
      <p:cxnSp>
        <p:nvCxnSpPr>
          <p:cNvPr id="13" name="Straight Connector 12">
            <a:extLst>
              <a:ext uri="{FF2B5EF4-FFF2-40B4-BE49-F238E27FC236}">
                <a16:creationId xmlns:a16="http://schemas.microsoft.com/office/drawing/2014/main" id="{D4F4F1E0-5A89-40D8-ADD6-64044EB110AB}"/>
              </a:ext>
            </a:extLst>
          </p:cNvPr>
          <p:cNvCxnSpPr>
            <a:cxnSpLocks/>
            <a:stCxn id="6" idx="3"/>
            <a:endCxn id="5" idx="1"/>
          </p:cNvCxnSpPr>
          <p:nvPr/>
        </p:nvCxnSpPr>
        <p:spPr>
          <a:xfrm>
            <a:off x="4261018" y="2443106"/>
            <a:ext cx="895455" cy="61173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33D4940-C004-416F-9724-724EA5B31A0D}"/>
              </a:ext>
            </a:extLst>
          </p:cNvPr>
          <p:cNvCxnSpPr>
            <a:cxnSpLocks/>
            <a:stCxn id="7" idx="3"/>
            <a:endCxn id="5" idx="2"/>
          </p:cNvCxnSpPr>
          <p:nvPr/>
        </p:nvCxnSpPr>
        <p:spPr>
          <a:xfrm>
            <a:off x="4261018" y="3960055"/>
            <a:ext cx="5205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07B5A-C264-491A-9A2B-343C992B7F5B}"/>
              </a:ext>
            </a:extLst>
          </p:cNvPr>
          <p:cNvCxnSpPr>
            <a:cxnSpLocks/>
            <a:stCxn id="8" idx="3"/>
            <a:endCxn id="5" idx="3"/>
          </p:cNvCxnSpPr>
          <p:nvPr/>
        </p:nvCxnSpPr>
        <p:spPr>
          <a:xfrm flipV="1">
            <a:off x="4261018" y="4865265"/>
            <a:ext cx="895455" cy="61416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3B187-9F59-4C92-A498-52CCC0C02E14}"/>
              </a:ext>
            </a:extLst>
          </p:cNvPr>
          <p:cNvCxnSpPr>
            <a:cxnSpLocks/>
            <a:stCxn id="9" idx="1"/>
            <a:endCxn id="5" idx="7"/>
          </p:cNvCxnSpPr>
          <p:nvPr/>
        </p:nvCxnSpPr>
        <p:spPr>
          <a:xfrm flipH="1">
            <a:off x="6966893" y="2443106"/>
            <a:ext cx="895455" cy="611739"/>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62F42CB-98A8-4B50-9BD9-730E38801FE7}"/>
              </a:ext>
            </a:extLst>
          </p:cNvPr>
          <p:cNvCxnSpPr>
            <a:cxnSpLocks/>
            <a:stCxn id="10" idx="1"/>
            <a:endCxn id="5" idx="6"/>
          </p:cNvCxnSpPr>
          <p:nvPr/>
        </p:nvCxnSpPr>
        <p:spPr>
          <a:xfrm flipH="1">
            <a:off x="7341843" y="3960055"/>
            <a:ext cx="52050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0348CB-2F7C-47A2-A97F-4302CF466308}"/>
              </a:ext>
            </a:extLst>
          </p:cNvPr>
          <p:cNvCxnSpPr>
            <a:cxnSpLocks/>
            <a:stCxn id="11" idx="1"/>
            <a:endCxn id="5" idx="5"/>
          </p:cNvCxnSpPr>
          <p:nvPr/>
        </p:nvCxnSpPr>
        <p:spPr>
          <a:xfrm flipH="1" flipV="1">
            <a:off x="6966893" y="4865265"/>
            <a:ext cx="895455" cy="61416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6AE1F3B-DAA3-4B40-AB41-F3026C034944}"/>
              </a:ext>
            </a:extLst>
          </p:cNvPr>
          <p:cNvSpPr/>
          <p:nvPr/>
        </p:nvSpPr>
        <p:spPr bwMode="gray">
          <a:xfrm>
            <a:off x="4781523" y="2679895"/>
            <a:ext cx="2560320" cy="2560320"/>
          </a:xfrm>
          <a:prstGeom prst="ellipse">
            <a:avLst/>
          </a:prstGeom>
          <a:noFill/>
          <a:ln w="349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pic>
        <p:nvPicPr>
          <p:cNvPr id="27" name="Picture 40">
            <a:extLst>
              <a:ext uri="{FF2B5EF4-FFF2-40B4-BE49-F238E27FC236}">
                <a16:creationId xmlns:a16="http://schemas.microsoft.com/office/drawing/2014/main" id="{A1C70506-FFCB-4D2D-A8ED-E1BEAAD9C5EF}"/>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90073" y="2286417"/>
            <a:ext cx="301752" cy="30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a:extLst>
              <a:ext uri="{FF2B5EF4-FFF2-40B4-BE49-F238E27FC236}">
                <a16:creationId xmlns:a16="http://schemas.microsoft.com/office/drawing/2014/main" id="{C7E5DEB9-32A1-4017-BCB3-948D5DC08D7C}"/>
              </a:ext>
            </a:extLst>
          </p:cNvPr>
          <p:cNvPicPr>
            <a:picLocks noChangeAspect="1"/>
          </p:cNvPicPr>
          <p:nvPr/>
        </p:nvPicPr>
        <p:blipFill>
          <a:blip r:embed="rId3"/>
          <a:stretch>
            <a:fillRect/>
          </a:stretch>
        </p:blipFill>
        <p:spPr>
          <a:xfrm>
            <a:off x="784616" y="5328551"/>
            <a:ext cx="301752" cy="301752"/>
          </a:xfrm>
          <a:prstGeom prst="rect">
            <a:avLst/>
          </a:prstGeom>
        </p:spPr>
      </p:pic>
      <p:pic>
        <p:nvPicPr>
          <p:cNvPr id="29" name="Picture 28">
            <a:extLst>
              <a:ext uri="{FF2B5EF4-FFF2-40B4-BE49-F238E27FC236}">
                <a16:creationId xmlns:a16="http://schemas.microsoft.com/office/drawing/2014/main" id="{0C31239F-D022-4CC1-80F7-CE877F2C2C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8463" y="5328551"/>
            <a:ext cx="301752" cy="301752"/>
          </a:xfrm>
          <a:prstGeom prst="rect">
            <a:avLst/>
          </a:prstGeom>
        </p:spPr>
      </p:pic>
      <p:pic>
        <p:nvPicPr>
          <p:cNvPr id="30" name="Picture 29">
            <a:extLst>
              <a:ext uri="{FF2B5EF4-FFF2-40B4-BE49-F238E27FC236}">
                <a16:creationId xmlns:a16="http://schemas.microsoft.com/office/drawing/2014/main" id="{5F5594A7-A55A-4573-A842-55883F82CA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648" y="3822894"/>
            <a:ext cx="224990" cy="274320"/>
          </a:xfrm>
          <a:prstGeom prst="rect">
            <a:avLst/>
          </a:prstGeom>
        </p:spPr>
      </p:pic>
      <p:pic>
        <p:nvPicPr>
          <p:cNvPr id="31" name="Picture 14">
            <a:extLst>
              <a:ext uri="{FF2B5EF4-FFF2-40B4-BE49-F238E27FC236}">
                <a16:creationId xmlns:a16="http://schemas.microsoft.com/office/drawing/2014/main" id="{CB2D3537-2475-410B-93A0-E19B9244285D}"/>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rot="10800000" flipH="1" flipV="1">
            <a:off x="10908487" y="3857992"/>
            <a:ext cx="301752" cy="20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Group 4">
            <a:extLst>
              <a:ext uri="{FF2B5EF4-FFF2-40B4-BE49-F238E27FC236}">
                <a16:creationId xmlns:a16="http://schemas.microsoft.com/office/drawing/2014/main" id="{2289301B-FE54-4EDF-B3BF-1F045197551E}"/>
              </a:ext>
            </a:extLst>
          </p:cNvPr>
          <p:cNvGrpSpPr>
            <a:grpSpLocks noChangeAspect="1"/>
          </p:cNvGrpSpPr>
          <p:nvPr/>
        </p:nvGrpSpPr>
        <p:grpSpPr bwMode="auto">
          <a:xfrm>
            <a:off x="10909348" y="2288570"/>
            <a:ext cx="320867" cy="329050"/>
            <a:chOff x="537" y="1034"/>
            <a:chExt cx="745" cy="764"/>
          </a:xfrm>
        </p:grpSpPr>
        <p:sp>
          <p:nvSpPr>
            <p:cNvPr id="33" name="AutoShape 3">
              <a:extLst>
                <a:ext uri="{FF2B5EF4-FFF2-40B4-BE49-F238E27FC236}">
                  <a16:creationId xmlns:a16="http://schemas.microsoft.com/office/drawing/2014/main" id="{46E3164B-8C92-49D5-BA92-CA687407E02F}"/>
                </a:ext>
              </a:extLst>
            </p:cNvPr>
            <p:cNvSpPr>
              <a:spLocks noChangeAspect="1" noChangeArrowheads="1" noTextEdit="1"/>
            </p:cNvSpPr>
            <p:nvPr/>
          </p:nvSpPr>
          <p:spPr bwMode="auto">
            <a:xfrm>
              <a:off x="537" y="1034"/>
              <a:ext cx="745"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
              <a:extLst>
                <a:ext uri="{FF2B5EF4-FFF2-40B4-BE49-F238E27FC236}">
                  <a16:creationId xmlns:a16="http://schemas.microsoft.com/office/drawing/2014/main" id="{66BADB2A-DDA1-40FE-A77A-94E45FB1F675}"/>
                </a:ext>
              </a:extLst>
            </p:cNvPr>
            <p:cNvSpPr>
              <a:spLocks noEditPoints="1"/>
            </p:cNvSpPr>
            <p:nvPr/>
          </p:nvSpPr>
          <p:spPr bwMode="auto">
            <a:xfrm>
              <a:off x="535" y="1086"/>
              <a:ext cx="749" cy="251"/>
            </a:xfrm>
            <a:custGeom>
              <a:avLst/>
              <a:gdLst>
                <a:gd name="T0" fmla="*/ 422 w 492"/>
                <a:gd name="T1" fmla="*/ 0 h 165"/>
                <a:gd name="T2" fmla="*/ 304 w 492"/>
                <a:gd name="T3" fmla="*/ 10 h 165"/>
                <a:gd name="T4" fmla="*/ 254 w 492"/>
                <a:gd name="T5" fmla="*/ 66 h 165"/>
                <a:gd name="T6" fmla="*/ 238 w 492"/>
                <a:gd name="T7" fmla="*/ 66 h 165"/>
                <a:gd name="T8" fmla="*/ 187 w 492"/>
                <a:gd name="T9" fmla="*/ 10 h 165"/>
                <a:gd name="T10" fmla="*/ 11 w 492"/>
                <a:gd name="T11" fmla="*/ 0 h 165"/>
                <a:gd name="T12" fmla="*/ 24 w 492"/>
                <a:gd name="T13" fmla="*/ 46 h 165"/>
                <a:gd name="T14" fmla="*/ 55 w 492"/>
                <a:gd name="T15" fmla="*/ 83 h 165"/>
                <a:gd name="T16" fmla="*/ 67 w 492"/>
                <a:gd name="T17" fmla="*/ 99 h 165"/>
                <a:gd name="T18" fmla="*/ 101 w 492"/>
                <a:gd name="T19" fmla="*/ 118 h 165"/>
                <a:gd name="T20" fmla="*/ 150 w 492"/>
                <a:gd name="T21" fmla="*/ 144 h 165"/>
                <a:gd name="T22" fmla="*/ 196 w 492"/>
                <a:gd name="T23" fmla="*/ 154 h 165"/>
                <a:gd name="T24" fmla="*/ 237 w 492"/>
                <a:gd name="T25" fmla="*/ 160 h 165"/>
                <a:gd name="T26" fmla="*/ 248 w 492"/>
                <a:gd name="T27" fmla="*/ 158 h 165"/>
                <a:gd name="T28" fmla="*/ 258 w 492"/>
                <a:gd name="T29" fmla="*/ 162 h 165"/>
                <a:gd name="T30" fmla="*/ 302 w 492"/>
                <a:gd name="T31" fmla="*/ 154 h 165"/>
                <a:gd name="T32" fmla="*/ 350 w 492"/>
                <a:gd name="T33" fmla="*/ 139 h 165"/>
                <a:gd name="T34" fmla="*/ 397 w 492"/>
                <a:gd name="T35" fmla="*/ 115 h 165"/>
                <a:gd name="T36" fmla="*/ 436 w 492"/>
                <a:gd name="T37" fmla="*/ 83 h 165"/>
                <a:gd name="T38" fmla="*/ 467 w 492"/>
                <a:gd name="T39" fmla="*/ 46 h 165"/>
                <a:gd name="T40" fmla="*/ 479 w 492"/>
                <a:gd name="T41" fmla="*/ 0 h 165"/>
                <a:gd name="T42" fmla="*/ 419 w 492"/>
                <a:gd name="T43" fmla="*/ 34 h 165"/>
                <a:gd name="T44" fmla="*/ 407 w 492"/>
                <a:gd name="T45" fmla="*/ 42 h 165"/>
                <a:gd name="T46" fmla="*/ 435 w 492"/>
                <a:gd name="T47" fmla="*/ 54 h 165"/>
                <a:gd name="T48" fmla="*/ 420 w 492"/>
                <a:gd name="T49" fmla="*/ 69 h 165"/>
                <a:gd name="T50" fmla="*/ 384 w 492"/>
                <a:gd name="T51" fmla="*/ 63 h 165"/>
                <a:gd name="T52" fmla="*/ 380 w 492"/>
                <a:gd name="T53" fmla="*/ 78 h 165"/>
                <a:gd name="T54" fmla="*/ 410 w 492"/>
                <a:gd name="T55" fmla="*/ 90 h 165"/>
                <a:gd name="T56" fmla="*/ 352 w 492"/>
                <a:gd name="T57" fmla="*/ 86 h 165"/>
                <a:gd name="T58" fmla="*/ 339 w 492"/>
                <a:gd name="T59" fmla="*/ 91 h 165"/>
                <a:gd name="T60" fmla="*/ 365 w 492"/>
                <a:gd name="T61" fmla="*/ 114 h 165"/>
                <a:gd name="T62" fmla="*/ 342 w 492"/>
                <a:gd name="T63" fmla="*/ 120 h 165"/>
                <a:gd name="T64" fmla="*/ 306 w 492"/>
                <a:gd name="T65" fmla="*/ 100 h 165"/>
                <a:gd name="T66" fmla="*/ 302 w 492"/>
                <a:gd name="T67" fmla="*/ 113 h 165"/>
                <a:gd name="T68" fmla="*/ 325 w 492"/>
                <a:gd name="T69" fmla="*/ 136 h 165"/>
                <a:gd name="T70" fmla="*/ 279 w 492"/>
                <a:gd name="T71" fmla="*/ 117 h 165"/>
                <a:gd name="T72" fmla="*/ 265 w 492"/>
                <a:gd name="T73" fmla="*/ 126 h 165"/>
                <a:gd name="T74" fmla="*/ 277 w 492"/>
                <a:gd name="T75" fmla="*/ 146 h 165"/>
                <a:gd name="T76" fmla="*/ 254 w 492"/>
                <a:gd name="T77" fmla="*/ 140 h 165"/>
                <a:gd name="T78" fmla="*/ 238 w 492"/>
                <a:gd name="T79" fmla="*/ 140 h 165"/>
                <a:gd name="T80" fmla="*/ 234 w 492"/>
                <a:gd name="T81" fmla="*/ 144 h 165"/>
                <a:gd name="T82" fmla="*/ 223 w 492"/>
                <a:gd name="T83" fmla="*/ 131 h 165"/>
                <a:gd name="T84" fmla="*/ 224 w 492"/>
                <a:gd name="T85" fmla="*/ 115 h 165"/>
                <a:gd name="T86" fmla="*/ 197 w 492"/>
                <a:gd name="T87" fmla="*/ 132 h 165"/>
                <a:gd name="T88" fmla="*/ 176 w 492"/>
                <a:gd name="T89" fmla="*/ 127 h 165"/>
                <a:gd name="T90" fmla="*/ 191 w 492"/>
                <a:gd name="T91" fmla="*/ 102 h 165"/>
                <a:gd name="T92" fmla="*/ 152 w 492"/>
                <a:gd name="T93" fmla="*/ 119 h 165"/>
                <a:gd name="T94" fmla="*/ 122 w 492"/>
                <a:gd name="T95" fmla="*/ 117 h 165"/>
                <a:gd name="T96" fmla="*/ 149 w 492"/>
                <a:gd name="T97" fmla="*/ 99 h 165"/>
                <a:gd name="T98" fmla="*/ 142 w 492"/>
                <a:gd name="T99" fmla="*/ 85 h 165"/>
                <a:gd name="T100" fmla="*/ 97 w 492"/>
                <a:gd name="T101" fmla="*/ 99 h 165"/>
                <a:gd name="T102" fmla="*/ 107 w 492"/>
                <a:gd name="T103" fmla="*/ 80 h 165"/>
                <a:gd name="T104" fmla="*/ 116 w 492"/>
                <a:gd name="T105" fmla="*/ 69 h 165"/>
                <a:gd name="T106" fmla="*/ 83 w 492"/>
                <a:gd name="T107" fmla="*/ 67 h 165"/>
                <a:gd name="T108" fmla="*/ 46 w 492"/>
                <a:gd name="T109" fmla="*/ 56 h 165"/>
                <a:gd name="T110" fmla="*/ 84 w 492"/>
                <a:gd name="T111" fmla="*/ 44 h 165"/>
                <a:gd name="T112" fmla="*/ 74 w 492"/>
                <a:gd name="T113" fmla="*/ 34 h 165"/>
                <a:gd name="T114" fmla="*/ 19 w 492"/>
                <a:gd name="T115" fmla="*/ 18 h 165"/>
                <a:gd name="T116" fmla="*/ 171 w 492"/>
                <a:gd name="T117" fmla="*/ 16 h 165"/>
                <a:gd name="T118" fmla="*/ 254 w 492"/>
                <a:gd name="T119" fmla="*/ 83 h 165"/>
                <a:gd name="T120" fmla="*/ 473 w 492"/>
                <a:gd name="T121" fmla="*/ 1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2" h="165">
                  <a:moveTo>
                    <a:pt x="479" y="0"/>
                  </a:moveTo>
                  <a:cubicBezTo>
                    <a:pt x="460" y="0"/>
                    <a:pt x="441" y="0"/>
                    <a:pt x="422" y="0"/>
                  </a:cubicBezTo>
                  <a:cubicBezTo>
                    <a:pt x="386" y="0"/>
                    <a:pt x="351" y="0"/>
                    <a:pt x="315" y="0"/>
                  </a:cubicBezTo>
                  <a:cubicBezTo>
                    <a:pt x="307" y="0"/>
                    <a:pt x="305" y="2"/>
                    <a:pt x="304" y="10"/>
                  </a:cubicBezTo>
                  <a:cubicBezTo>
                    <a:pt x="304" y="23"/>
                    <a:pt x="299" y="35"/>
                    <a:pt x="291" y="45"/>
                  </a:cubicBezTo>
                  <a:cubicBezTo>
                    <a:pt x="281" y="57"/>
                    <a:pt x="269" y="64"/>
                    <a:pt x="254" y="66"/>
                  </a:cubicBezTo>
                  <a:cubicBezTo>
                    <a:pt x="249" y="67"/>
                    <a:pt x="249" y="67"/>
                    <a:pt x="245" y="67"/>
                  </a:cubicBezTo>
                  <a:cubicBezTo>
                    <a:pt x="242" y="67"/>
                    <a:pt x="241" y="66"/>
                    <a:pt x="238" y="66"/>
                  </a:cubicBezTo>
                  <a:cubicBezTo>
                    <a:pt x="236" y="66"/>
                    <a:pt x="235" y="66"/>
                    <a:pt x="233" y="65"/>
                  </a:cubicBezTo>
                  <a:cubicBezTo>
                    <a:pt x="207" y="60"/>
                    <a:pt x="189" y="37"/>
                    <a:pt x="187" y="10"/>
                  </a:cubicBezTo>
                  <a:cubicBezTo>
                    <a:pt x="187" y="3"/>
                    <a:pt x="184" y="0"/>
                    <a:pt x="177" y="0"/>
                  </a:cubicBezTo>
                  <a:cubicBezTo>
                    <a:pt x="122" y="0"/>
                    <a:pt x="66" y="0"/>
                    <a:pt x="11" y="0"/>
                  </a:cubicBezTo>
                  <a:cubicBezTo>
                    <a:pt x="3" y="0"/>
                    <a:pt x="0" y="4"/>
                    <a:pt x="1" y="11"/>
                  </a:cubicBezTo>
                  <a:cubicBezTo>
                    <a:pt x="2" y="26"/>
                    <a:pt x="10" y="38"/>
                    <a:pt x="24" y="46"/>
                  </a:cubicBezTo>
                  <a:cubicBezTo>
                    <a:pt x="25" y="46"/>
                    <a:pt x="27" y="48"/>
                    <a:pt x="27" y="50"/>
                  </a:cubicBezTo>
                  <a:cubicBezTo>
                    <a:pt x="28" y="64"/>
                    <a:pt x="40" y="79"/>
                    <a:pt x="55" y="83"/>
                  </a:cubicBezTo>
                  <a:cubicBezTo>
                    <a:pt x="58" y="84"/>
                    <a:pt x="61" y="85"/>
                    <a:pt x="62" y="90"/>
                  </a:cubicBezTo>
                  <a:cubicBezTo>
                    <a:pt x="62" y="93"/>
                    <a:pt x="65" y="96"/>
                    <a:pt x="67" y="99"/>
                  </a:cubicBezTo>
                  <a:cubicBezTo>
                    <a:pt x="74" y="108"/>
                    <a:pt x="84" y="114"/>
                    <a:pt x="96" y="116"/>
                  </a:cubicBezTo>
                  <a:cubicBezTo>
                    <a:pt x="98" y="116"/>
                    <a:pt x="100" y="117"/>
                    <a:pt x="101" y="118"/>
                  </a:cubicBezTo>
                  <a:cubicBezTo>
                    <a:pt x="109" y="132"/>
                    <a:pt x="122" y="139"/>
                    <a:pt x="138" y="139"/>
                  </a:cubicBezTo>
                  <a:cubicBezTo>
                    <a:pt x="143" y="139"/>
                    <a:pt x="146" y="140"/>
                    <a:pt x="150" y="144"/>
                  </a:cubicBezTo>
                  <a:cubicBezTo>
                    <a:pt x="162" y="155"/>
                    <a:pt x="176" y="158"/>
                    <a:pt x="191" y="153"/>
                  </a:cubicBezTo>
                  <a:cubicBezTo>
                    <a:pt x="193" y="153"/>
                    <a:pt x="195" y="154"/>
                    <a:pt x="196" y="154"/>
                  </a:cubicBezTo>
                  <a:cubicBezTo>
                    <a:pt x="200" y="156"/>
                    <a:pt x="203" y="159"/>
                    <a:pt x="207" y="160"/>
                  </a:cubicBezTo>
                  <a:cubicBezTo>
                    <a:pt x="217" y="165"/>
                    <a:pt x="227" y="164"/>
                    <a:pt x="237" y="160"/>
                  </a:cubicBezTo>
                  <a:cubicBezTo>
                    <a:pt x="237" y="160"/>
                    <a:pt x="244" y="157"/>
                    <a:pt x="247" y="158"/>
                  </a:cubicBezTo>
                  <a:cubicBezTo>
                    <a:pt x="248" y="158"/>
                    <a:pt x="248" y="158"/>
                    <a:pt x="248" y="158"/>
                  </a:cubicBezTo>
                  <a:cubicBezTo>
                    <a:pt x="250" y="158"/>
                    <a:pt x="254" y="160"/>
                    <a:pt x="254" y="160"/>
                  </a:cubicBezTo>
                  <a:cubicBezTo>
                    <a:pt x="255" y="161"/>
                    <a:pt x="257" y="161"/>
                    <a:pt x="258" y="162"/>
                  </a:cubicBezTo>
                  <a:cubicBezTo>
                    <a:pt x="271" y="165"/>
                    <a:pt x="283" y="163"/>
                    <a:pt x="294" y="155"/>
                  </a:cubicBezTo>
                  <a:cubicBezTo>
                    <a:pt x="297" y="153"/>
                    <a:pt x="299" y="153"/>
                    <a:pt x="302" y="154"/>
                  </a:cubicBezTo>
                  <a:cubicBezTo>
                    <a:pt x="318" y="158"/>
                    <a:pt x="331" y="154"/>
                    <a:pt x="343" y="143"/>
                  </a:cubicBezTo>
                  <a:cubicBezTo>
                    <a:pt x="345" y="141"/>
                    <a:pt x="346" y="138"/>
                    <a:pt x="350" y="139"/>
                  </a:cubicBezTo>
                  <a:cubicBezTo>
                    <a:pt x="366" y="141"/>
                    <a:pt x="380" y="134"/>
                    <a:pt x="389" y="120"/>
                  </a:cubicBezTo>
                  <a:cubicBezTo>
                    <a:pt x="391" y="117"/>
                    <a:pt x="394" y="116"/>
                    <a:pt x="397" y="115"/>
                  </a:cubicBezTo>
                  <a:cubicBezTo>
                    <a:pt x="413" y="113"/>
                    <a:pt x="424" y="104"/>
                    <a:pt x="430" y="89"/>
                  </a:cubicBezTo>
                  <a:cubicBezTo>
                    <a:pt x="431" y="86"/>
                    <a:pt x="433" y="85"/>
                    <a:pt x="436" y="83"/>
                  </a:cubicBezTo>
                  <a:cubicBezTo>
                    <a:pt x="452" y="78"/>
                    <a:pt x="462" y="66"/>
                    <a:pt x="464" y="49"/>
                  </a:cubicBezTo>
                  <a:cubicBezTo>
                    <a:pt x="465" y="48"/>
                    <a:pt x="466" y="46"/>
                    <a:pt x="467" y="46"/>
                  </a:cubicBezTo>
                  <a:cubicBezTo>
                    <a:pt x="481" y="38"/>
                    <a:pt x="488" y="27"/>
                    <a:pt x="490" y="12"/>
                  </a:cubicBezTo>
                  <a:cubicBezTo>
                    <a:pt x="492" y="3"/>
                    <a:pt x="489" y="0"/>
                    <a:pt x="479" y="0"/>
                  </a:cubicBezTo>
                  <a:close/>
                  <a:moveTo>
                    <a:pt x="452" y="34"/>
                  </a:moveTo>
                  <a:cubicBezTo>
                    <a:pt x="441" y="34"/>
                    <a:pt x="430" y="34"/>
                    <a:pt x="419" y="34"/>
                  </a:cubicBezTo>
                  <a:cubicBezTo>
                    <a:pt x="418" y="34"/>
                    <a:pt x="417" y="34"/>
                    <a:pt x="415" y="34"/>
                  </a:cubicBezTo>
                  <a:cubicBezTo>
                    <a:pt x="410" y="34"/>
                    <a:pt x="407" y="37"/>
                    <a:pt x="407" y="42"/>
                  </a:cubicBezTo>
                  <a:cubicBezTo>
                    <a:pt x="406" y="46"/>
                    <a:pt x="409" y="49"/>
                    <a:pt x="414" y="50"/>
                  </a:cubicBezTo>
                  <a:cubicBezTo>
                    <a:pt x="421" y="52"/>
                    <a:pt x="428" y="53"/>
                    <a:pt x="435" y="54"/>
                  </a:cubicBezTo>
                  <a:cubicBezTo>
                    <a:pt x="439" y="55"/>
                    <a:pt x="442" y="56"/>
                    <a:pt x="445" y="56"/>
                  </a:cubicBezTo>
                  <a:cubicBezTo>
                    <a:pt x="440" y="65"/>
                    <a:pt x="430" y="71"/>
                    <a:pt x="420" y="69"/>
                  </a:cubicBezTo>
                  <a:cubicBezTo>
                    <a:pt x="409" y="68"/>
                    <a:pt x="399" y="65"/>
                    <a:pt x="388" y="63"/>
                  </a:cubicBezTo>
                  <a:cubicBezTo>
                    <a:pt x="387" y="63"/>
                    <a:pt x="385" y="63"/>
                    <a:pt x="384" y="63"/>
                  </a:cubicBezTo>
                  <a:cubicBezTo>
                    <a:pt x="380" y="63"/>
                    <a:pt x="377" y="64"/>
                    <a:pt x="375" y="69"/>
                  </a:cubicBezTo>
                  <a:cubicBezTo>
                    <a:pt x="374" y="73"/>
                    <a:pt x="376" y="76"/>
                    <a:pt x="380" y="78"/>
                  </a:cubicBezTo>
                  <a:cubicBezTo>
                    <a:pt x="385" y="80"/>
                    <a:pt x="391" y="83"/>
                    <a:pt x="397" y="85"/>
                  </a:cubicBezTo>
                  <a:cubicBezTo>
                    <a:pt x="401" y="87"/>
                    <a:pt x="406" y="88"/>
                    <a:pt x="410" y="90"/>
                  </a:cubicBezTo>
                  <a:cubicBezTo>
                    <a:pt x="404" y="98"/>
                    <a:pt x="394" y="102"/>
                    <a:pt x="384" y="98"/>
                  </a:cubicBezTo>
                  <a:cubicBezTo>
                    <a:pt x="373" y="95"/>
                    <a:pt x="363" y="90"/>
                    <a:pt x="352" y="86"/>
                  </a:cubicBezTo>
                  <a:cubicBezTo>
                    <a:pt x="350" y="85"/>
                    <a:pt x="347" y="84"/>
                    <a:pt x="346" y="85"/>
                  </a:cubicBezTo>
                  <a:cubicBezTo>
                    <a:pt x="343" y="86"/>
                    <a:pt x="340" y="89"/>
                    <a:pt x="339" y="91"/>
                  </a:cubicBezTo>
                  <a:cubicBezTo>
                    <a:pt x="338" y="95"/>
                    <a:pt x="340" y="98"/>
                    <a:pt x="343" y="100"/>
                  </a:cubicBezTo>
                  <a:cubicBezTo>
                    <a:pt x="350" y="105"/>
                    <a:pt x="358" y="109"/>
                    <a:pt x="365" y="114"/>
                  </a:cubicBezTo>
                  <a:cubicBezTo>
                    <a:pt x="367" y="115"/>
                    <a:pt x="368" y="116"/>
                    <a:pt x="370" y="117"/>
                  </a:cubicBezTo>
                  <a:cubicBezTo>
                    <a:pt x="362" y="124"/>
                    <a:pt x="351" y="125"/>
                    <a:pt x="342" y="120"/>
                  </a:cubicBezTo>
                  <a:cubicBezTo>
                    <a:pt x="332" y="114"/>
                    <a:pt x="323" y="108"/>
                    <a:pt x="313" y="102"/>
                  </a:cubicBezTo>
                  <a:cubicBezTo>
                    <a:pt x="311" y="101"/>
                    <a:pt x="308" y="99"/>
                    <a:pt x="306" y="100"/>
                  </a:cubicBezTo>
                  <a:cubicBezTo>
                    <a:pt x="304" y="100"/>
                    <a:pt x="300" y="102"/>
                    <a:pt x="300" y="105"/>
                  </a:cubicBezTo>
                  <a:cubicBezTo>
                    <a:pt x="299" y="107"/>
                    <a:pt x="300" y="111"/>
                    <a:pt x="302" y="113"/>
                  </a:cubicBezTo>
                  <a:cubicBezTo>
                    <a:pt x="308" y="120"/>
                    <a:pt x="314" y="126"/>
                    <a:pt x="321" y="132"/>
                  </a:cubicBezTo>
                  <a:cubicBezTo>
                    <a:pt x="322" y="133"/>
                    <a:pt x="323" y="134"/>
                    <a:pt x="325" y="136"/>
                  </a:cubicBezTo>
                  <a:cubicBezTo>
                    <a:pt x="316" y="141"/>
                    <a:pt x="305" y="140"/>
                    <a:pt x="297" y="134"/>
                  </a:cubicBezTo>
                  <a:cubicBezTo>
                    <a:pt x="291" y="128"/>
                    <a:pt x="285" y="122"/>
                    <a:pt x="279" y="117"/>
                  </a:cubicBezTo>
                  <a:cubicBezTo>
                    <a:pt x="277" y="115"/>
                    <a:pt x="274" y="113"/>
                    <a:pt x="271" y="113"/>
                  </a:cubicBezTo>
                  <a:cubicBezTo>
                    <a:pt x="265" y="114"/>
                    <a:pt x="262" y="120"/>
                    <a:pt x="265" y="126"/>
                  </a:cubicBezTo>
                  <a:cubicBezTo>
                    <a:pt x="268" y="131"/>
                    <a:pt x="271" y="136"/>
                    <a:pt x="274" y="141"/>
                  </a:cubicBezTo>
                  <a:cubicBezTo>
                    <a:pt x="275" y="142"/>
                    <a:pt x="276" y="144"/>
                    <a:pt x="277" y="146"/>
                  </a:cubicBezTo>
                  <a:cubicBezTo>
                    <a:pt x="269" y="148"/>
                    <a:pt x="262" y="147"/>
                    <a:pt x="255" y="142"/>
                  </a:cubicBezTo>
                  <a:cubicBezTo>
                    <a:pt x="255" y="142"/>
                    <a:pt x="254" y="141"/>
                    <a:pt x="254" y="140"/>
                  </a:cubicBezTo>
                  <a:cubicBezTo>
                    <a:pt x="253" y="140"/>
                    <a:pt x="252" y="141"/>
                    <a:pt x="251" y="140"/>
                  </a:cubicBezTo>
                  <a:cubicBezTo>
                    <a:pt x="247" y="138"/>
                    <a:pt x="243" y="138"/>
                    <a:pt x="238" y="140"/>
                  </a:cubicBezTo>
                  <a:cubicBezTo>
                    <a:pt x="238" y="140"/>
                    <a:pt x="238" y="140"/>
                    <a:pt x="237" y="140"/>
                  </a:cubicBezTo>
                  <a:cubicBezTo>
                    <a:pt x="237" y="142"/>
                    <a:pt x="236" y="143"/>
                    <a:pt x="234" y="144"/>
                  </a:cubicBezTo>
                  <a:cubicBezTo>
                    <a:pt x="228" y="147"/>
                    <a:pt x="221" y="148"/>
                    <a:pt x="214" y="146"/>
                  </a:cubicBezTo>
                  <a:cubicBezTo>
                    <a:pt x="217" y="140"/>
                    <a:pt x="220" y="136"/>
                    <a:pt x="223" y="131"/>
                  </a:cubicBezTo>
                  <a:cubicBezTo>
                    <a:pt x="224" y="129"/>
                    <a:pt x="225" y="128"/>
                    <a:pt x="226" y="126"/>
                  </a:cubicBezTo>
                  <a:cubicBezTo>
                    <a:pt x="228" y="122"/>
                    <a:pt x="228" y="118"/>
                    <a:pt x="224" y="115"/>
                  </a:cubicBezTo>
                  <a:cubicBezTo>
                    <a:pt x="221" y="112"/>
                    <a:pt x="217" y="113"/>
                    <a:pt x="213" y="116"/>
                  </a:cubicBezTo>
                  <a:cubicBezTo>
                    <a:pt x="208" y="121"/>
                    <a:pt x="202" y="126"/>
                    <a:pt x="197" y="132"/>
                  </a:cubicBezTo>
                  <a:cubicBezTo>
                    <a:pt x="188" y="140"/>
                    <a:pt x="177" y="141"/>
                    <a:pt x="166" y="136"/>
                  </a:cubicBezTo>
                  <a:cubicBezTo>
                    <a:pt x="170" y="133"/>
                    <a:pt x="173" y="130"/>
                    <a:pt x="176" y="127"/>
                  </a:cubicBezTo>
                  <a:cubicBezTo>
                    <a:pt x="180" y="123"/>
                    <a:pt x="184" y="119"/>
                    <a:pt x="188" y="115"/>
                  </a:cubicBezTo>
                  <a:cubicBezTo>
                    <a:pt x="193" y="110"/>
                    <a:pt x="194" y="106"/>
                    <a:pt x="191" y="102"/>
                  </a:cubicBezTo>
                  <a:cubicBezTo>
                    <a:pt x="188" y="98"/>
                    <a:pt x="183" y="98"/>
                    <a:pt x="177" y="102"/>
                  </a:cubicBezTo>
                  <a:cubicBezTo>
                    <a:pt x="169" y="108"/>
                    <a:pt x="161" y="113"/>
                    <a:pt x="152" y="119"/>
                  </a:cubicBezTo>
                  <a:cubicBezTo>
                    <a:pt x="142" y="125"/>
                    <a:pt x="132" y="125"/>
                    <a:pt x="123" y="118"/>
                  </a:cubicBezTo>
                  <a:cubicBezTo>
                    <a:pt x="122" y="118"/>
                    <a:pt x="122" y="118"/>
                    <a:pt x="122" y="117"/>
                  </a:cubicBezTo>
                  <a:cubicBezTo>
                    <a:pt x="129" y="112"/>
                    <a:pt x="137" y="107"/>
                    <a:pt x="145" y="102"/>
                  </a:cubicBezTo>
                  <a:cubicBezTo>
                    <a:pt x="146" y="101"/>
                    <a:pt x="148" y="100"/>
                    <a:pt x="149" y="99"/>
                  </a:cubicBezTo>
                  <a:cubicBezTo>
                    <a:pt x="152" y="97"/>
                    <a:pt x="154" y="93"/>
                    <a:pt x="152" y="89"/>
                  </a:cubicBezTo>
                  <a:cubicBezTo>
                    <a:pt x="149" y="85"/>
                    <a:pt x="146" y="84"/>
                    <a:pt x="142" y="85"/>
                  </a:cubicBezTo>
                  <a:cubicBezTo>
                    <a:pt x="132" y="89"/>
                    <a:pt x="123" y="93"/>
                    <a:pt x="113" y="97"/>
                  </a:cubicBezTo>
                  <a:cubicBezTo>
                    <a:pt x="108" y="98"/>
                    <a:pt x="102" y="99"/>
                    <a:pt x="97" y="99"/>
                  </a:cubicBezTo>
                  <a:cubicBezTo>
                    <a:pt x="91" y="99"/>
                    <a:pt x="85" y="96"/>
                    <a:pt x="81" y="90"/>
                  </a:cubicBezTo>
                  <a:cubicBezTo>
                    <a:pt x="90" y="87"/>
                    <a:pt x="98" y="83"/>
                    <a:pt x="107" y="80"/>
                  </a:cubicBezTo>
                  <a:cubicBezTo>
                    <a:pt x="108" y="79"/>
                    <a:pt x="110" y="79"/>
                    <a:pt x="112" y="78"/>
                  </a:cubicBezTo>
                  <a:cubicBezTo>
                    <a:pt x="115" y="76"/>
                    <a:pt x="117" y="73"/>
                    <a:pt x="116" y="69"/>
                  </a:cubicBezTo>
                  <a:cubicBezTo>
                    <a:pt x="115" y="65"/>
                    <a:pt x="112" y="62"/>
                    <a:pt x="108" y="63"/>
                  </a:cubicBezTo>
                  <a:cubicBezTo>
                    <a:pt x="99" y="64"/>
                    <a:pt x="91" y="66"/>
                    <a:pt x="83" y="67"/>
                  </a:cubicBezTo>
                  <a:cubicBezTo>
                    <a:pt x="76" y="68"/>
                    <a:pt x="70" y="69"/>
                    <a:pt x="63" y="69"/>
                  </a:cubicBezTo>
                  <a:cubicBezTo>
                    <a:pt x="56" y="68"/>
                    <a:pt x="50" y="63"/>
                    <a:pt x="46" y="56"/>
                  </a:cubicBezTo>
                  <a:cubicBezTo>
                    <a:pt x="57" y="54"/>
                    <a:pt x="67" y="52"/>
                    <a:pt x="77" y="50"/>
                  </a:cubicBezTo>
                  <a:cubicBezTo>
                    <a:pt x="80" y="50"/>
                    <a:pt x="84" y="48"/>
                    <a:pt x="84" y="44"/>
                  </a:cubicBezTo>
                  <a:cubicBezTo>
                    <a:pt x="84" y="41"/>
                    <a:pt x="83" y="38"/>
                    <a:pt x="82" y="36"/>
                  </a:cubicBezTo>
                  <a:cubicBezTo>
                    <a:pt x="80" y="34"/>
                    <a:pt x="76" y="34"/>
                    <a:pt x="74" y="34"/>
                  </a:cubicBezTo>
                  <a:cubicBezTo>
                    <a:pt x="63" y="34"/>
                    <a:pt x="52" y="34"/>
                    <a:pt x="41" y="34"/>
                  </a:cubicBezTo>
                  <a:cubicBezTo>
                    <a:pt x="30" y="33"/>
                    <a:pt x="23" y="27"/>
                    <a:pt x="19" y="18"/>
                  </a:cubicBezTo>
                  <a:cubicBezTo>
                    <a:pt x="19" y="18"/>
                    <a:pt x="19" y="17"/>
                    <a:pt x="19" y="16"/>
                  </a:cubicBezTo>
                  <a:cubicBezTo>
                    <a:pt x="171" y="16"/>
                    <a:pt x="171" y="16"/>
                    <a:pt x="171" y="16"/>
                  </a:cubicBezTo>
                  <a:cubicBezTo>
                    <a:pt x="178" y="54"/>
                    <a:pt x="200" y="76"/>
                    <a:pt x="238" y="83"/>
                  </a:cubicBezTo>
                  <a:cubicBezTo>
                    <a:pt x="238" y="83"/>
                    <a:pt x="246" y="84"/>
                    <a:pt x="254" y="83"/>
                  </a:cubicBezTo>
                  <a:cubicBezTo>
                    <a:pt x="291" y="76"/>
                    <a:pt x="313" y="54"/>
                    <a:pt x="320" y="16"/>
                  </a:cubicBezTo>
                  <a:cubicBezTo>
                    <a:pt x="473" y="16"/>
                    <a:pt x="473" y="16"/>
                    <a:pt x="473" y="16"/>
                  </a:cubicBezTo>
                  <a:cubicBezTo>
                    <a:pt x="470" y="26"/>
                    <a:pt x="461" y="33"/>
                    <a:pt x="452" y="3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
              <a:extLst>
                <a:ext uri="{FF2B5EF4-FFF2-40B4-BE49-F238E27FC236}">
                  <a16:creationId xmlns:a16="http://schemas.microsoft.com/office/drawing/2014/main" id="{DB09E78D-C44F-4E18-BD98-EB900CFBC72C}"/>
                </a:ext>
              </a:extLst>
            </p:cNvPr>
            <p:cNvSpPr>
              <a:spLocks noEditPoints="1"/>
            </p:cNvSpPr>
            <p:nvPr/>
          </p:nvSpPr>
          <p:spPr bwMode="auto">
            <a:xfrm>
              <a:off x="774" y="1029"/>
              <a:ext cx="243" cy="769"/>
            </a:xfrm>
            <a:custGeom>
              <a:avLst/>
              <a:gdLst>
                <a:gd name="T0" fmla="*/ 128 w 160"/>
                <a:gd name="T1" fmla="*/ 360 h 505"/>
                <a:gd name="T2" fmla="*/ 138 w 160"/>
                <a:gd name="T3" fmla="*/ 372 h 505"/>
                <a:gd name="T4" fmla="*/ 142 w 160"/>
                <a:gd name="T5" fmla="*/ 310 h 505"/>
                <a:gd name="T6" fmla="*/ 102 w 160"/>
                <a:gd name="T7" fmla="*/ 290 h 505"/>
                <a:gd name="T8" fmla="*/ 96 w 160"/>
                <a:gd name="T9" fmla="*/ 284 h 505"/>
                <a:gd name="T10" fmla="*/ 97 w 160"/>
                <a:gd name="T11" fmla="*/ 258 h 505"/>
                <a:gd name="T12" fmla="*/ 96 w 160"/>
                <a:gd name="T13" fmla="*/ 90 h 505"/>
                <a:gd name="T14" fmla="*/ 100 w 160"/>
                <a:gd name="T15" fmla="*/ 85 h 505"/>
                <a:gd name="T16" fmla="*/ 131 w 160"/>
                <a:gd name="T17" fmla="*/ 47 h 505"/>
                <a:gd name="T18" fmla="*/ 106 w 160"/>
                <a:gd name="T19" fmla="*/ 7 h 505"/>
                <a:gd name="T20" fmla="*/ 65 w 160"/>
                <a:gd name="T21" fmla="*/ 11 h 505"/>
                <a:gd name="T22" fmla="*/ 47 w 160"/>
                <a:gd name="T23" fmla="*/ 49 h 505"/>
                <a:gd name="T24" fmla="*/ 77 w 160"/>
                <a:gd name="T25" fmla="*/ 86 h 505"/>
                <a:gd name="T26" fmla="*/ 80 w 160"/>
                <a:gd name="T27" fmla="*/ 89 h 505"/>
                <a:gd name="T28" fmla="*/ 80 w 160"/>
                <a:gd name="T29" fmla="*/ 288 h 505"/>
                <a:gd name="T30" fmla="*/ 37 w 160"/>
                <a:gd name="T31" fmla="*/ 272 h 505"/>
                <a:gd name="T32" fmla="*/ 37 w 160"/>
                <a:gd name="T33" fmla="*/ 218 h 505"/>
                <a:gd name="T34" fmla="*/ 42 w 160"/>
                <a:gd name="T35" fmla="*/ 214 h 505"/>
                <a:gd name="T36" fmla="*/ 33 w 160"/>
                <a:gd name="T37" fmla="*/ 201 h 505"/>
                <a:gd name="T38" fmla="*/ 17 w 160"/>
                <a:gd name="T39" fmla="*/ 274 h 505"/>
                <a:gd name="T40" fmla="*/ 58 w 160"/>
                <a:gd name="T41" fmla="*/ 301 h 505"/>
                <a:gd name="T42" fmla="*/ 80 w 160"/>
                <a:gd name="T43" fmla="*/ 305 h 505"/>
                <a:gd name="T44" fmla="*/ 80 w 160"/>
                <a:gd name="T45" fmla="*/ 373 h 505"/>
                <a:gd name="T46" fmla="*/ 44 w 160"/>
                <a:gd name="T47" fmla="*/ 355 h 505"/>
                <a:gd name="T48" fmla="*/ 44 w 160"/>
                <a:gd name="T49" fmla="*/ 323 h 505"/>
                <a:gd name="T50" fmla="*/ 46 w 160"/>
                <a:gd name="T51" fmla="*/ 321 h 505"/>
                <a:gd name="T52" fmla="*/ 35 w 160"/>
                <a:gd name="T53" fmla="*/ 310 h 505"/>
                <a:gd name="T54" fmla="*/ 32 w 160"/>
                <a:gd name="T55" fmla="*/ 366 h 505"/>
                <a:gd name="T56" fmla="*/ 54 w 160"/>
                <a:gd name="T57" fmla="*/ 382 h 505"/>
                <a:gd name="T58" fmla="*/ 80 w 160"/>
                <a:gd name="T59" fmla="*/ 390 h 505"/>
                <a:gd name="T60" fmla="*/ 80 w 160"/>
                <a:gd name="T61" fmla="*/ 435 h 505"/>
                <a:gd name="T62" fmla="*/ 55 w 160"/>
                <a:gd name="T63" fmla="*/ 404 h 505"/>
                <a:gd name="T64" fmla="*/ 42 w 160"/>
                <a:gd name="T65" fmla="*/ 396 h 505"/>
                <a:gd name="T66" fmla="*/ 39 w 160"/>
                <a:gd name="T67" fmla="*/ 403 h 505"/>
                <a:gd name="T68" fmla="*/ 55 w 160"/>
                <a:gd name="T69" fmla="*/ 443 h 505"/>
                <a:gd name="T70" fmla="*/ 81 w 160"/>
                <a:gd name="T71" fmla="*/ 454 h 505"/>
                <a:gd name="T72" fmla="*/ 81 w 160"/>
                <a:gd name="T73" fmla="*/ 505 h 505"/>
                <a:gd name="T74" fmla="*/ 97 w 160"/>
                <a:gd name="T75" fmla="*/ 505 h 505"/>
                <a:gd name="T76" fmla="*/ 97 w 160"/>
                <a:gd name="T77" fmla="*/ 455 h 505"/>
                <a:gd name="T78" fmla="*/ 105 w 160"/>
                <a:gd name="T79" fmla="*/ 475 h 505"/>
                <a:gd name="T80" fmla="*/ 113 w 160"/>
                <a:gd name="T81" fmla="*/ 487 h 505"/>
                <a:gd name="T82" fmla="*/ 124 w 160"/>
                <a:gd name="T83" fmla="*/ 457 h 505"/>
                <a:gd name="T84" fmla="*/ 100 w 160"/>
                <a:gd name="T85" fmla="*/ 438 h 505"/>
                <a:gd name="T86" fmla="*/ 97 w 160"/>
                <a:gd name="T87" fmla="*/ 435 h 505"/>
                <a:gd name="T88" fmla="*/ 97 w 160"/>
                <a:gd name="T89" fmla="*/ 391 h 505"/>
                <a:gd name="T90" fmla="*/ 121 w 160"/>
                <a:gd name="T91" fmla="*/ 424 h 505"/>
                <a:gd name="T92" fmla="*/ 133 w 160"/>
                <a:gd name="T93" fmla="*/ 433 h 505"/>
                <a:gd name="T94" fmla="*/ 130 w 160"/>
                <a:gd name="T95" fmla="*/ 389 h 505"/>
                <a:gd name="T96" fmla="*/ 100 w 160"/>
                <a:gd name="T97" fmla="*/ 375 h 505"/>
                <a:gd name="T98" fmla="*/ 96 w 160"/>
                <a:gd name="T99" fmla="*/ 370 h 505"/>
                <a:gd name="T100" fmla="*/ 97 w 160"/>
                <a:gd name="T101" fmla="*/ 310 h 505"/>
                <a:gd name="T102" fmla="*/ 97 w 160"/>
                <a:gd name="T103" fmla="*/ 306 h 505"/>
                <a:gd name="T104" fmla="*/ 130 w 160"/>
                <a:gd name="T105" fmla="*/ 321 h 505"/>
                <a:gd name="T106" fmla="*/ 136 w 160"/>
                <a:gd name="T107" fmla="*/ 351 h 505"/>
                <a:gd name="T108" fmla="*/ 128 w 160"/>
                <a:gd name="T109" fmla="*/ 360 h 505"/>
                <a:gd name="T110" fmla="*/ 63 w 160"/>
                <a:gd name="T111" fmla="*/ 45 h 505"/>
                <a:gd name="T112" fmla="*/ 89 w 160"/>
                <a:gd name="T113" fmla="*/ 19 h 505"/>
                <a:gd name="T114" fmla="*/ 114 w 160"/>
                <a:gd name="T115" fmla="*/ 45 h 505"/>
                <a:gd name="T116" fmla="*/ 88 w 160"/>
                <a:gd name="T117" fmla="*/ 71 h 505"/>
                <a:gd name="T118" fmla="*/ 63 w 160"/>
                <a:gd name="T119" fmla="*/ 4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 h="505">
                  <a:moveTo>
                    <a:pt x="128" y="360"/>
                  </a:moveTo>
                  <a:cubicBezTo>
                    <a:pt x="132" y="364"/>
                    <a:pt x="135" y="368"/>
                    <a:pt x="138" y="372"/>
                  </a:cubicBezTo>
                  <a:cubicBezTo>
                    <a:pt x="159" y="355"/>
                    <a:pt x="160" y="328"/>
                    <a:pt x="142" y="310"/>
                  </a:cubicBezTo>
                  <a:cubicBezTo>
                    <a:pt x="131" y="298"/>
                    <a:pt x="117" y="293"/>
                    <a:pt x="102" y="290"/>
                  </a:cubicBezTo>
                  <a:cubicBezTo>
                    <a:pt x="98" y="290"/>
                    <a:pt x="96" y="289"/>
                    <a:pt x="96" y="284"/>
                  </a:cubicBezTo>
                  <a:cubicBezTo>
                    <a:pt x="97" y="276"/>
                    <a:pt x="97" y="267"/>
                    <a:pt x="97" y="258"/>
                  </a:cubicBezTo>
                  <a:cubicBezTo>
                    <a:pt x="97" y="258"/>
                    <a:pt x="97" y="94"/>
                    <a:pt x="96" y="90"/>
                  </a:cubicBezTo>
                  <a:cubicBezTo>
                    <a:pt x="96" y="87"/>
                    <a:pt x="97" y="86"/>
                    <a:pt x="100" y="85"/>
                  </a:cubicBezTo>
                  <a:cubicBezTo>
                    <a:pt x="118" y="80"/>
                    <a:pt x="129" y="66"/>
                    <a:pt x="131" y="47"/>
                  </a:cubicBezTo>
                  <a:cubicBezTo>
                    <a:pt x="132" y="31"/>
                    <a:pt x="122" y="15"/>
                    <a:pt x="106" y="7"/>
                  </a:cubicBezTo>
                  <a:cubicBezTo>
                    <a:pt x="92" y="0"/>
                    <a:pt x="78" y="2"/>
                    <a:pt x="65" y="11"/>
                  </a:cubicBezTo>
                  <a:cubicBezTo>
                    <a:pt x="51" y="20"/>
                    <a:pt x="45" y="33"/>
                    <a:pt x="47" y="49"/>
                  </a:cubicBezTo>
                  <a:cubicBezTo>
                    <a:pt x="49" y="68"/>
                    <a:pt x="60" y="80"/>
                    <a:pt x="77" y="86"/>
                  </a:cubicBezTo>
                  <a:cubicBezTo>
                    <a:pt x="79" y="86"/>
                    <a:pt x="80" y="88"/>
                    <a:pt x="80" y="89"/>
                  </a:cubicBezTo>
                  <a:cubicBezTo>
                    <a:pt x="81" y="93"/>
                    <a:pt x="80" y="288"/>
                    <a:pt x="80" y="288"/>
                  </a:cubicBezTo>
                  <a:cubicBezTo>
                    <a:pt x="64" y="287"/>
                    <a:pt x="49" y="282"/>
                    <a:pt x="37" y="272"/>
                  </a:cubicBezTo>
                  <a:cubicBezTo>
                    <a:pt x="19" y="256"/>
                    <a:pt x="19" y="234"/>
                    <a:pt x="37" y="218"/>
                  </a:cubicBezTo>
                  <a:cubicBezTo>
                    <a:pt x="38" y="217"/>
                    <a:pt x="40" y="215"/>
                    <a:pt x="42" y="214"/>
                  </a:cubicBezTo>
                  <a:cubicBezTo>
                    <a:pt x="39" y="209"/>
                    <a:pt x="36" y="205"/>
                    <a:pt x="33" y="201"/>
                  </a:cubicBezTo>
                  <a:cubicBezTo>
                    <a:pt x="7" y="218"/>
                    <a:pt x="0" y="250"/>
                    <a:pt x="17" y="274"/>
                  </a:cubicBezTo>
                  <a:cubicBezTo>
                    <a:pt x="28" y="288"/>
                    <a:pt x="42" y="296"/>
                    <a:pt x="58" y="301"/>
                  </a:cubicBezTo>
                  <a:cubicBezTo>
                    <a:pt x="66" y="303"/>
                    <a:pt x="73" y="304"/>
                    <a:pt x="80" y="305"/>
                  </a:cubicBezTo>
                  <a:cubicBezTo>
                    <a:pt x="80" y="373"/>
                    <a:pt x="80" y="373"/>
                    <a:pt x="80" y="373"/>
                  </a:cubicBezTo>
                  <a:cubicBezTo>
                    <a:pt x="66" y="371"/>
                    <a:pt x="53" y="366"/>
                    <a:pt x="44" y="355"/>
                  </a:cubicBezTo>
                  <a:cubicBezTo>
                    <a:pt x="36" y="345"/>
                    <a:pt x="37" y="334"/>
                    <a:pt x="44" y="323"/>
                  </a:cubicBezTo>
                  <a:cubicBezTo>
                    <a:pt x="45" y="322"/>
                    <a:pt x="46" y="321"/>
                    <a:pt x="46" y="321"/>
                  </a:cubicBezTo>
                  <a:cubicBezTo>
                    <a:pt x="42" y="317"/>
                    <a:pt x="38" y="314"/>
                    <a:pt x="35" y="310"/>
                  </a:cubicBezTo>
                  <a:cubicBezTo>
                    <a:pt x="19" y="326"/>
                    <a:pt x="18" y="349"/>
                    <a:pt x="32" y="366"/>
                  </a:cubicBezTo>
                  <a:cubicBezTo>
                    <a:pt x="38" y="373"/>
                    <a:pt x="46" y="379"/>
                    <a:pt x="54" y="382"/>
                  </a:cubicBezTo>
                  <a:cubicBezTo>
                    <a:pt x="62" y="385"/>
                    <a:pt x="71" y="387"/>
                    <a:pt x="80" y="390"/>
                  </a:cubicBezTo>
                  <a:cubicBezTo>
                    <a:pt x="80" y="435"/>
                    <a:pt x="80" y="435"/>
                    <a:pt x="80" y="435"/>
                  </a:cubicBezTo>
                  <a:cubicBezTo>
                    <a:pt x="61" y="434"/>
                    <a:pt x="51" y="422"/>
                    <a:pt x="55" y="404"/>
                  </a:cubicBezTo>
                  <a:cubicBezTo>
                    <a:pt x="51" y="402"/>
                    <a:pt x="46" y="399"/>
                    <a:pt x="42" y="396"/>
                  </a:cubicBezTo>
                  <a:cubicBezTo>
                    <a:pt x="40" y="399"/>
                    <a:pt x="39" y="401"/>
                    <a:pt x="39" y="403"/>
                  </a:cubicBezTo>
                  <a:cubicBezTo>
                    <a:pt x="33" y="418"/>
                    <a:pt x="40" y="434"/>
                    <a:pt x="55" y="443"/>
                  </a:cubicBezTo>
                  <a:cubicBezTo>
                    <a:pt x="63" y="447"/>
                    <a:pt x="71" y="450"/>
                    <a:pt x="81" y="454"/>
                  </a:cubicBezTo>
                  <a:cubicBezTo>
                    <a:pt x="81" y="505"/>
                    <a:pt x="81" y="505"/>
                    <a:pt x="81" y="505"/>
                  </a:cubicBezTo>
                  <a:cubicBezTo>
                    <a:pt x="97" y="505"/>
                    <a:pt x="97" y="505"/>
                    <a:pt x="97" y="505"/>
                  </a:cubicBezTo>
                  <a:cubicBezTo>
                    <a:pt x="97" y="455"/>
                    <a:pt x="97" y="455"/>
                    <a:pt x="97" y="455"/>
                  </a:cubicBezTo>
                  <a:cubicBezTo>
                    <a:pt x="106" y="456"/>
                    <a:pt x="115" y="464"/>
                    <a:pt x="105" y="475"/>
                  </a:cubicBezTo>
                  <a:cubicBezTo>
                    <a:pt x="108" y="479"/>
                    <a:pt x="111" y="483"/>
                    <a:pt x="113" y="487"/>
                  </a:cubicBezTo>
                  <a:cubicBezTo>
                    <a:pt x="124" y="480"/>
                    <a:pt x="128" y="468"/>
                    <a:pt x="124" y="457"/>
                  </a:cubicBezTo>
                  <a:cubicBezTo>
                    <a:pt x="119" y="446"/>
                    <a:pt x="111" y="441"/>
                    <a:pt x="100" y="438"/>
                  </a:cubicBezTo>
                  <a:cubicBezTo>
                    <a:pt x="99" y="438"/>
                    <a:pt x="97" y="436"/>
                    <a:pt x="97" y="435"/>
                  </a:cubicBezTo>
                  <a:cubicBezTo>
                    <a:pt x="96" y="420"/>
                    <a:pt x="97" y="405"/>
                    <a:pt x="97" y="391"/>
                  </a:cubicBezTo>
                  <a:cubicBezTo>
                    <a:pt x="117" y="393"/>
                    <a:pt x="127" y="405"/>
                    <a:pt x="121" y="424"/>
                  </a:cubicBezTo>
                  <a:cubicBezTo>
                    <a:pt x="125" y="427"/>
                    <a:pt x="129" y="430"/>
                    <a:pt x="133" y="433"/>
                  </a:cubicBezTo>
                  <a:cubicBezTo>
                    <a:pt x="144" y="421"/>
                    <a:pt x="142" y="401"/>
                    <a:pt x="130" y="389"/>
                  </a:cubicBezTo>
                  <a:cubicBezTo>
                    <a:pt x="122" y="381"/>
                    <a:pt x="112" y="376"/>
                    <a:pt x="100" y="375"/>
                  </a:cubicBezTo>
                  <a:cubicBezTo>
                    <a:pt x="97" y="374"/>
                    <a:pt x="96" y="373"/>
                    <a:pt x="96" y="370"/>
                  </a:cubicBezTo>
                  <a:cubicBezTo>
                    <a:pt x="97" y="350"/>
                    <a:pt x="97" y="330"/>
                    <a:pt x="97" y="310"/>
                  </a:cubicBezTo>
                  <a:cubicBezTo>
                    <a:pt x="97" y="308"/>
                    <a:pt x="97" y="307"/>
                    <a:pt x="97" y="306"/>
                  </a:cubicBezTo>
                  <a:cubicBezTo>
                    <a:pt x="110" y="307"/>
                    <a:pt x="121" y="312"/>
                    <a:pt x="130" y="321"/>
                  </a:cubicBezTo>
                  <a:cubicBezTo>
                    <a:pt x="139" y="329"/>
                    <a:pt x="141" y="341"/>
                    <a:pt x="136" y="351"/>
                  </a:cubicBezTo>
                  <a:cubicBezTo>
                    <a:pt x="134" y="354"/>
                    <a:pt x="131" y="357"/>
                    <a:pt x="128" y="360"/>
                  </a:cubicBezTo>
                  <a:close/>
                  <a:moveTo>
                    <a:pt x="63" y="45"/>
                  </a:moveTo>
                  <a:cubicBezTo>
                    <a:pt x="63" y="31"/>
                    <a:pt x="74" y="19"/>
                    <a:pt x="89" y="19"/>
                  </a:cubicBezTo>
                  <a:cubicBezTo>
                    <a:pt x="103" y="19"/>
                    <a:pt x="114" y="31"/>
                    <a:pt x="114" y="45"/>
                  </a:cubicBezTo>
                  <a:cubicBezTo>
                    <a:pt x="114" y="59"/>
                    <a:pt x="103" y="71"/>
                    <a:pt x="88" y="71"/>
                  </a:cubicBezTo>
                  <a:cubicBezTo>
                    <a:pt x="74" y="71"/>
                    <a:pt x="63" y="59"/>
                    <a:pt x="63" y="45"/>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19387A98-35A4-46D3-8062-042BAF144E65}"/>
                </a:ext>
              </a:extLst>
            </p:cNvPr>
            <p:cNvSpPr>
              <a:spLocks/>
            </p:cNvSpPr>
            <p:nvPr/>
          </p:nvSpPr>
          <p:spPr bwMode="auto">
            <a:xfrm>
              <a:off x="979" y="1335"/>
              <a:ext cx="69" cy="134"/>
            </a:xfrm>
            <a:custGeom>
              <a:avLst/>
              <a:gdLst>
                <a:gd name="T0" fmla="*/ 0 w 45"/>
                <a:gd name="T1" fmla="*/ 13 h 88"/>
                <a:gd name="T2" fmla="*/ 9 w 45"/>
                <a:gd name="T3" fmla="*/ 0 h 88"/>
                <a:gd name="T4" fmla="*/ 8 w 45"/>
                <a:gd name="T5" fmla="*/ 88 h 88"/>
                <a:gd name="T6" fmla="*/ 0 w 45"/>
                <a:gd name="T7" fmla="*/ 75 h 88"/>
                <a:gd name="T8" fmla="*/ 18 w 45"/>
                <a:gd name="T9" fmla="*/ 44 h 88"/>
                <a:gd name="T10" fmla="*/ 0 w 45"/>
                <a:gd name="T11" fmla="*/ 13 h 88"/>
              </a:gdLst>
              <a:ahLst/>
              <a:cxnLst>
                <a:cxn ang="0">
                  <a:pos x="T0" y="T1"/>
                </a:cxn>
                <a:cxn ang="0">
                  <a:pos x="T2" y="T3"/>
                </a:cxn>
                <a:cxn ang="0">
                  <a:pos x="T4" y="T5"/>
                </a:cxn>
                <a:cxn ang="0">
                  <a:pos x="T6" y="T7"/>
                </a:cxn>
                <a:cxn ang="0">
                  <a:pos x="T8" y="T9"/>
                </a:cxn>
                <a:cxn ang="0">
                  <a:pos x="T10" y="T11"/>
                </a:cxn>
              </a:cxnLst>
              <a:rect l="0" t="0" r="r" b="b"/>
              <a:pathLst>
                <a:path w="45" h="88">
                  <a:moveTo>
                    <a:pt x="0" y="13"/>
                  </a:moveTo>
                  <a:cubicBezTo>
                    <a:pt x="4" y="8"/>
                    <a:pt x="6" y="4"/>
                    <a:pt x="9" y="0"/>
                  </a:cubicBezTo>
                  <a:cubicBezTo>
                    <a:pt x="41" y="21"/>
                    <a:pt x="45" y="64"/>
                    <a:pt x="8" y="88"/>
                  </a:cubicBezTo>
                  <a:cubicBezTo>
                    <a:pt x="5" y="84"/>
                    <a:pt x="3" y="79"/>
                    <a:pt x="0" y="75"/>
                  </a:cubicBezTo>
                  <a:cubicBezTo>
                    <a:pt x="10" y="67"/>
                    <a:pt x="18" y="58"/>
                    <a:pt x="18" y="44"/>
                  </a:cubicBezTo>
                  <a:cubicBezTo>
                    <a:pt x="18" y="30"/>
                    <a:pt x="11" y="21"/>
                    <a:pt x="0" y="13"/>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A379A295-B868-45AB-9649-8463E932B103}"/>
                </a:ext>
              </a:extLst>
            </p:cNvPr>
            <p:cNvSpPr>
              <a:spLocks/>
            </p:cNvSpPr>
            <p:nvPr/>
          </p:nvSpPr>
          <p:spPr bwMode="auto">
            <a:xfrm>
              <a:off x="852" y="1739"/>
              <a:ext cx="33" cy="32"/>
            </a:xfrm>
            <a:custGeom>
              <a:avLst/>
              <a:gdLst>
                <a:gd name="T0" fmla="*/ 22 w 22"/>
                <a:gd name="T1" fmla="*/ 8 h 21"/>
                <a:gd name="T2" fmla="*/ 12 w 22"/>
                <a:gd name="T3" fmla="*/ 21 h 21"/>
                <a:gd name="T4" fmla="*/ 0 w 22"/>
                <a:gd name="T5" fmla="*/ 0 h 21"/>
                <a:gd name="T6" fmla="*/ 13 w 22"/>
                <a:gd name="T7" fmla="*/ 0 h 21"/>
                <a:gd name="T8" fmla="*/ 22 w 22"/>
                <a:gd name="T9" fmla="*/ 8 h 21"/>
              </a:gdLst>
              <a:ahLst/>
              <a:cxnLst>
                <a:cxn ang="0">
                  <a:pos x="T0" y="T1"/>
                </a:cxn>
                <a:cxn ang="0">
                  <a:pos x="T2" y="T3"/>
                </a:cxn>
                <a:cxn ang="0">
                  <a:pos x="T4" y="T5"/>
                </a:cxn>
                <a:cxn ang="0">
                  <a:pos x="T6" y="T7"/>
                </a:cxn>
                <a:cxn ang="0">
                  <a:pos x="T8" y="T9"/>
                </a:cxn>
              </a:cxnLst>
              <a:rect l="0" t="0" r="r" b="b"/>
              <a:pathLst>
                <a:path w="22" h="21">
                  <a:moveTo>
                    <a:pt x="22" y="8"/>
                  </a:moveTo>
                  <a:cubicBezTo>
                    <a:pt x="18" y="13"/>
                    <a:pt x="16" y="17"/>
                    <a:pt x="12" y="21"/>
                  </a:cubicBezTo>
                  <a:cubicBezTo>
                    <a:pt x="5" y="16"/>
                    <a:pt x="1" y="10"/>
                    <a:pt x="0" y="0"/>
                  </a:cubicBezTo>
                  <a:cubicBezTo>
                    <a:pt x="5" y="0"/>
                    <a:pt x="9" y="0"/>
                    <a:pt x="13" y="0"/>
                  </a:cubicBezTo>
                  <a:cubicBezTo>
                    <a:pt x="19" y="0"/>
                    <a:pt x="17" y="7"/>
                    <a:pt x="22" y="8"/>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TextBox 38">
            <a:extLst>
              <a:ext uri="{FF2B5EF4-FFF2-40B4-BE49-F238E27FC236}">
                <a16:creationId xmlns:a16="http://schemas.microsoft.com/office/drawing/2014/main" id="{C47C020C-E21F-4C42-B80B-CD846E069AAF}"/>
              </a:ext>
            </a:extLst>
          </p:cNvPr>
          <p:cNvSpPr txBox="1"/>
          <p:nvPr/>
        </p:nvSpPr>
        <p:spPr>
          <a:xfrm>
            <a:off x="1053584" y="1712850"/>
            <a:ext cx="2049663" cy="217769"/>
          </a:xfrm>
          <a:prstGeom prst="rect">
            <a:avLst/>
          </a:prstGeom>
          <a:noFill/>
        </p:spPr>
        <p:txBody>
          <a:bodyPr wrap="square" lIns="0" tIns="0" rIns="0" bIns="0" rtlCol="0">
            <a:noAutofit/>
          </a:bodyPr>
          <a:lstStyle/>
          <a:p>
            <a:pPr>
              <a:lnSpc>
                <a:spcPct val="90000"/>
              </a:lnSpc>
            </a:pPr>
            <a:r>
              <a:rPr lang="en-US" sz="1400" b="1" dirty="0">
                <a:solidFill>
                  <a:schemeClr val="tx2"/>
                </a:solidFill>
              </a:rPr>
              <a:t>Title</a:t>
            </a:r>
          </a:p>
        </p:txBody>
      </p:sp>
      <p:sp>
        <p:nvSpPr>
          <p:cNvPr id="40" name="TextBox 39">
            <a:extLst>
              <a:ext uri="{FF2B5EF4-FFF2-40B4-BE49-F238E27FC236}">
                <a16:creationId xmlns:a16="http://schemas.microsoft.com/office/drawing/2014/main" id="{56BFE6D0-0857-4CDF-B187-8C1773D72BC9}"/>
              </a:ext>
            </a:extLst>
          </p:cNvPr>
          <p:cNvSpPr txBox="1"/>
          <p:nvPr/>
        </p:nvSpPr>
        <p:spPr>
          <a:xfrm>
            <a:off x="1053584" y="3229552"/>
            <a:ext cx="2049663" cy="217769"/>
          </a:xfrm>
          <a:prstGeom prst="rect">
            <a:avLst/>
          </a:prstGeom>
          <a:noFill/>
        </p:spPr>
        <p:txBody>
          <a:bodyPr wrap="square" lIns="0" tIns="0" rIns="0" bIns="0" rtlCol="0">
            <a:noAutofit/>
          </a:bodyPr>
          <a:lstStyle/>
          <a:p>
            <a:pPr>
              <a:lnSpc>
                <a:spcPct val="90000"/>
              </a:lnSpc>
            </a:pPr>
            <a:r>
              <a:rPr lang="en-US" sz="1400" b="1" dirty="0"/>
              <a:t>Title</a:t>
            </a:r>
          </a:p>
        </p:txBody>
      </p:sp>
      <p:sp>
        <p:nvSpPr>
          <p:cNvPr id="41" name="TextBox 40">
            <a:extLst>
              <a:ext uri="{FF2B5EF4-FFF2-40B4-BE49-F238E27FC236}">
                <a16:creationId xmlns:a16="http://schemas.microsoft.com/office/drawing/2014/main" id="{43F40E9A-4F4F-4D0D-B460-4FB5873889C5}"/>
              </a:ext>
            </a:extLst>
          </p:cNvPr>
          <p:cNvSpPr txBox="1"/>
          <p:nvPr/>
        </p:nvSpPr>
        <p:spPr>
          <a:xfrm>
            <a:off x="1053584" y="4745413"/>
            <a:ext cx="2049663" cy="217769"/>
          </a:xfrm>
          <a:prstGeom prst="rect">
            <a:avLst/>
          </a:prstGeom>
          <a:noFill/>
        </p:spPr>
        <p:txBody>
          <a:bodyPr wrap="square" lIns="0" tIns="0" rIns="0" bIns="0" rtlCol="0">
            <a:noAutofit/>
          </a:bodyPr>
          <a:lstStyle/>
          <a:p>
            <a:pPr>
              <a:lnSpc>
                <a:spcPct val="90000"/>
              </a:lnSpc>
            </a:pPr>
            <a:r>
              <a:rPr lang="en-US" sz="1400" b="1" dirty="0">
                <a:solidFill>
                  <a:schemeClr val="accent3"/>
                </a:solidFill>
              </a:rPr>
              <a:t>Title</a:t>
            </a:r>
          </a:p>
        </p:txBody>
      </p:sp>
      <p:sp>
        <p:nvSpPr>
          <p:cNvPr id="42" name="TextBox 41">
            <a:extLst>
              <a:ext uri="{FF2B5EF4-FFF2-40B4-BE49-F238E27FC236}">
                <a16:creationId xmlns:a16="http://schemas.microsoft.com/office/drawing/2014/main" id="{C2A61E16-E237-4B74-8BEE-DC05219304BB}"/>
              </a:ext>
            </a:extLst>
          </p:cNvPr>
          <p:cNvSpPr txBox="1"/>
          <p:nvPr/>
        </p:nvSpPr>
        <p:spPr>
          <a:xfrm>
            <a:off x="7865911" y="1712850"/>
            <a:ext cx="2049663" cy="217769"/>
          </a:xfrm>
          <a:prstGeom prst="rect">
            <a:avLst/>
          </a:prstGeom>
          <a:noFill/>
        </p:spPr>
        <p:txBody>
          <a:bodyPr wrap="square" lIns="0" tIns="0" rIns="0" bIns="0" rtlCol="0">
            <a:noAutofit/>
          </a:bodyPr>
          <a:lstStyle/>
          <a:p>
            <a:pPr>
              <a:lnSpc>
                <a:spcPct val="90000"/>
              </a:lnSpc>
            </a:pPr>
            <a:r>
              <a:rPr lang="en-US" sz="1400" b="1" dirty="0">
                <a:solidFill>
                  <a:schemeClr val="accent4"/>
                </a:solidFill>
              </a:rPr>
              <a:t>Title</a:t>
            </a:r>
          </a:p>
        </p:txBody>
      </p:sp>
      <p:sp>
        <p:nvSpPr>
          <p:cNvPr id="43" name="TextBox 42">
            <a:extLst>
              <a:ext uri="{FF2B5EF4-FFF2-40B4-BE49-F238E27FC236}">
                <a16:creationId xmlns:a16="http://schemas.microsoft.com/office/drawing/2014/main" id="{068DC9DC-8F82-4271-B8F0-70E481363632}"/>
              </a:ext>
            </a:extLst>
          </p:cNvPr>
          <p:cNvSpPr txBox="1"/>
          <p:nvPr/>
        </p:nvSpPr>
        <p:spPr>
          <a:xfrm>
            <a:off x="7865911" y="3229552"/>
            <a:ext cx="2049663" cy="217769"/>
          </a:xfrm>
          <a:prstGeom prst="rect">
            <a:avLst/>
          </a:prstGeom>
          <a:noFill/>
        </p:spPr>
        <p:txBody>
          <a:bodyPr wrap="square" lIns="0" tIns="0" rIns="0" bIns="0" rtlCol="0">
            <a:noAutofit/>
          </a:bodyPr>
          <a:lstStyle/>
          <a:p>
            <a:pPr>
              <a:lnSpc>
                <a:spcPct val="90000"/>
              </a:lnSpc>
            </a:pPr>
            <a:r>
              <a:rPr lang="en-US" sz="1400" b="1" dirty="0">
                <a:solidFill>
                  <a:schemeClr val="accent1"/>
                </a:solidFill>
              </a:rPr>
              <a:t>Title</a:t>
            </a:r>
          </a:p>
        </p:txBody>
      </p:sp>
      <p:sp>
        <p:nvSpPr>
          <p:cNvPr id="44" name="TextBox 43">
            <a:extLst>
              <a:ext uri="{FF2B5EF4-FFF2-40B4-BE49-F238E27FC236}">
                <a16:creationId xmlns:a16="http://schemas.microsoft.com/office/drawing/2014/main" id="{649288F5-EA48-4D4B-B4DF-4574DC789191}"/>
              </a:ext>
            </a:extLst>
          </p:cNvPr>
          <p:cNvSpPr txBox="1"/>
          <p:nvPr/>
        </p:nvSpPr>
        <p:spPr>
          <a:xfrm>
            <a:off x="7865911" y="4745413"/>
            <a:ext cx="2049663" cy="217769"/>
          </a:xfrm>
          <a:prstGeom prst="rect">
            <a:avLst/>
          </a:prstGeom>
          <a:noFill/>
        </p:spPr>
        <p:txBody>
          <a:bodyPr wrap="square" lIns="0" tIns="0" rIns="0" bIns="0" rtlCol="0">
            <a:noAutofit/>
          </a:bodyPr>
          <a:lstStyle/>
          <a:p>
            <a:pPr>
              <a:lnSpc>
                <a:spcPct val="90000"/>
              </a:lnSpc>
            </a:pPr>
            <a:r>
              <a:rPr lang="en-US" sz="1400" b="1" dirty="0">
                <a:solidFill>
                  <a:schemeClr val="accent6"/>
                </a:solidFill>
              </a:rPr>
              <a:t>Title</a:t>
            </a:r>
          </a:p>
        </p:txBody>
      </p:sp>
      <p:sp>
        <p:nvSpPr>
          <p:cNvPr id="45" name="TextBox 44">
            <a:extLst>
              <a:ext uri="{FF2B5EF4-FFF2-40B4-BE49-F238E27FC236}">
                <a16:creationId xmlns:a16="http://schemas.microsoft.com/office/drawing/2014/main" id="{C1AF2CE4-E6F2-47B4-86DA-F09A2CD75C54}"/>
              </a:ext>
            </a:extLst>
          </p:cNvPr>
          <p:cNvSpPr txBox="1"/>
          <p:nvPr/>
        </p:nvSpPr>
        <p:spPr>
          <a:xfrm>
            <a:off x="1278900" y="2060966"/>
            <a:ext cx="2850527" cy="774786"/>
          </a:xfrm>
          <a:prstGeom prst="rect">
            <a:avLst/>
          </a:prstGeom>
          <a:noFill/>
        </p:spPr>
        <p:txBody>
          <a:bodyPr wrap="square" lIns="0" tIns="0" rIns="0" bIns="0" rtlCol="0">
            <a:noAutofit/>
          </a:bodyPr>
          <a:lstStyle/>
          <a:p>
            <a:pPr>
              <a:lnSpc>
                <a:spcPct val="90000"/>
              </a:lnSpc>
              <a:spcBef>
                <a:spcPts val="6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t>.</a:t>
            </a:r>
          </a:p>
        </p:txBody>
      </p:sp>
      <p:sp>
        <p:nvSpPr>
          <p:cNvPr id="67" name="TextBox 66">
            <a:extLst>
              <a:ext uri="{FF2B5EF4-FFF2-40B4-BE49-F238E27FC236}">
                <a16:creationId xmlns:a16="http://schemas.microsoft.com/office/drawing/2014/main" id="{EA54A375-C190-4694-87C7-51B76DB6DBC1}"/>
              </a:ext>
            </a:extLst>
          </p:cNvPr>
          <p:cNvSpPr txBox="1"/>
          <p:nvPr/>
        </p:nvSpPr>
        <p:spPr>
          <a:xfrm>
            <a:off x="1278900" y="3572661"/>
            <a:ext cx="2850527" cy="774786"/>
          </a:xfrm>
          <a:prstGeom prst="rect">
            <a:avLst/>
          </a:prstGeom>
          <a:noFill/>
        </p:spPr>
        <p:txBody>
          <a:bodyPr wrap="square" lIns="0" tIns="0" rIns="0" bIns="0" rtlCol="0">
            <a:noAutofit/>
          </a:bodyPr>
          <a:lstStyle/>
          <a:p>
            <a:pPr>
              <a:lnSpc>
                <a:spcPct val="90000"/>
              </a:lnSpc>
              <a:spcBef>
                <a:spcPts val="6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t>.</a:t>
            </a:r>
          </a:p>
        </p:txBody>
      </p:sp>
      <p:sp>
        <p:nvSpPr>
          <p:cNvPr id="68" name="TextBox 67">
            <a:extLst>
              <a:ext uri="{FF2B5EF4-FFF2-40B4-BE49-F238E27FC236}">
                <a16:creationId xmlns:a16="http://schemas.microsoft.com/office/drawing/2014/main" id="{F986C297-FECE-4C0F-AAD5-50B15AD03310}"/>
              </a:ext>
            </a:extLst>
          </p:cNvPr>
          <p:cNvSpPr txBox="1"/>
          <p:nvPr/>
        </p:nvSpPr>
        <p:spPr>
          <a:xfrm>
            <a:off x="1278900" y="5103048"/>
            <a:ext cx="2850527" cy="774786"/>
          </a:xfrm>
          <a:prstGeom prst="rect">
            <a:avLst/>
          </a:prstGeom>
          <a:noFill/>
        </p:spPr>
        <p:txBody>
          <a:bodyPr wrap="square" lIns="0" tIns="0" rIns="0" bIns="0" rtlCol="0">
            <a:noAutofit/>
          </a:bodyPr>
          <a:lstStyle/>
          <a:p>
            <a:pPr>
              <a:lnSpc>
                <a:spcPct val="90000"/>
              </a:lnSpc>
              <a:spcBef>
                <a:spcPts val="6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t>.</a:t>
            </a:r>
          </a:p>
        </p:txBody>
      </p:sp>
      <p:sp>
        <p:nvSpPr>
          <p:cNvPr id="69" name="TextBox 68">
            <a:extLst>
              <a:ext uri="{FF2B5EF4-FFF2-40B4-BE49-F238E27FC236}">
                <a16:creationId xmlns:a16="http://schemas.microsoft.com/office/drawing/2014/main" id="{6BF85FBB-5288-4F4F-B795-B33FB2DEC920}"/>
              </a:ext>
            </a:extLst>
          </p:cNvPr>
          <p:cNvSpPr txBox="1"/>
          <p:nvPr/>
        </p:nvSpPr>
        <p:spPr>
          <a:xfrm>
            <a:off x="7963088" y="2060966"/>
            <a:ext cx="2702194" cy="774786"/>
          </a:xfrm>
          <a:prstGeom prst="rect">
            <a:avLst/>
          </a:prstGeom>
          <a:noFill/>
        </p:spPr>
        <p:txBody>
          <a:bodyPr wrap="square" lIns="0" tIns="0" rIns="0" bIns="0" rtlCol="0">
            <a:noAutofit/>
          </a:bodyPr>
          <a:lstStyle/>
          <a:p>
            <a:pPr>
              <a:lnSpc>
                <a:spcPct val="90000"/>
              </a:lnSpc>
              <a:spcBef>
                <a:spcPts val="6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t>.</a:t>
            </a:r>
          </a:p>
        </p:txBody>
      </p:sp>
      <p:sp>
        <p:nvSpPr>
          <p:cNvPr id="70" name="TextBox 69">
            <a:extLst>
              <a:ext uri="{FF2B5EF4-FFF2-40B4-BE49-F238E27FC236}">
                <a16:creationId xmlns:a16="http://schemas.microsoft.com/office/drawing/2014/main" id="{CBBE2539-E808-46B5-8366-5416237DC7AC}"/>
              </a:ext>
            </a:extLst>
          </p:cNvPr>
          <p:cNvSpPr txBox="1"/>
          <p:nvPr/>
        </p:nvSpPr>
        <p:spPr>
          <a:xfrm>
            <a:off x="7963088" y="3572661"/>
            <a:ext cx="2702194" cy="774786"/>
          </a:xfrm>
          <a:prstGeom prst="rect">
            <a:avLst/>
          </a:prstGeom>
          <a:noFill/>
        </p:spPr>
        <p:txBody>
          <a:bodyPr wrap="square" lIns="0" tIns="0" rIns="0" bIns="0" rtlCol="0">
            <a:noAutofit/>
          </a:bodyPr>
          <a:lstStyle/>
          <a:p>
            <a:pPr>
              <a:lnSpc>
                <a:spcPct val="90000"/>
              </a:lnSpc>
              <a:spcBef>
                <a:spcPts val="6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t>.</a:t>
            </a:r>
          </a:p>
        </p:txBody>
      </p:sp>
      <p:sp>
        <p:nvSpPr>
          <p:cNvPr id="71" name="TextBox 70">
            <a:extLst>
              <a:ext uri="{FF2B5EF4-FFF2-40B4-BE49-F238E27FC236}">
                <a16:creationId xmlns:a16="http://schemas.microsoft.com/office/drawing/2014/main" id="{D841D4CF-B708-4C9A-9E84-67D703DA41FF}"/>
              </a:ext>
            </a:extLst>
          </p:cNvPr>
          <p:cNvSpPr txBox="1"/>
          <p:nvPr/>
        </p:nvSpPr>
        <p:spPr>
          <a:xfrm>
            <a:off x="7963088" y="5103048"/>
            <a:ext cx="2702194" cy="774786"/>
          </a:xfrm>
          <a:prstGeom prst="rect">
            <a:avLst/>
          </a:prstGeom>
          <a:noFill/>
        </p:spPr>
        <p:txBody>
          <a:bodyPr wrap="square" lIns="0" tIns="0" rIns="0" bIns="0" rtlCol="0">
            <a:noAutofit/>
          </a:bodyPr>
          <a:lstStyle/>
          <a:p>
            <a:pPr>
              <a:lnSpc>
                <a:spcPct val="90000"/>
              </a:lnSpc>
              <a:spcBef>
                <a:spcPts val="6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t>.</a:t>
            </a:r>
          </a:p>
        </p:txBody>
      </p:sp>
      <p:sp>
        <p:nvSpPr>
          <p:cNvPr id="72" name="TextBox 71">
            <a:extLst>
              <a:ext uri="{FF2B5EF4-FFF2-40B4-BE49-F238E27FC236}">
                <a16:creationId xmlns:a16="http://schemas.microsoft.com/office/drawing/2014/main" id="{0440D3E4-0CD2-4062-ABC6-27547AE311FA}"/>
              </a:ext>
            </a:extLst>
          </p:cNvPr>
          <p:cNvSpPr txBox="1"/>
          <p:nvPr/>
        </p:nvSpPr>
        <p:spPr>
          <a:xfrm>
            <a:off x="5156473" y="3054845"/>
            <a:ext cx="1810420" cy="1908336"/>
          </a:xfrm>
          <a:prstGeom prst="rect">
            <a:avLst/>
          </a:prstGeom>
          <a:noFill/>
        </p:spPr>
        <p:txBody>
          <a:bodyPr wrap="square" lIns="0" tIns="0" rIns="0" bIns="0" rtlCol="0">
            <a:noAutofit/>
          </a:bodyPr>
          <a:lstStyle/>
          <a:p>
            <a:pPr algn="ctr">
              <a:lnSpc>
                <a:spcPct val="90000"/>
              </a:lnSpc>
            </a:pPr>
            <a:r>
              <a:rPr lang="en-US" sz="1600" b="1" dirty="0" err="1"/>
              <a:t>Xim</a:t>
            </a:r>
            <a:r>
              <a:rPr lang="en-US" sz="1600" b="1" dirty="0"/>
              <a:t> </a:t>
            </a:r>
            <a:r>
              <a:rPr lang="en-US" sz="1600" b="1" dirty="0" err="1"/>
              <a:t>harumquos</a:t>
            </a:r>
            <a:r>
              <a:rPr lang="en-US" sz="1600" b="1" dirty="0"/>
              <a:t> </a:t>
            </a:r>
            <a:r>
              <a:rPr lang="en-US" sz="1600" b="1" dirty="0" err="1"/>
              <a:t>sintium</a:t>
            </a:r>
            <a:r>
              <a:rPr lang="en-US" sz="1600" b="1" dirty="0"/>
              <a:t> arum </a:t>
            </a:r>
            <a:r>
              <a:rPr lang="en-US" sz="1600" b="1" dirty="0" err="1"/>
              <a:t>volupta</a:t>
            </a:r>
            <a:r>
              <a:rPr lang="en-US" sz="1600" b="1" dirty="0"/>
              <a:t> </a:t>
            </a:r>
            <a:r>
              <a:rPr lang="en-US" sz="1600" b="1" dirty="0" err="1"/>
              <a:t>eperitates</a:t>
            </a:r>
            <a:r>
              <a:rPr lang="en-US" sz="1600" b="1" dirty="0"/>
              <a:t> natis </a:t>
            </a:r>
            <a:r>
              <a:rPr lang="en-US" sz="1600" b="1" dirty="0" err="1"/>
              <a:t>quia</a:t>
            </a:r>
            <a:r>
              <a:rPr lang="en-US" sz="1600" b="1" dirty="0"/>
              <a:t> </a:t>
            </a:r>
            <a:r>
              <a:rPr lang="en-US" sz="1600" b="1" dirty="0" err="1"/>
              <a:t>ipsandia</a:t>
            </a:r>
            <a:r>
              <a:rPr lang="en-US" sz="1600" b="1" dirty="0"/>
              <a:t> a vid </a:t>
            </a:r>
            <a:r>
              <a:rPr lang="en-US" sz="1600" b="1" dirty="0" err="1"/>
              <a:t>quam</a:t>
            </a:r>
            <a:r>
              <a:rPr lang="en-US" sz="1600" b="1" dirty="0"/>
              <a:t> </a:t>
            </a:r>
            <a:r>
              <a:rPr lang="en-US" sz="1600" b="1" dirty="0" err="1"/>
              <a:t>rehent</a:t>
            </a:r>
            <a:r>
              <a:rPr lang="en-US" sz="1600" b="1" dirty="0"/>
              <a:t> </a:t>
            </a:r>
            <a:r>
              <a:rPr lang="en-US" sz="1600" b="1" dirty="0" err="1"/>
              <a:t>explitat</a:t>
            </a:r>
            <a:r>
              <a:rPr lang="en-US" sz="1600" b="1" dirty="0"/>
              <a:t> </a:t>
            </a:r>
            <a:r>
              <a:rPr lang="en-US" sz="1600" b="1" dirty="0" err="1"/>
              <a:t>quidelicto</a:t>
            </a:r>
            <a:r>
              <a:rPr lang="en-US" sz="1600" b="1" dirty="0"/>
              <a:t> mod </a:t>
            </a:r>
            <a:r>
              <a:rPr lang="en-US" sz="1600" b="1" dirty="0" err="1"/>
              <a:t>maiores</a:t>
            </a:r>
            <a:endParaRPr lang="en-US" sz="1600" b="1" dirty="0"/>
          </a:p>
          <a:p>
            <a:pPr algn="ctr">
              <a:lnSpc>
                <a:spcPct val="90000"/>
              </a:lnSpc>
            </a:pPr>
            <a:endParaRPr lang="en-US" sz="1600" dirty="0"/>
          </a:p>
        </p:txBody>
      </p:sp>
    </p:spTree>
    <p:extLst>
      <p:ext uri="{BB962C8B-B14F-4D97-AF65-F5344CB8AC3E}">
        <p14:creationId xmlns:p14="http://schemas.microsoft.com/office/powerpoint/2010/main" val="127433887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2F595258-AAB8-4CE2-B64A-7C0E05FF51DB}"/>
              </a:ext>
            </a:extLst>
          </p:cNvPr>
          <p:cNvSpPr/>
          <p:nvPr/>
        </p:nvSpPr>
        <p:spPr bwMode="ltGray">
          <a:xfrm>
            <a:off x="6526204" y="1961420"/>
            <a:ext cx="1562250" cy="156225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33" name="Oval 32">
            <a:extLst>
              <a:ext uri="{FF2B5EF4-FFF2-40B4-BE49-F238E27FC236}">
                <a16:creationId xmlns:a16="http://schemas.microsoft.com/office/drawing/2014/main" id="{51048B0D-6F85-463F-9047-EE7E1CF0BF03}"/>
              </a:ext>
            </a:extLst>
          </p:cNvPr>
          <p:cNvSpPr/>
          <p:nvPr/>
        </p:nvSpPr>
        <p:spPr bwMode="ltGray">
          <a:xfrm>
            <a:off x="3696536" y="4707579"/>
            <a:ext cx="1562250" cy="156225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34" name="Oval 33">
            <a:extLst>
              <a:ext uri="{FF2B5EF4-FFF2-40B4-BE49-F238E27FC236}">
                <a16:creationId xmlns:a16="http://schemas.microsoft.com/office/drawing/2014/main" id="{50D49D24-EA28-4984-8EB0-D8E5748974A1}"/>
              </a:ext>
            </a:extLst>
          </p:cNvPr>
          <p:cNvSpPr/>
          <p:nvPr/>
        </p:nvSpPr>
        <p:spPr bwMode="ltGray">
          <a:xfrm>
            <a:off x="6526204" y="4707579"/>
            <a:ext cx="1562250" cy="1562250"/>
          </a:xfrm>
          <a:prstGeom prst="ellipse">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6" name="Title 5">
            <a:extLst>
              <a:ext uri="{FF2B5EF4-FFF2-40B4-BE49-F238E27FC236}">
                <a16:creationId xmlns:a16="http://schemas.microsoft.com/office/drawing/2014/main" id="{2EF11298-FC8B-4375-BF55-DEC136767025}"/>
              </a:ext>
            </a:extLst>
          </p:cNvPr>
          <p:cNvSpPr>
            <a:spLocks noGrp="1"/>
          </p:cNvSpPr>
          <p:nvPr>
            <p:ph type="title"/>
          </p:nvPr>
        </p:nvSpPr>
        <p:spPr/>
        <p:txBody>
          <a:bodyPr/>
          <a:lstStyle/>
          <a:p>
            <a:r>
              <a:rPr lang="en-US" dirty="0"/>
              <a:t>Qualitative Content – 4 Samples</a:t>
            </a:r>
          </a:p>
        </p:txBody>
      </p:sp>
      <p:sp>
        <p:nvSpPr>
          <p:cNvPr id="7" name="Text Placeholder 6">
            <a:extLst>
              <a:ext uri="{FF2B5EF4-FFF2-40B4-BE49-F238E27FC236}">
                <a16:creationId xmlns:a16="http://schemas.microsoft.com/office/drawing/2014/main" id="{E8C57E66-7DBA-4B08-8204-E666BD012611}"/>
              </a:ext>
            </a:extLst>
          </p:cNvPr>
          <p:cNvSpPr>
            <a:spLocks noGrp="1"/>
          </p:cNvSpPr>
          <p:nvPr>
            <p:ph type="body" sz="quarter" idx="13"/>
          </p:nvPr>
        </p:nvSpPr>
        <p:spPr/>
        <p:txBody>
          <a:bodyPr/>
          <a:lstStyle/>
          <a:p>
            <a:endParaRPr lang="en-US" dirty="0"/>
          </a:p>
        </p:txBody>
      </p:sp>
      <p:sp>
        <p:nvSpPr>
          <p:cNvPr id="5" name="Slide Number Placeholder 7">
            <a:extLst>
              <a:ext uri="{FF2B5EF4-FFF2-40B4-BE49-F238E27FC236}">
                <a16:creationId xmlns:a16="http://schemas.microsoft.com/office/drawing/2014/main" id="{1CCAE62A-C3E3-4FC7-84E0-7E986263082C}"/>
              </a:ext>
            </a:extLst>
          </p:cNvPr>
          <p:cNvSpPr txBox="1">
            <a:spLocks/>
          </p:cNvSpPr>
          <p:nvPr/>
        </p:nvSpPr>
        <p:spPr>
          <a:xfrm>
            <a:off x="10706100" y="6270943"/>
            <a:ext cx="533400" cy="2317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6F8AB-BCEA-4347-8BA6-BE776009BC89}" type="slidenum">
              <a:rPr lang="en-US" smtClean="0"/>
              <a:pPr/>
              <a:t>24</a:t>
            </a:fld>
            <a:endParaRPr lang="en-US"/>
          </a:p>
        </p:txBody>
      </p:sp>
      <p:sp>
        <p:nvSpPr>
          <p:cNvPr id="8" name="TextBox 7">
            <a:extLst>
              <a:ext uri="{FF2B5EF4-FFF2-40B4-BE49-F238E27FC236}">
                <a16:creationId xmlns:a16="http://schemas.microsoft.com/office/drawing/2014/main" id="{795B7F17-49CD-4300-915C-2AF0235D75FC}"/>
              </a:ext>
            </a:extLst>
          </p:cNvPr>
          <p:cNvSpPr txBox="1"/>
          <p:nvPr/>
        </p:nvSpPr>
        <p:spPr>
          <a:xfrm>
            <a:off x="1028700" y="1961420"/>
            <a:ext cx="2514731" cy="1655838"/>
          </a:xfrm>
          <a:prstGeom prst="rect">
            <a:avLst/>
          </a:prstGeom>
          <a:noFill/>
        </p:spPr>
        <p:txBody>
          <a:bodyPr wrap="square" lIns="0" tIns="0" rIns="0" bIns="0" rtlCol="0">
            <a:spAutoFit/>
          </a:bodyPr>
          <a:lstStyle/>
          <a:p>
            <a:pPr algn="r">
              <a:lnSpc>
                <a:spcPct val="90000"/>
              </a:lnSpc>
              <a:spcBef>
                <a:spcPts val="600"/>
              </a:spcBef>
            </a:pPr>
            <a:r>
              <a:rPr lang="en-US" sz="1600" b="1" dirty="0">
                <a:solidFill>
                  <a:schemeClr val="accent1"/>
                </a:solidFill>
              </a:rPr>
              <a:t>Sample </a:t>
            </a:r>
            <a:r>
              <a:rPr lang="en-US" sz="1600" b="1" dirty="0" err="1">
                <a:solidFill>
                  <a:schemeClr val="accent1"/>
                </a:solidFill>
              </a:rPr>
              <a:t>Supheader</a:t>
            </a:r>
            <a:endParaRPr lang="en-US" sz="1600" b="1" dirty="0">
              <a:solidFill>
                <a:schemeClr val="accent1"/>
              </a:solidFill>
            </a:endParaRPr>
          </a:p>
          <a:p>
            <a:pPr algn="r">
              <a:lnSpc>
                <a:spcPct val="90000"/>
              </a:lnSpc>
              <a:spcBef>
                <a:spcPts val="600"/>
              </a:spcBef>
            </a:pPr>
            <a:r>
              <a:rPr lang="en-US" sz="1400" dirty="0" err="1">
                <a:solidFill>
                  <a:schemeClr val="tx1"/>
                </a:solidFill>
              </a:rPr>
              <a:t>volupta</a:t>
            </a:r>
            <a:r>
              <a:rPr lang="en-US" sz="1400" dirty="0">
                <a:solidFill>
                  <a:schemeClr val="tx1"/>
                </a:solidFill>
              </a:rPr>
              <a:t> </a:t>
            </a:r>
            <a:r>
              <a:rPr lang="en-US" sz="1400" dirty="0" err="1">
                <a:solidFill>
                  <a:schemeClr val="tx1"/>
                </a:solidFill>
              </a:rPr>
              <a:t>eperitates</a:t>
            </a:r>
            <a:r>
              <a:rPr lang="en-US" sz="1400" dirty="0">
                <a:solidFill>
                  <a:schemeClr val="tx1"/>
                </a:solidFill>
              </a:rPr>
              <a:t> natis </a:t>
            </a:r>
            <a:r>
              <a:rPr lang="en-US" sz="1400" dirty="0" err="1">
                <a:solidFill>
                  <a:schemeClr val="tx1"/>
                </a:solidFill>
              </a:rPr>
              <a:t>quia</a:t>
            </a:r>
            <a:r>
              <a:rPr lang="en-US" sz="1400" dirty="0">
                <a:solidFill>
                  <a:schemeClr val="tx1"/>
                </a:solidFill>
              </a:rPr>
              <a:t> </a:t>
            </a:r>
            <a:r>
              <a:rPr lang="en-US" sz="1400" dirty="0" err="1">
                <a:solidFill>
                  <a:schemeClr val="tx1"/>
                </a:solidFill>
              </a:rPr>
              <a:t>ipsandia</a:t>
            </a:r>
            <a:r>
              <a:rPr lang="en-US" sz="1400" dirty="0">
                <a:solidFill>
                  <a:schemeClr val="tx1"/>
                </a:solidFill>
              </a:rPr>
              <a:t> a vid </a:t>
            </a:r>
            <a:r>
              <a:rPr lang="en-US" sz="1400" dirty="0" err="1">
                <a:solidFill>
                  <a:schemeClr val="tx1"/>
                </a:solidFill>
              </a:rPr>
              <a:t>quam</a:t>
            </a:r>
            <a:r>
              <a:rPr lang="en-US" sz="1400" dirty="0">
                <a:solidFill>
                  <a:schemeClr val="tx1"/>
                </a:solidFill>
              </a:rPr>
              <a:t> </a:t>
            </a:r>
            <a:r>
              <a:rPr lang="en-US" sz="1400" dirty="0" err="1">
                <a:solidFill>
                  <a:schemeClr val="tx1"/>
                </a:solidFill>
              </a:rPr>
              <a:t>rehent</a:t>
            </a:r>
            <a:r>
              <a:rPr lang="en-US" sz="1400" dirty="0">
                <a:solidFill>
                  <a:schemeClr val="tx1"/>
                </a:solidFill>
              </a:rPr>
              <a:t> </a:t>
            </a:r>
            <a:r>
              <a:rPr lang="en-US" sz="1400" dirty="0" err="1">
                <a:solidFill>
                  <a:schemeClr val="tx1"/>
                </a:solidFill>
              </a:rPr>
              <a:t>explitat</a:t>
            </a:r>
            <a:r>
              <a:rPr lang="en-US" sz="1400" dirty="0">
                <a:solidFill>
                  <a:schemeClr val="tx1"/>
                </a:solidFill>
              </a:rPr>
              <a:t> </a:t>
            </a:r>
            <a:r>
              <a:rPr lang="en-US" sz="1400" dirty="0" err="1">
                <a:solidFill>
                  <a:schemeClr val="tx1"/>
                </a:solidFill>
              </a:rPr>
              <a:t>quidelicto</a:t>
            </a:r>
            <a:r>
              <a:rPr lang="en-US" sz="1400" dirty="0">
                <a:solidFill>
                  <a:schemeClr val="tx1"/>
                </a:solidFill>
              </a:rPr>
              <a:t> mod </a:t>
            </a:r>
            <a:r>
              <a:rPr lang="en-US" sz="1400" dirty="0" err="1">
                <a:solidFill>
                  <a:schemeClr val="tx1"/>
                </a:solidFill>
              </a:rPr>
              <a:t>maiores</a:t>
            </a:r>
            <a:r>
              <a:rPr lang="en-US" sz="1400" dirty="0">
                <a:solidFill>
                  <a:schemeClr val="tx1"/>
                </a:solidFill>
              </a:rPr>
              <a:t> </a:t>
            </a:r>
            <a:r>
              <a:rPr lang="en-US" sz="1400" dirty="0" err="1">
                <a:solidFill>
                  <a:schemeClr val="tx1"/>
                </a:solidFill>
              </a:rPr>
              <a:t>mosapit</a:t>
            </a:r>
            <a:r>
              <a:rPr lang="en-US" sz="1400" dirty="0">
                <a:solidFill>
                  <a:schemeClr val="tx1"/>
                </a:solidFill>
              </a:rPr>
              <a:t> la </a:t>
            </a:r>
            <a:r>
              <a:rPr lang="en-US" sz="1400" dirty="0" err="1">
                <a:solidFill>
                  <a:schemeClr val="tx1"/>
                </a:solidFill>
              </a:rPr>
              <a:t>consequis</a:t>
            </a:r>
            <a:r>
              <a:rPr lang="en-US" sz="1400" dirty="0">
                <a:solidFill>
                  <a:schemeClr val="tx1"/>
                </a:solidFill>
              </a:rPr>
              <a:t> </a:t>
            </a:r>
            <a:r>
              <a:rPr lang="en-US" sz="1400" dirty="0" err="1">
                <a:solidFill>
                  <a:schemeClr val="tx1"/>
                </a:solidFill>
              </a:rPr>
              <a:t>etumquis</a:t>
            </a:r>
            <a:r>
              <a:rPr lang="en-US" sz="1400" dirty="0">
                <a:solidFill>
                  <a:schemeClr val="tx1"/>
                </a:solidFill>
              </a:rPr>
              <a:t> ad </a:t>
            </a:r>
            <a:r>
              <a:rPr lang="en-US" sz="1400" dirty="0" err="1">
                <a:solidFill>
                  <a:schemeClr val="tx1"/>
                </a:solidFill>
              </a:rPr>
              <a:t>ut</a:t>
            </a:r>
            <a:r>
              <a:rPr lang="en-US" sz="1400" dirty="0">
                <a:solidFill>
                  <a:schemeClr val="tx1"/>
                </a:solidFill>
              </a:rPr>
              <a:t> </a:t>
            </a:r>
            <a:r>
              <a:rPr lang="en-US" sz="1400" dirty="0" err="1">
                <a:solidFill>
                  <a:schemeClr val="tx1"/>
                </a:solidFill>
              </a:rPr>
              <a:t>eos</a:t>
            </a:r>
            <a:r>
              <a:rPr lang="en-US" sz="1400" dirty="0">
                <a:solidFill>
                  <a:schemeClr val="tx1"/>
                </a:solidFill>
              </a:rPr>
              <a:t> </a:t>
            </a:r>
            <a:r>
              <a:rPr lang="en-US" sz="1400" dirty="0" err="1">
                <a:solidFill>
                  <a:schemeClr val="tx1"/>
                </a:solidFill>
              </a:rPr>
              <a:t>experiam</a:t>
            </a:r>
            <a:r>
              <a:rPr lang="en-US" sz="1400" dirty="0">
                <a:solidFill>
                  <a:schemeClr val="tx1"/>
                </a:solidFill>
              </a:rPr>
              <a:t> </a:t>
            </a:r>
            <a:r>
              <a:rPr lang="en-US" sz="1400" dirty="0" err="1">
                <a:solidFill>
                  <a:schemeClr val="tx1"/>
                </a:solidFill>
              </a:rPr>
              <a:t>rerrum</a:t>
            </a:r>
            <a:r>
              <a:rPr lang="en-US" sz="1400" dirty="0">
                <a:solidFill>
                  <a:schemeClr val="tx1"/>
                </a:solidFill>
              </a:rPr>
              <a:t> re nit, </a:t>
            </a:r>
            <a:r>
              <a:rPr lang="en-US" sz="1400" dirty="0" err="1">
                <a:solidFill>
                  <a:schemeClr val="tx1"/>
                </a:solidFill>
              </a:rPr>
              <a:t>sinvelliquid</a:t>
            </a:r>
            <a:r>
              <a:rPr lang="en-US" sz="1400" dirty="0">
                <a:solidFill>
                  <a:schemeClr val="tx1"/>
                </a:solidFill>
              </a:rPr>
              <a:t> </a:t>
            </a:r>
            <a:r>
              <a:rPr lang="en-US" sz="1400" dirty="0" err="1">
                <a:solidFill>
                  <a:schemeClr val="tx1"/>
                </a:solidFill>
              </a:rPr>
              <a:t>ut</a:t>
            </a:r>
            <a:r>
              <a:rPr lang="en-US" sz="1400" dirty="0">
                <a:solidFill>
                  <a:schemeClr val="tx1"/>
                </a:solidFill>
              </a:rPr>
              <a:t> </a:t>
            </a:r>
            <a:r>
              <a:rPr lang="en-US" sz="1400" dirty="0" err="1">
                <a:solidFill>
                  <a:schemeClr val="tx1"/>
                </a:solidFill>
              </a:rPr>
              <a:t>ullab</a:t>
            </a:r>
            <a:r>
              <a:rPr lang="en-US" sz="1400" dirty="0">
                <a:solidFill>
                  <a:schemeClr val="tx1"/>
                </a:solidFill>
              </a:rPr>
              <a:t> id </a:t>
            </a:r>
            <a:r>
              <a:rPr lang="en-US" sz="1400" dirty="0" err="1">
                <a:solidFill>
                  <a:schemeClr val="tx1"/>
                </a:solidFill>
              </a:rPr>
              <a:t>magnis</a:t>
            </a:r>
            <a:r>
              <a:rPr lang="en-US" sz="1400" dirty="0"/>
              <a:t>.</a:t>
            </a:r>
          </a:p>
        </p:txBody>
      </p:sp>
      <p:sp>
        <p:nvSpPr>
          <p:cNvPr id="11" name="TextBox 10">
            <a:extLst>
              <a:ext uri="{FF2B5EF4-FFF2-40B4-BE49-F238E27FC236}">
                <a16:creationId xmlns:a16="http://schemas.microsoft.com/office/drawing/2014/main" id="{D521192D-542A-4201-9C22-590088028B32}"/>
              </a:ext>
            </a:extLst>
          </p:cNvPr>
          <p:cNvSpPr txBox="1"/>
          <p:nvPr/>
        </p:nvSpPr>
        <p:spPr>
          <a:xfrm>
            <a:off x="8209926" y="1961420"/>
            <a:ext cx="2745557" cy="1461939"/>
          </a:xfrm>
          <a:prstGeom prst="rect">
            <a:avLst/>
          </a:prstGeom>
          <a:noFill/>
        </p:spPr>
        <p:txBody>
          <a:bodyPr wrap="square" lIns="0" tIns="0" rIns="0" bIns="0" rtlCol="0">
            <a:spAutoFit/>
          </a:bodyPr>
          <a:lstStyle/>
          <a:p>
            <a:pPr>
              <a:lnSpc>
                <a:spcPct val="90000"/>
              </a:lnSpc>
              <a:spcBef>
                <a:spcPts val="600"/>
              </a:spcBef>
            </a:pPr>
            <a:r>
              <a:rPr lang="en-US" sz="1600" b="1" dirty="0">
                <a:solidFill>
                  <a:schemeClr val="accent4"/>
                </a:solidFill>
              </a:rPr>
              <a:t>Sample </a:t>
            </a:r>
            <a:r>
              <a:rPr lang="en-US" sz="1600" b="1" dirty="0" err="1">
                <a:solidFill>
                  <a:schemeClr val="accent4"/>
                </a:solidFill>
              </a:rPr>
              <a:t>Supheader</a:t>
            </a:r>
            <a:r>
              <a:rPr lang="en-US" sz="1600" b="1" dirty="0">
                <a:solidFill>
                  <a:schemeClr val="accent4"/>
                </a:solidFill>
              </a:rPr>
              <a:t> </a:t>
            </a:r>
          </a:p>
          <a:p>
            <a:pPr>
              <a:lnSpc>
                <a:spcPct val="90000"/>
              </a:lnSpc>
              <a:spcBef>
                <a:spcPts val="600"/>
              </a:spcBef>
            </a:pPr>
            <a:r>
              <a:rPr lang="en-US" sz="1400" dirty="0" err="1">
                <a:solidFill>
                  <a:schemeClr val="tx1"/>
                </a:solidFill>
              </a:rPr>
              <a:t>volupta</a:t>
            </a:r>
            <a:r>
              <a:rPr lang="en-US" sz="1400" dirty="0">
                <a:solidFill>
                  <a:schemeClr val="tx1"/>
                </a:solidFill>
              </a:rPr>
              <a:t> </a:t>
            </a:r>
            <a:r>
              <a:rPr lang="en-US" sz="1400" dirty="0" err="1">
                <a:solidFill>
                  <a:schemeClr val="tx1"/>
                </a:solidFill>
              </a:rPr>
              <a:t>eperitates</a:t>
            </a:r>
            <a:r>
              <a:rPr lang="en-US" sz="1400" dirty="0">
                <a:solidFill>
                  <a:schemeClr val="tx1"/>
                </a:solidFill>
              </a:rPr>
              <a:t> natis </a:t>
            </a:r>
            <a:r>
              <a:rPr lang="en-US" sz="1400" dirty="0" err="1">
                <a:solidFill>
                  <a:schemeClr val="tx1"/>
                </a:solidFill>
              </a:rPr>
              <a:t>quia</a:t>
            </a:r>
            <a:r>
              <a:rPr lang="en-US" sz="1400" dirty="0">
                <a:solidFill>
                  <a:schemeClr val="tx1"/>
                </a:solidFill>
              </a:rPr>
              <a:t> </a:t>
            </a:r>
            <a:r>
              <a:rPr lang="en-US" sz="1400" dirty="0" err="1">
                <a:solidFill>
                  <a:schemeClr val="tx1"/>
                </a:solidFill>
              </a:rPr>
              <a:t>ipsandia</a:t>
            </a:r>
            <a:r>
              <a:rPr lang="en-US" sz="1400" dirty="0">
                <a:solidFill>
                  <a:schemeClr val="tx1"/>
                </a:solidFill>
              </a:rPr>
              <a:t> a vid </a:t>
            </a:r>
            <a:r>
              <a:rPr lang="en-US" sz="1400" dirty="0" err="1">
                <a:solidFill>
                  <a:schemeClr val="tx1"/>
                </a:solidFill>
              </a:rPr>
              <a:t>quam</a:t>
            </a:r>
            <a:r>
              <a:rPr lang="en-US" sz="1400" dirty="0">
                <a:solidFill>
                  <a:schemeClr val="tx1"/>
                </a:solidFill>
              </a:rPr>
              <a:t> </a:t>
            </a:r>
            <a:r>
              <a:rPr lang="en-US" sz="1400" dirty="0" err="1">
                <a:solidFill>
                  <a:schemeClr val="tx1"/>
                </a:solidFill>
              </a:rPr>
              <a:t>rehent</a:t>
            </a:r>
            <a:r>
              <a:rPr lang="en-US" sz="1400" dirty="0">
                <a:solidFill>
                  <a:schemeClr val="tx1"/>
                </a:solidFill>
              </a:rPr>
              <a:t> </a:t>
            </a:r>
            <a:r>
              <a:rPr lang="en-US" sz="1400" dirty="0" err="1">
                <a:solidFill>
                  <a:schemeClr val="tx1"/>
                </a:solidFill>
              </a:rPr>
              <a:t>explitat</a:t>
            </a:r>
            <a:r>
              <a:rPr lang="en-US" sz="1400" dirty="0">
                <a:solidFill>
                  <a:schemeClr val="tx1"/>
                </a:solidFill>
              </a:rPr>
              <a:t> </a:t>
            </a:r>
            <a:r>
              <a:rPr lang="en-US" sz="1400" dirty="0" err="1">
                <a:solidFill>
                  <a:schemeClr val="tx1"/>
                </a:solidFill>
              </a:rPr>
              <a:t>quidelicto</a:t>
            </a:r>
            <a:r>
              <a:rPr lang="en-US" sz="1400" dirty="0">
                <a:solidFill>
                  <a:schemeClr val="tx1"/>
                </a:solidFill>
              </a:rPr>
              <a:t> mod </a:t>
            </a:r>
            <a:r>
              <a:rPr lang="en-US" sz="1400" dirty="0" err="1">
                <a:solidFill>
                  <a:schemeClr val="tx1"/>
                </a:solidFill>
              </a:rPr>
              <a:t>maiores</a:t>
            </a:r>
            <a:r>
              <a:rPr lang="en-US" sz="1400" dirty="0">
                <a:solidFill>
                  <a:schemeClr val="tx1"/>
                </a:solidFill>
              </a:rPr>
              <a:t> </a:t>
            </a:r>
            <a:r>
              <a:rPr lang="en-US" sz="1400" dirty="0" err="1">
                <a:solidFill>
                  <a:schemeClr val="tx1"/>
                </a:solidFill>
              </a:rPr>
              <a:t>mosapit</a:t>
            </a:r>
            <a:r>
              <a:rPr lang="en-US" sz="1400" dirty="0">
                <a:solidFill>
                  <a:schemeClr val="tx1"/>
                </a:solidFill>
              </a:rPr>
              <a:t> la </a:t>
            </a:r>
            <a:r>
              <a:rPr lang="en-US" sz="1400" dirty="0" err="1">
                <a:solidFill>
                  <a:schemeClr val="tx1"/>
                </a:solidFill>
              </a:rPr>
              <a:t>consequis</a:t>
            </a:r>
            <a:r>
              <a:rPr lang="en-US" sz="1400" dirty="0">
                <a:solidFill>
                  <a:schemeClr val="tx1"/>
                </a:solidFill>
              </a:rPr>
              <a:t> </a:t>
            </a:r>
            <a:r>
              <a:rPr lang="en-US" sz="1400" dirty="0" err="1">
                <a:solidFill>
                  <a:schemeClr val="tx1"/>
                </a:solidFill>
              </a:rPr>
              <a:t>etumquis</a:t>
            </a:r>
            <a:r>
              <a:rPr lang="en-US" sz="1400" dirty="0">
                <a:solidFill>
                  <a:schemeClr val="tx1"/>
                </a:solidFill>
              </a:rPr>
              <a:t> ad </a:t>
            </a:r>
            <a:r>
              <a:rPr lang="en-US" sz="1400" dirty="0" err="1">
                <a:solidFill>
                  <a:schemeClr val="tx1"/>
                </a:solidFill>
              </a:rPr>
              <a:t>ut</a:t>
            </a:r>
            <a:r>
              <a:rPr lang="en-US" sz="1400" dirty="0">
                <a:solidFill>
                  <a:schemeClr val="tx1"/>
                </a:solidFill>
              </a:rPr>
              <a:t> </a:t>
            </a:r>
            <a:r>
              <a:rPr lang="en-US" sz="1400" dirty="0" err="1">
                <a:solidFill>
                  <a:schemeClr val="tx1"/>
                </a:solidFill>
              </a:rPr>
              <a:t>eos</a:t>
            </a:r>
            <a:r>
              <a:rPr lang="en-US" sz="1400" dirty="0">
                <a:solidFill>
                  <a:schemeClr val="tx1"/>
                </a:solidFill>
              </a:rPr>
              <a:t> </a:t>
            </a:r>
            <a:r>
              <a:rPr lang="en-US" sz="1400" dirty="0" err="1">
                <a:solidFill>
                  <a:schemeClr val="tx1"/>
                </a:solidFill>
              </a:rPr>
              <a:t>experiam</a:t>
            </a:r>
            <a:r>
              <a:rPr lang="en-US" sz="1400" dirty="0">
                <a:solidFill>
                  <a:schemeClr val="tx1"/>
                </a:solidFill>
              </a:rPr>
              <a:t> </a:t>
            </a:r>
            <a:r>
              <a:rPr lang="en-US" sz="1400" dirty="0" err="1">
                <a:solidFill>
                  <a:schemeClr val="tx1"/>
                </a:solidFill>
              </a:rPr>
              <a:t>rerrum</a:t>
            </a:r>
            <a:r>
              <a:rPr lang="en-US" sz="1400" dirty="0">
                <a:solidFill>
                  <a:schemeClr val="tx1"/>
                </a:solidFill>
              </a:rPr>
              <a:t> re nit, </a:t>
            </a:r>
            <a:r>
              <a:rPr lang="en-US" sz="1400" dirty="0" err="1">
                <a:solidFill>
                  <a:schemeClr val="tx1"/>
                </a:solidFill>
              </a:rPr>
              <a:t>sinvelliquid</a:t>
            </a:r>
            <a:r>
              <a:rPr lang="en-US" sz="1400" dirty="0">
                <a:solidFill>
                  <a:schemeClr val="tx1"/>
                </a:solidFill>
              </a:rPr>
              <a:t> </a:t>
            </a:r>
            <a:r>
              <a:rPr lang="en-US" sz="1400" dirty="0" err="1">
                <a:solidFill>
                  <a:schemeClr val="tx1"/>
                </a:solidFill>
              </a:rPr>
              <a:t>ut</a:t>
            </a:r>
            <a:r>
              <a:rPr lang="en-US" sz="1400" dirty="0">
                <a:solidFill>
                  <a:schemeClr val="tx1"/>
                </a:solidFill>
              </a:rPr>
              <a:t> </a:t>
            </a:r>
            <a:r>
              <a:rPr lang="en-US" sz="1400" dirty="0" err="1">
                <a:solidFill>
                  <a:schemeClr val="tx1"/>
                </a:solidFill>
              </a:rPr>
              <a:t>ullab</a:t>
            </a:r>
            <a:r>
              <a:rPr lang="en-US" sz="1400" dirty="0">
                <a:solidFill>
                  <a:schemeClr val="tx1"/>
                </a:solidFill>
              </a:rPr>
              <a:t> id </a:t>
            </a:r>
            <a:r>
              <a:rPr lang="en-US" sz="1400" dirty="0" err="1">
                <a:solidFill>
                  <a:schemeClr val="tx1"/>
                </a:solidFill>
              </a:rPr>
              <a:t>magnis</a:t>
            </a:r>
            <a:r>
              <a:rPr lang="en-US" sz="1400" dirty="0"/>
              <a:t>.</a:t>
            </a:r>
          </a:p>
        </p:txBody>
      </p:sp>
      <p:sp>
        <p:nvSpPr>
          <p:cNvPr id="14" name="TextBox 13">
            <a:extLst>
              <a:ext uri="{FF2B5EF4-FFF2-40B4-BE49-F238E27FC236}">
                <a16:creationId xmlns:a16="http://schemas.microsoft.com/office/drawing/2014/main" id="{6012B3E8-FA72-4C66-B192-3AE3180D9307}"/>
              </a:ext>
            </a:extLst>
          </p:cNvPr>
          <p:cNvSpPr txBox="1"/>
          <p:nvPr/>
        </p:nvSpPr>
        <p:spPr>
          <a:xfrm>
            <a:off x="8209926" y="4656149"/>
            <a:ext cx="2816214" cy="880241"/>
          </a:xfrm>
          <a:prstGeom prst="rect">
            <a:avLst/>
          </a:prstGeom>
          <a:noFill/>
        </p:spPr>
        <p:txBody>
          <a:bodyPr wrap="square" lIns="0" tIns="0" rIns="0" bIns="0" rtlCol="0">
            <a:spAutoFit/>
          </a:bodyPr>
          <a:lstStyle/>
          <a:p>
            <a:pPr>
              <a:lnSpc>
                <a:spcPct val="90000"/>
              </a:lnSpc>
              <a:spcBef>
                <a:spcPts val="600"/>
              </a:spcBef>
            </a:pPr>
            <a:r>
              <a:rPr lang="en-US" sz="1600" b="1" dirty="0">
                <a:solidFill>
                  <a:schemeClr val="tx2"/>
                </a:solidFill>
              </a:rPr>
              <a:t>Sample </a:t>
            </a:r>
            <a:r>
              <a:rPr lang="en-US" sz="1600" b="1" dirty="0" err="1">
                <a:solidFill>
                  <a:schemeClr val="tx2"/>
                </a:solidFill>
              </a:rPr>
              <a:t>Supheader</a:t>
            </a:r>
            <a:r>
              <a:rPr lang="en-US" sz="1600" b="1" dirty="0">
                <a:solidFill>
                  <a:schemeClr val="tx2"/>
                </a:solidFill>
              </a:rPr>
              <a:t> </a:t>
            </a:r>
          </a:p>
          <a:p>
            <a:pPr>
              <a:lnSpc>
                <a:spcPct val="90000"/>
              </a:lnSpc>
              <a:spcBef>
                <a:spcPts val="600"/>
              </a:spcBef>
            </a:pPr>
            <a:r>
              <a:rPr lang="en-US" sz="1400" dirty="0" err="1">
                <a:solidFill>
                  <a:schemeClr val="tx1"/>
                </a:solidFill>
              </a:rPr>
              <a:t>volupta</a:t>
            </a:r>
            <a:r>
              <a:rPr lang="en-US" sz="1400" dirty="0">
                <a:solidFill>
                  <a:schemeClr val="tx1"/>
                </a:solidFill>
              </a:rPr>
              <a:t> </a:t>
            </a:r>
            <a:r>
              <a:rPr lang="en-US" sz="1400" dirty="0" err="1">
                <a:solidFill>
                  <a:schemeClr val="tx1"/>
                </a:solidFill>
              </a:rPr>
              <a:t>eperitates</a:t>
            </a:r>
            <a:r>
              <a:rPr lang="en-US" sz="1400" dirty="0">
                <a:solidFill>
                  <a:schemeClr val="tx1"/>
                </a:solidFill>
              </a:rPr>
              <a:t> natis </a:t>
            </a:r>
            <a:r>
              <a:rPr lang="en-US" sz="1400" dirty="0" err="1">
                <a:solidFill>
                  <a:schemeClr val="tx1"/>
                </a:solidFill>
              </a:rPr>
              <a:t>quia</a:t>
            </a:r>
            <a:r>
              <a:rPr lang="en-US" sz="1400" dirty="0">
                <a:solidFill>
                  <a:schemeClr val="tx1"/>
                </a:solidFill>
              </a:rPr>
              <a:t> </a:t>
            </a:r>
            <a:r>
              <a:rPr lang="en-US" sz="1400" dirty="0" err="1">
                <a:solidFill>
                  <a:schemeClr val="tx1"/>
                </a:solidFill>
              </a:rPr>
              <a:t>ipsandia</a:t>
            </a:r>
            <a:r>
              <a:rPr lang="en-US" sz="1400" dirty="0">
                <a:solidFill>
                  <a:schemeClr val="tx1"/>
                </a:solidFill>
              </a:rPr>
              <a:t> a vid </a:t>
            </a:r>
            <a:r>
              <a:rPr lang="en-US" sz="1400" dirty="0" err="1">
                <a:solidFill>
                  <a:schemeClr val="tx1"/>
                </a:solidFill>
              </a:rPr>
              <a:t>quam</a:t>
            </a:r>
            <a:r>
              <a:rPr lang="en-US" sz="1400" dirty="0">
                <a:solidFill>
                  <a:schemeClr val="tx1"/>
                </a:solidFill>
              </a:rPr>
              <a:t> </a:t>
            </a:r>
            <a:r>
              <a:rPr lang="en-US" sz="1400" dirty="0" err="1">
                <a:solidFill>
                  <a:schemeClr val="tx1"/>
                </a:solidFill>
              </a:rPr>
              <a:t>rehent</a:t>
            </a:r>
            <a:r>
              <a:rPr lang="en-US" sz="1400" dirty="0">
                <a:solidFill>
                  <a:schemeClr val="tx1"/>
                </a:solidFill>
              </a:rPr>
              <a:t> </a:t>
            </a:r>
            <a:r>
              <a:rPr lang="en-US" sz="1400" dirty="0" err="1">
                <a:solidFill>
                  <a:schemeClr val="tx1"/>
                </a:solidFill>
              </a:rPr>
              <a:t>explitat</a:t>
            </a:r>
            <a:r>
              <a:rPr lang="en-US" sz="1400" dirty="0">
                <a:solidFill>
                  <a:schemeClr val="tx1"/>
                </a:solidFill>
              </a:rPr>
              <a:t> </a:t>
            </a:r>
            <a:r>
              <a:rPr lang="en-US" sz="1400" dirty="0" err="1">
                <a:solidFill>
                  <a:schemeClr val="tx1"/>
                </a:solidFill>
              </a:rPr>
              <a:t>quidelicto</a:t>
            </a:r>
            <a:r>
              <a:rPr lang="en-US" sz="1400" dirty="0">
                <a:solidFill>
                  <a:schemeClr val="tx1"/>
                </a:solidFill>
              </a:rPr>
              <a:t> mod.</a:t>
            </a:r>
            <a:endParaRPr lang="en-US" sz="1400" dirty="0"/>
          </a:p>
        </p:txBody>
      </p:sp>
      <p:sp>
        <p:nvSpPr>
          <p:cNvPr id="15" name="TextBox 14">
            <a:extLst>
              <a:ext uri="{FF2B5EF4-FFF2-40B4-BE49-F238E27FC236}">
                <a16:creationId xmlns:a16="http://schemas.microsoft.com/office/drawing/2014/main" id="{A6D432E7-0925-4D99-8B11-A27981097CB8}"/>
              </a:ext>
            </a:extLst>
          </p:cNvPr>
          <p:cNvSpPr txBox="1"/>
          <p:nvPr/>
        </p:nvSpPr>
        <p:spPr>
          <a:xfrm>
            <a:off x="723899" y="4707579"/>
            <a:ext cx="2699943" cy="1268039"/>
          </a:xfrm>
          <a:prstGeom prst="rect">
            <a:avLst/>
          </a:prstGeom>
          <a:noFill/>
        </p:spPr>
        <p:txBody>
          <a:bodyPr wrap="square" lIns="0" tIns="0" rIns="0" bIns="0" rtlCol="0">
            <a:spAutoFit/>
          </a:bodyPr>
          <a:lstStyle/>
          <a:p>
            <a:pPr algn="r">
              <a:lnSpc>
                <a:spcPct val="90000"/>
              </a:lnSpc>
              <a:spcBef>
                <a:spcPts val="600"/>
              </a:spcBef>
            </a:pPr>
            <a:r>
              <a:rPr lang="en-US" sz="1600" b="1" dirty="0">
                <a:solidFill>
                  <a:schemeClr val="accent2">
                    <a:lumMod val="75000"/>
                  </a:schemeClr>
                </a:solidFill>
              </a:rPr>
              <a:t>Sample </a:t>
            </a:r>
            <a:r>
              <a:rPr lang="en-US" sz="1600" b="1" dirty="0" err="1">
                <a:solidFill>
                  <a:schemeClr val="accent2">
                    <a:lumMod val="75000"/>
                  </a:schemeClr>
                </a:solidFill>
              </a:rPr>
              <a:t>Supheader</a:t>
            </a:r>
            <a:r>
              <a:rPr lang="en-US" sz="1600" b="1" dirty="0">
                <a:solidFill>
                  <a:schemeClr val="accent2">
                    <a:lumMod val="75000"/>
                  </a:schemeClr>
                </a:solidFill>
              </a:rPr>
              <a:t> </a:t>
            </a:r>
          </a:p>
          <a:p>
            <a:pPr algn="r">
              <a:lnSpc>
                <a:spcPct val="90000"/>
              </a:lnSpc>
              <a:spcBef>
                <a:spcPts val="600"/>
              </a:spcBef>
            </a:pPr>
            <a:r>
              <a:rPr lang="en-US" sz="1400" dirty="0" err="1">
                <a:solidFill>
                  <a:schemeClr val="tx1"/>
                </a:solidFill>
              </a:rPr>
              <a:t>volupta</a:t>
            </a:r>
            <a:r>
              <a:rPr lang="en-US" sz="1400" dirty="0">
                <a:solidFill>
                  <a:schemeClr val="tx1"/>
                </a:solidFill>
              </a:rPr>
              <a:t> </a:t>
            </a:r>
            <a:r>
              <a:rPr lang="en-US" sz="1400" dirty="0" err="1">
                <a:solidFill>
                  <a:schemeClr val="tx1"/>
                </a:solidFill>
              </a:rPr>
              <a:t>eperitates</a:t>
            </a:r>
            <a:r>
              <a:rPr lang="en-US" sz="1400" dirty="0">
                <a:solidFill>
                  <a:schemeClr val="tx1"/>
                </a:solidFill>
              </a:rPr>
              <a:t> natis </a:t>
            </a:r>
            <a:r>
              <a:rPr lang="en-US" sz="1400" dirty="0" err="1">
                <a:solidFill>
                  <a:schemeClr val="tx1"/>
                </a:solidFill>
              </a:rPr>
              <a:t>quia</a:t>
            </a:r>
            <a:r>
              <a:rPr lang="en-US" sz="1400" dirty="0">
                <a:solidFill>
                  <a:schemeClr val="tx1"/>
                </a:solidFill>
              </a:rPr>
              <a:t> </a:t>
            </a:r>
            <a:r>
              <a:rPr lang="en-US" sz="1400" dirty="0" err="1">
                <a:solidFill>
                  <a:schemeClr val="tx1"/>
                </a:solidFill>
              </a:rPr>
              <a:t>ipsandia</a:t>
            </a:r>
            <a:r>
              <a:rPr lang="en-US" sz="1400" dirty="0">
                <a:solidFill>
                  <a:schemeClr val="tx1"/>
                </a:solidFill>
              </a:rPr>
              <a:t> a vid </a:t>
            </a:r>
            <a:r>
              <a:rPr lang="en-US" sz="1400" dirty="0" err="1">
                <a:solidFill>
                  <a:schemeClr val="tx1"/>
                </a:solidFill>
              </a:rPr>
              <a:t>quam</a:t>
            </a:r>
            <a:r>
              <a:rPr lang="en-US" sz="1400" dirty="0">
                <a:solidFill>
                  <a:schemeClr val="tx1"/>
                </a:solidFill>
              </a:rPr>
              <a:t> </a:t>
            </a:r>
            <a:r>
              <a:rPr lang="en-US" sz="1400" dirty="0" err="1">
                <a:solidFill>
                  <a:schemeClr val="tx1"/>
                </a:solidFill>
              </a:rPr>
              <a:t>rehent</a:t>
            </a:r>
            <a:r>
              <a:rPr lang="en-US" sz="1400" dirty="0">
                <a:solidFill>
                  <a:schemeClr val="tx1"/>
                </a:solidFill>
              </a:rPr>
              <a:t> </a:t>
            </a:r>
            <a:r>
              <a:rPr lang="en-US" sz="1400" dirty="0" err="1">
                <a:solidFill>
                  <a:schemeClr val="tx1"/>
                </a:solidFill>
              </a:rPr>
              <a:t>explitat</a:t>
            </a:r>
            <a:r>
              <a:rPr lang="en-US" sz="1400" dirty="0">
                <a:solidFill>
                  <a:schemeClr val="tx1"/>
                </a:solidFill>
              </a:rPr>
              <a:t> </a:t>
            </a:r>
            <a:r>
              <a:rPr lang="en-US" sz="1400" dirty="0" err="1">
                <a:solidFill>
                  <a:schemeClr val="tx1"/>
                </a:solidFill>
              </a:rPr>
              <a:t>quidelicto</a:t>
            </a:r>
            <a:r>
              <a:rPr lang="en-US" sz="1400" dirty="0">
                <a:solidFill>
                  <a:schemeClr val="tx1"/>
                </a:solidFill>
              </a:rPr>
              <a:t> mod </a:t>
            </a:r>
            <a:r>
              <a:rPr lang="en-US" sz="1400" dirty="0" err="1">
                <a:solidFill>
                  <a:schemeClr val="tx1"/>
                </a:solidFill>
              </a:rPr>
              <a:t>maiores</a:t>
            </a:r>
            <a:r>
              <a:rPr lang="en-US" sz="1400" dirty="0">
                <a:solidFill>
                  <a:schemeClr val="tx1"/>
                </a:solidFill>
              </a:rPr>
              <a:t> </a:t>
            </a:r>
            <a:r>
              <a:rPr lang="en-US" sz="1400" dirty="0" err="1">
                <a:solidFill>
                  <a:schemeClr val="tx1"/>
                </a:solidFill>
              </a:rPr>
              <a:t>mosapit</a:t>
            </a:r>
            <a:r>
              <a:rPr lang="en-US" sz="1400" dirty="0">
                <a:solidFill>
                  <a:schemeClr val="tx1"/>
                </a:solidFill>
              </a:rPr>
              <a:t> la </a:t>
            </a:r>
            <a:r>
              <a:rPr lang="en-US" sz="1400" dirty="0" err="1">
                <a:solidFill>
                  <a:schemeClr val="tx1"/>
                </a:solidFill>
              </a:rPr>
              <a:t>consequis</a:t>
            </a:r>
            <a:r>
              <a:rPr lang="en-US" sz="1400" dirty="0">
                <a:solidFill>
                  <a:schemeClr val="tx1"/>
                </a:solidFill>
              </a:rPr>
              <a:t> </a:t>
            </a:r>
            <a:r>
              <a:rPr lang="en-US" sz="1400" dirty="0" err="1">
                <a:solidFill>
                  <a:schemeClr val="tx1"/>
                </a:solidFill>
              </a:rPr>
              <a:t>etumquis</a:t>
            </a:r>
            <a:r>
              <a:rPr lang="en-US" sz="1400" dirty="0">
                <a:solidFill>
                  <a:schemeClr val="tx1"/>
                </a:solidFill>
              </a:rPr>
              <a:t> ad </a:t>
            </a:r>
            <a:r>
              <a:rPr lang="en-US" sz="1400" dirty="0" err="1">
                <a:solidFill>
                  <a:schemeClr val="tx1"/>
                </a:solidFill>
              </a:rPr>
              <a:t>ut</a:t>
            </a:r>
            <a:r>
              <a:rPr lang="en-US" sz="1400" dirty="0" err="1"/>
              <a:t>.</a:t>
            </a:r>
            <a:endParaRPr lang="en-US" sz="1400" dirty="0"/>
          </a:p>
        </p:txBody>
      </p:sp>
      <p:sp>
        <p:nvSpPr>
          <p:cNvPr id="29" name="Oval 28">
            <a:extLst>
              <a:ext uri="{FF2B5EF4-FFF2-40B4-BE49-F238E27FC236}">
                <a16:creationId xmlns:a16="http://schemas.microsoft.com/office/drawing/2014/main" id="{79434E0C-71E9-4BA6-B1B6-D94F4183A610}"/>
              </a:ext>
            </a:extLst>
          </p:cNvPr>
          <p:cNvSpPr/>
          <p:nvPr/>
        </p:nvSpPr>
        <p:spPr bwMode="ltGray">
          <a:xfrm>
            <a:off x="3696536" y="1961420"/>
            <a:ext cx="1562250" cy="1562250"/>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30" name="Oval 29">
            <a:extLst>
              <a:ext uri="{FF2B5EF4-FFF2-40B4-BE49-F238E27FC236}">
                <a16:creationId xmlns:a16="http://schemas.microsoft.com/office/drawing/2014/main" id="{6E977151-64C7-4766-9254-D9A5772E648A}"/>
              </a:ext>
            </a:extLst>
          </p:cNvPr>
          <p:cNvSpPr/>
          <p:nvPr/>
        </p:nvSpPr>
        <p:spPr bwMode="ltGray">
          <a:xfrm>
            <a:off x="4253477" y="2376195"/>
            <a:ext cx="3262223" cy="3262223"/>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31" name="Rectangle 30">
            <a:extLst>
              <a:ext uri="{FF2B5EF4-FFF2-40B4-BE49-F238E27FC236}">
                <a16:creationId xmlns:a16="http://schemas.microsoft.com/office/drawing/2014/main" id="{3A3E8702-74F9-4CF7-A99F-9FA7D35BB537}"/>
              </a:ext>
            </a:extLst>
          </p:cNvPr>
          <p:cNvSpPr/>
          <p:nvPr/>
        </p:nvSpPr>
        <p:spPr>
          <a:xfrm>
            <a:off x="4564121" y="2809065"/>
            <a:ext cx="2667750" cy="2246769"/>
          </a:xfrm>
          <a:prstGeom prst="rect">
            <a:avLst/>
          </a:prstGeom>
        </p:spPr>
        <p:txBody>
          <a:bodyPr wrap="square">
            <a:spAutoFit/>
          </a:bodyPr>
          <a:lstStyle/>
          <a:p>
            <a:pPr algn="ctr"/>
            <a:r>
              <a:rPr lang="en-US" sz="2000" b="1" dirty="0" err="1"/>
              <a:t>Xim</a:t>
            </a:r>
            <a:r>
              <a:rPr lang="en-US" sz="2000" b="1" dirty="0"/>
              <a:t> </a:t>
            </a:r>
            <a:r>
              <a:rPr lang="en-US" sz="2000" b="1" dirty="0" err="1"/>
              <a:t>harumquos</a:t>
            </a:r>
            <a:r>
              <a:rPr lang="en-US" sz="2000" b="1" dirty="0"/>
              <a:t> </a:t>
            </a:r>
            <a:r>
              <a:rPr lang="en-US" sz="2000" b="1" dirty="0" err="1"/>
              <a:t>sintium</a:t>
            </a:r>
            <a:r>
              <a:rPr lang="en-US" sz="2000" b="1" dirty="0"/>
              <a:t> arum </a:t>
            </a:r>
            <a:r>
              <a:rPr lang="en-US" sz="2000" b="1" dirty="0" err="1">
                <a:solidFill>
                  <a:schemeClr val="tx1"/>
                </a:solidFill>
              </a:rPr>
              <a:t>volupta</a:t>
            </a:r>
            <a:r>
              <a:rPr lang="en-US" sz="2000" b="1" dirty="0">
                <a:solidFill>
                  <a:schemeClr val="tx1"/>
                </a:solidFill>
              </a:rPr>
              <a:t> </a:t>
            </a:r>
            <a:r>
              <a:rPr lang="en-US" sz="2000" b="1" dirty="0" err="1">
                <a:solidFill>
                  <a:schemeClr val="tx1"/>
                </a:solidFill>
              </a:rPr>
              <a:t>eperitates</a:t>
            </a:r>
            <a:r>
              <a:rPr lang="en-US" sz="2000" b="1" dirty="0">
                <a:solidFill>
                  <a:schemeClr val="tx1"/>
                </a:solidFill>
              </a:rPr>
              <a:t> natis </a:t>
            </a:r>
            <a:r>
              <a:rPr lang="en-US" sz="2000" b="1" dirty="0" err="1">
                <a:solidFill>
                  <a:schemeClr val="tx1"/>
                </a:solidFill>
              </a:rPr>
              <a:t>quia</a:t>
            </a:r>
            <a:r>
              <a:rPr lang="en-US" sz="2000" b="1" dirty="0">
                <a:solidFill>
                  <a:schemeClr val="tx1"/>
                </a:solidFill>
              </a:rPr>
              <a:t> </a:t>
            </a:r>
            <a:r>
              <a:rPr lang="en-US" sz="2000" b="1" dirty="0" err="1">
                <a:solidFill>
                  <a:schemeClr val="tx1"/>
                </a:solidFill>
              </a:rPr>
              <a:t>ipsandia</a:t>
            </a:r>
            <a:r>
              <a:rPr lang="en-US" sz="2000" b="1" dirty="0">
                <a:solidFill>
                  <a:schemeClr val="tx1"/>
                </a:solidFill>
              </a:rPr>
              <a:t> a vid </a:t>
            </a:r>
            <a:r>
              <a:rPr lang="en-US" sz="2000" b="1" dirty="0" err="1">
                <a:solidFill>
                  <a:schemeClr val="tx1"/>
                </a:solidFill>
              </a:rPr>
              <a:t>quam</a:t>
            </a:r>
            <a:r>
              <a:rPr lang="en-US" sz="2000" b="1" dirty="0">
                <a:solidFill>
                  <a:schemeClr val="tx1"/>
                </a:solidFill>
              </a:rPr>
              <a:t> </a:t>
            </a:r>
            <a:r>
              <a:rPr lang="en-US" sz="2000" b="1" dirty="0" err="1">
                <a:solidFill>
                  <a:schemeClr val="tx1"/>
                </a:solidFill>
              </a:rPr>
              <a:t>rehent</a:t>
            </a:r>
            <a:r>
              <a:rPr lang="en-US" sz="2000" b="1" dirty="0">
                <a:solidFill>
                  <a:schemeClr val="tx1"/>
                </a:solidFill>
              </a:rPr>
              <a:t> </a:t>
            </a:r>
            <a:r>
              <a:rPr lang="en-US" sz="2000" b="1" dirty="0" err="1">
                <a:solidFill>
                  <a:schemeClr val="tx1"/>
                </a:solidFill>
              </a:rPr>
              <a:t>explitat</a:t>
            </a:r>
            <a:r>
              <a:rPr lang="en-US" sz="2000" b="1" dirty="0">
                <a:solidFill>
                  <a:schemeClr val="tx1"/>
                </a:solidFill>
              </a:rPr>
              <a:t> </a:t>
            </a:r>
            <a:r>
              <a:rPr lang="en-US" sz="2000" b="1" dirty="0" err="1">
                <a:solidFill>
                  <a:schemeClr val="tx1"/>
                </a:solidFill>
              </a:rPr>
              <a:t>quidelicto</a:t>
            </a:r>
            <a:r>
              <a:rPr lang="en-US" sz="2000" b="1" dirty="0">
                <a:solidFill>
                  <a:schemeClr val="tx1"/>
                </a:solidFill>
              </a:rPr>
              <a:t> mod </a:t>
            </a:r>
            <a:r>
              <a:rPr lang="en-US" sz="2000" b="1" dirty="0" err="1">
                <a:solidFill>
                  <a:schemeClr val="tx1"/>
                </a:solidFill>
              </a:rPr>
              <a:t>maiores</a:t>
            </a:r>
            <a:endParaRPr lang="en-US" sz="2000" b="1" dirty="0"/>
          </a:p>
        </p:txBody>
      </p:sp>
      <p:pic>
        <p:nvPicPr>
          <p:cNvPr id="18" name="Picture 17">
            <a:extLst>
              <a:ext uri="{FF2B5EF4-FFF2-40B4-BE49-F238E27FC236}">
                <a16:creationId xmlns:a16="http://schemas.microsoft.com/office/drawing/2014/main" id="{9727DC5A-B256-4E17-B348-1FA5957269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7299" y="2308323"/>
            <a:ext cx="550869" cy="550869"/>
          </a:xfrm>
          <a:prstGeom prst="rect">
            <a:avLst/>
          </a:prstGeom>
        </p:spPr>
      </p:pic>
      <p:pic>
        <p:nvPicPr>
          <p:cNvPr id="19" name="Picture 18">
            <a:extLst>
              <a:ext uri="{FF2B5EF4-FFF2-40B4-BE49-F238E27FC236}">
                <a16:creationId xmlns:a16="http://schemas.microsoft.com/office/drawing/2014/main" id="{7CFE09D3-AB9F-4CF2-975B-3796471A9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1544" y="2249669"/>
            <a:ext cx="353042" cy="528972"/>
          </a:xfrm>
          <a:prstGeom prst="rect">
            <a:avLst/>
          </a:prstGeom>
        </p:spPr>
      </p:pic>
      <p:pic>
        <p:nvPicPr>
          <p:cNvPr id="20" name="Picture 19">
            <a:extLst>
              <a:ext uri="{FF2B5EF4-FFF2-40B4-BE49-F238E27FC236}">
                <a16:creationId xmlns:a16="http://schemas.microsoft.com/office/drawing/2014/main" id="{797C6219-3266-46A2-AEFE-6EDA2B808A16}"/>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095129" y="5439392"/>
            <a:ext cx="587593" cy="343154"/>
          </a:xfrm>
          <a:prstGeom prst="rect">
            <a:avLst/>
          </a:prstGeom>
        </p:spPr>
      </p:pic>
      <p:pic>
        <p:nvPicPr>
          <p:cNvPr id="21" name="Picture 20">
            <a:extLst>
              <a:ext uri="{FF2B5EF4-FFF2-40B4-BE49-F238E27FC236}">
                <a16:creationId xmlns:a16="http://schemas.microsoft.com/office/drawing/2014/main" id="{6DBD6B15-CAD9-44BA-9F17-4C01B7AA5F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00599" y="5314539"/>
            <a:ext cx="613460" cy="450405"/>
          </a:xfrm>
          <a:prstGeom prst="rect">
            <a:avLst/>
          </a:prstGeom>
        </p:spPr>
      </p:pic>
    </p:spTree>
    <p:extLst>
      <p:ext uri="{BB962C8B-B14F-4D97-AF65-F5344CB8AC3E}">
        <p14:creationId xmlns:p14="http://schemas.microsoft.com/office/powerpoint/2010/main" val="3945443184"/>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DBE146-3495-46A2-B0DB-0E2583B847BF}"/>
              </a:ext>
            </a:extLst>
          </p:cNvPr>
          <p:cNvSpPr/>
          <p:nvPr/>
        </p:nvSpPr>
        <p:spPr bwMode="gray">
          <a:xfrm>
            <a:off x="1053584" y="4381500"/>
            <a:ext cx="3207434" cy="1611071"/>
          </a:xfrm>
          <a:prstGeom prst="rect">
            <a:avLst/>
          </a:prstGeom>
          <a:solidFill>
            <a:srgbClr val="E3F2DF"/>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9" name="Rectangle 8">
            <a:extLst>
              <a:ext uri="{FF2B5EF4-FFF2-40B4-BE49-F238E27FC236}">
                <a16:creationId xmlns:a16="http://schemas.microsoft.com/office/drawing/2014/main" id="{7B0D6235-972F-4B2C-B086-ACCC02768F23}"/>
              </a:ext>
            </a:extLst>
          </p:cNvPr>
          <p:cNvSpPr/>
          <p:nvPr/>
        </p:nvSpPr>
        <p:spPr bwMode="gray">
          <a:xfrm>
            <a:off x="7862348" y="1933430"/>
            <a:ext cx="3207434" cy="1611070"/>
          </a:xfrm>
          <a:prstGeom prst="rect">
            <a:avLst/>
          </a:prstGeom>
          <a:solidFill>
            <a:srgbClr val="FFECCC">
              <a:alpha val="69804"/>
            </a:srgb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11" name="Rectangle 10">
            <a:extLst>
              <a:ext uri="{FF2B5EF4-FFF2-40B4-BE49-F238E27FC236}">
                <a16:creationId xmlns:a16="http://schemas.microsoft.com/office/drawing/2014/main" id="{55C7FF08-D4F3-4EF9-BF67-A8DCE2F912ED}"/>
              </a:ext>
            </a:extLst>
          </p:cNvPr>
          <p:cNvSpPr/>
          <p:nvPr/>
        </p:nvSpPr>
        <p:spPr bwMode="gray">
          <a:xfrm>
            <a:off x="7862348" y="4381500"/>
            <a:ext cx="3207434" cy="1611071"/>
          </a:xfrm>
          <a:prstGeom prst="rect">
            <a:avLst/>
          </a:prstGeom>
          <a:solidFill>
            <a:srgbClr val="B9DEF9">
              <a:alpha val="50196"/>
            </a:srgb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0" name="Oval 59">
            <a:extLst>
              <a:ext uri="{FF2B5EF4-FFF2-40B4-BE49-F238E27FC236}">
                <a16:creationId xmlns:a16="http://schemas.microsoft.com/office/drawing/2014/main" id="{DB2C6BB5-B83B-4846-919E-56FB1FCE5A30}"/>
              </a:ext>
            </a:extLst>
          </p:cNvPr>
          <p:cNvSpPr/>
          <p:nvPr/>
        </p:nvSpPr>
        <p:spPr bwMode="gray">
          <a:xfrm>
            <a:off x="658482" y="4901126"/>
            <a:ext cx="564934" cy="564934"/>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1" name="Oval 60">
            <a:extLst>
              <a:ext uri="{FF2B5EF4-FFF2-40B4-BE49-F238E27FC236}">
                <a16:creationId xmlns:a16="http://schemas.microsoft.com/office/drawing/2014/main" id="{8B93C1A6-2E70-489C-9390-4FD99F263608}"/>
              </a:ext>
            </a:extLst>
          </p:cNvPr>
          <p:cNvSpPr/>
          <p:nvPr/>
        </p:nvSpPr>
        <p:spPr bwMode="gray">
          <a:xfrm>
            <a:off x="10787746" y="2461621"/>
            <a:ext cx="564934" cy="564934"/>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3" name="Oval 62">
            <a:extLst>
              <a:ext uri="{FF2B5EF4-FFF2-40B4-BE49-F238E27FC236}">
                <a16:creationId xmlns:a16="http://schemas.microsoft.com/office/drawing/2014/main" id="{F8AF56C2-B22D-40CA-A82F-007680F63F15}"/>
              </a:ext>
            </a:extLst>
          </p:cNvPr>
          <p:cNvSpPr/>
          <p:nvPr/>
        </p:nvSpPr>
        <p:spPr bwMode="gray">
          <a:xfrm>
            <a:off x="10787746" y="4901126"/>
            <a:ext cx="564934" cy="564934"/>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 name="Rectangle 5">
            <a:extLst>
              <a:ext uri="{FF2B5EF4-FFF2-40B4-BE49-F238E27FC236}">
                <a16:creationId xmlns:a16="http://schemas.microsoft.com/office/drawing/2014/main" id="{59C1FDC8-1842-46AE-9718-A8F2400566B3}"/>
              </a:ext>
            </a:extLst>
          </p:cNvPr>
          <p:cNvSpPr/>
          <p:nvPr/>
        </p:nvSpPr>
        <p:spPr bwMode="gray">
          <a:xfrm>
            <a:off x="1053584" y="1933431"/>
            <a:ext cx="3207434" cy="1611070"/>
          </a:xfrm>
          <a:prstGeom prst="rect">
            <a:avLst/>
          </a:prstGeom>
          <a:solidFill>
            <a:srgbClr val="C6E7FF">
              <a:alpha val="43922"/>
            </a:srgb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58" name="Oval 57">
            <a:extLst>
              <a:ext uri="{FF2B5EF4-FFF2-40B4-BE49-F238E27FC236}">
                <a16:creationId xmlns:a16="http://schemas.microsoft.com/office/drawing/2014/main" id="{3258CAEC-4B35-4CA3-8D4A-B1915C3F9A6D}"/>
              </a:ext>
            </a:extLst>
          </p:cNvPr>
          <p:cNvSpPr/>
          <p:nvPr/>
        </p:nvSpPr>
        <p:spPr bwMode="gray">
          <a:xfrm>
            <a:off x="658482" y="2461621"/>
            <a:ext cx="564934" cy="564934"/>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2" name="Title 1">
            <a:extLst>
              <a:ext uri="{FF2B5EF4-FFF2-40B4-BE49-F238E27FC236}">
                <a16:creationId xmlns:a16="http://schemas.microsoft.com/office/drawing/2014/main" id="{3CF4BD7F-0F6D-4E4F-BBB9-D12454E67D24}"/>
              </a:ext>
            </a:extLst>
          </p:cNvPr>
          <p:cNvSpPr>
            <a:spLocks noGrp="1"/>
          </p:cNvSpPr>
          <p:nvPr>
            <p:ph type="title"/>
          </p:nvPr>
        </p:nvSpPr>
        <p:spPr/>
        <p:txBody>
          <a:bodyPr/>
          <a:lstStyle/>
          <a:p>
            <a:r>
              <a:rPr lang="en-US" dirty="0"/>
              <a:t>Qualitative Content – 4 Samples</a:t>
            </a:r>
          </a:p>
        </p:txBody>
      </p:sp>
      <p:sp>
        <p:nvSpPr>
          <p:cNvPr id="3" name="Text Placeholder 2">
            <a:extLst>
              <a:ext uri="{FF2B5EF4-FFF2-40B4-BE49-F238E27FC236}">
                <a16:creationId xmlns:a16="http://schemas.microsoft.com/office/drawing/2014/main" id="{298DC46B-6832-4B4B-9CF7-4AC6E7217302}"/>
              </a:ext>
            </a:extLst>
          </p:cNvPr>
          <p:cNvSpPr>
            <a:spLocks noGrp="1"/>
          </p:cNvSpPr>
          <p:nvPr>
            <p:ph type="body" sz="quarter" idx="13"/>
          </p:nvPr>
        </p:nvSpPr>
        <p:spPr/>
        <p:txBody>
          <a:bodyPr/>
          <a:lstStyle/>
          <a:p>
            <a:endParaRPr lang="en-US" dirty="0"/>
          </a:p>
        </p:txBody>
      </p:sp>
      <p:cxnSp>
        <p:nvCxnSpPr>
          <p:cNvPr id="13" name="Straight Connector 12">
            <a:extLst>
              <a:ext uri="{FF2B5EF4-FFF2-40B4-BE49-F238E27FC236}">
                <a16:creationId xmlns:a16="http://schemas.microsoft.com/office/drawing/2014/main" id="{D4F4F1E0-5A89-40D8-ADD6-64044EB110AB}"/>
              </a:ext>
            </a:extLst>
          </p:cNvPr>
          <p:cNvCxnSpPr>
            <a:cxnSpLocks/>
            <a:stCxn id="6" idx="3"/>
            <a:endCxn id="5" idx="1"/>
          </p:cNvCxnSpPr>
          <p:nvPr/>
        </p:nvCxnSpPr>
        <p:spPr>
          <a:xfrm>
            <a:off x="4261018" y="2738966"/>
            <a:ext cx="895455" cy="31587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07B5A-C264-491A-9A2B-343C992B7F5B}"/>
              </a:ext>
            </a:extLst>
          </p:cNvPr>
          <p:cNvCxnSpPr>
            <a:cxnSpLocks/>
            <a:stCxn id="8" idx="3"/>
            <a:endCxn id="5" idx="3"/>
          </p:cNvCxnSpPr>
          <p:nvPr/>
        </p:nvCxnSpPr>
        <p:spPr>
          <a:xfrm flipV="1">
            <a:off x="4261018" y="4865265"/>
            <a:ext cx="895455" cy="32177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3B187-9F59-4C92-A498-52CCC0C02E14}"/>
              </a:ext>
            </a:extLst>
          </p:cNvPr>
          <p:cNvCxnSpPr>
            <a:cxnSpLocks/>
            <a:stCxn id="9" idx="1"/>
            <a:endCxn id="5" idx="7"/>
          </p:cNvCxnSpPr>
          <p:nvPr/>
        </p:nvCxnSpPr>
        <p:spPr>
          <a:xfrm flipH="1">
            <a:off x="6966893" y="2738965"/>
            <a:ext cx="895455" cy="31588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0348CB-2F7C-47A2-A97F-4302CF466308}"/>
              </a:ext>
            </a:extLst>
          </p:cNvPr>
          <p:cNvCxnSpPr>
            <a:cxnSpLocks/>
            <a:stCxn id="11" idx="1"/>
            <a:endCxn id="5" idx="5"/>
          </p:cNvCxnSpPr>
          <p:nvPr/>
        </p:nvCxnSpPr>
        <p:spPr>
          <a:xfrm flipH="1" flipV="1">
            <a:off x="6966893" y="4865265"/>
            <a:ext cx="895455" cy="321771"/>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6AE1F3B-DAA3-4B40-AB41-F3026C034944}"/>
              </a:ext>
            </a:extLst>
          </p:cNvPr>
          <p:cNvSpPr/>
          <p:nvPr/>
        </p:nvSpPr>
        <p:spPr bwMode="gray">
          <a:xfrm>
            <a:off x="4781523" y="2679895"/>
            <a:ext cx="2560320" cy="2560320"/>
          </a:xfrm>
          <a:prstGeom prst="ellipse">
            <a:avLst/>
          </a:prstGeom>
          <a:noFill/>
          <a:ln w="349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pic>
        <p:nvPicPr>
          <p:cNvPr id="27" name="Picture 40">
            <a:extLst>
              <a:ext uri="{FF2B5EF4-FFF2-40B4-BE49-F238E27FC236}">
                <a16:creationId xmlns:a16="http://schemas.microsoft.com/office/drawing/2014/main" id="{A1C70506-FFCB-4D2D-A8ED-E1BEAAD9C5EF}"/>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90073" y="2576415"/>
            <a:ext cx="301752" cy="30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a:extLst>
              <a:ext uri="{FF2B5EF4-FFF2-40B4-BE49-F238E27FC236}">
                <a16:creationId xmlns:a16="http://schemas.microsoft.com/office/drawing/2014/main" id="{C7E5DEB9-32A1-4017-BCB3-948D5DC08D7C}"/>
              </a:ext>
            </a:extLst>
          </p:cNvPr>
          <p:cNvPicPr>
            <a:picLocks noChangeAspect="1"/>
          </p:cNvPicPr>
          <p:nvPr/>
        </p:nvPicPr>
        <p:blipFill>
          <a:blip r:embed="rId3"/>
          <a:stretch>
            <a:fillRect/>
          </a:stretch>
        </p:blipFill>
        <p:spPr>
          <a:xfrm>
            <a:off x="784616" y="5026552"/>
            <a:ext cx="301752" cy="301752"/>
          </a:xfrm>
          <a:prstGeom prst="rect">
            <a:avLst/>
          </a:prstGeom>
        </p:spPr>
      </p:pic>
      <p:pic>
        <p:nvPicPr>
          <p:cNvPr id="29" name="Picture 28">
            <a:extLst>
              <a:ext uri="{FF2B5EF4-FFF2-40B4-BE49-F238E27FC236}">
                <a16:creationId xmlns:a16="http://schemas.microsoft.com/office/drawing/2014/main" id="{0C31239F-D022-4CC1-80F7-CE877F2C2C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8463" y="5026552"/>
            <a:ext cx="301752" cy="301752"/>
          </a:xfrm>
          <a:prstGeom prst="rect">
            <a:avLst/>
          </a:prstGeom>
        </p:spPr>
      </p:pic>
      <p:grpSp>
        <p:nvGrpSpPr>
          <p:cNvPr id="32" name="Group 4">
            <a:extLst>
              <a:ext uri="{FF2B5EF4-FFF2-40B4-BE49-F238E27FC236}">
                <a16:creationId xmlns:a16="http://schemas.microsoft.com/office/drawing/2014/main" id="{2289301B-FE54-4EDF-B3BF-1F045197551E}"/>
              </a:ext>
            </a:extLst>
          </p:cNvPr>
          <p:cNvGrpSpPr>
            <a:grpSpLocks noChangeAspect="1"/>
          </p:cNvGrpSpPr>
          <p:nvPr/>
        </p:nvGrpSpPr>
        <p:grpSpPr bwMode="auto">
          <a:xfrm>
            <a:off x="10909348" y="2578568"/>
            <a:ext cx="320867" cy="329050"/>
            <a:chOff x="537" y="1034"/>
            <a:chExt cx="745" cy="764"/>
          </a:xfrm>
        </p:grpSpPr>
        <p:sp>
          <p:nvSpPr>
            <p:cNvPr id="33" name="AutoShape 3">
              <a:extLst>
                <a:ext uri="{FF2B5EF4-FFF2-40B4-BE49-F238E27FC236}">
                  <a16:creationId xmlns:a16="http://schemas.microsoft.com/office/drawing/2014/main" id="{46E3164B-8C92-49D5-BA92-CA687407E02F}"/>
                </a:ext>
              </a:extLst>
            </p:cNvPr>
            <p:cNvSpPr>
              <a:spLocks noChangeAspect="1" noChangeArrowheads="1" noTextEdit="1"/>
            </p:cNvSpPr>
            <p:nvPr/>
          </p:nvSpPr>
          <p:spPr bwMode="auto">
            <a:xfrm>
              <a:off x="537" y="1034"/>
              <a:ext cx="745"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
              <a:extLst>
                <a:ext uri="{FF2B5EF4-FFF2-40B4-BE49-F238E27FC236}">
                  <a16:creationId xmlns:a16="http://schemas.microsoft.com/office/drawing/2014/main" id="{66BADB2A-DDA1-40FE-A77A-94E45FB1F675}"/>
                </a:ext>
              </a:extLst>
            </p:cNvPr>
            <p:cNvSpPr>
              <a:spLocks noEditPoints="1"/>
            </p:cNvSpPr>
            <p:nvPr/>
          </p:nvSpPr>
          <p:spPr bwMode="auto">
            <a:xfrm>
              <a:off x="535" y="1086"/>
              <a:ext cx="749" cy="251"/>
            </a:xfrm>
            <a:custGeom>
              <a:avLst/>
              <a:gdLst>
                <a:gd name="T0" fmla="*/ 422 w 492"/>
                <a:gd name="T1" fmla="*/ 0 h 165"/>
                <a:gd name="T2" fmla="*/ 304 w 492"/>
                <a:gd name="T3" fmla="*/ 10 h 165"/>
                <a:gd name="T4" fmla="*/ 254 w 492"/>
                <a:gd name="T5" fmla="*/ 66 h 165"/>
                <a:gd name="T6" fmla="*/ 238 w 492"/>
                <a:gd name="T7" fmla="*/ 66 h 165"/>
                <a:gd name="T8" fmla="*/ 187 w 492"/>
                <a:gd name="T9" fmla="*/ 10 h 165"/>
                <a:gd name="T10" fmla="*/ 11 w 492"/>
                <a:gd name="T11" fmla="*/ 0 h 165"/>
                <a:gd name="T12" fmla="*/ 24 w 492"/>
                <a:gd name="T13" fmla="*/ 46 h 165"/>
                <a:gd name="T14" fmla="*/ 55 w 492"/>
                <a:gd name="T15" fmla="*/ 83 h 165"/>
                <a:gd name="T16" fmla="*/ 67 w 492"/>
                <a:gd name="T17" fmla="*/ 99 h 165"/>
                <a:gd name="T18" fmla="*/ 101 w 492"/>
                <a:gd name="T19" fmla="*/ 118 h 165"/>
                <a:gd name="T20" fmla="*/ 150 w 492"/>
                <a:gd name="T21" fmla="*/ 144 h 165"/>
                <a:gd name="T22" fmla="*/ 196 w 492"/>
                <a:gd name="T23" fmla="*/ 154 h 165"/>
                <a:gd name="T24" fmla="*/ 237 w 492"/>
                <a:gd name="T25" fmla="*/ 160 h 165"/>
                <a:gd name="T26" fmla="*/ 248 w 492"/>
                <a:gd name="T27" fmla="*/ 158 h 165"/>
                <a:gd name="T28" fmla="*/ 258 w 492"/>
                <a:gd name="T29" fmla="*/ 162 h 165"/>
                <a:gd name="T30" fmla="*/ 302 w 492"/>
                <a:gd name="T31" fmla="*/ 154 h 165"/>
                <a:gd name="T32" fmla="*/ 350 w 492"/>
                <a:gd name="T33" fmla="*/ 139 h 165"/>
                <a:gd name="T34" fmla="*/ 397 w 492"/>
                <a:gd name="T35" fmla="*/ 115 h 165"/>
                <a:gd name="T36" fmla="*/ 436 w 492"/>
                <a:gd name="T37" fmla="*/ 83 h 165"/>
                <a:gd name="T38" fmla="*/ 467 w 492"/>
                <a:gd name="T39" fmla="*/ 46 h 165"/>
                <a:gd name="T40" fmla="*/ 479 w 492"/>
                <a:gd name="T41" fmla="*/ 0 h 165"/>
                <a:gd name="T42" fmla="*/ 419 w 492"/>
                <a:gd name="T43" fmla="*/ 34 h 165"/>
                <a:gd name="T44" fmla="*/ 407 w 492"/>
                <a:gd name="T45" fmla="*/ 42 h 165"/>
                <a:gd name="T46" fmla="*/ 435 w 492"/>
                <a:gd name="T47" fmla="*/ 54 h 165"/>
                <a:gd name="T48" fmla="*/ 420 w 492"/>
                <a:gd name="T49" fmla="*/ 69 h 165"/>
                <a:gd name="T50" fmla="*/ 384 w 492"/>
                <a:gd name="T51" fmla="*/ 63 h 165"/>
                <a:gd name="T52" fmla="*/ 380 w 492"/>
                <a:gd name="T53" fmla="*/ 78 h 165"/>
                <a:gd name="T54" fmla="*/ 410 w 492"/>
                <a:gd name="T55" fmla="*/ 90 h 165"/>
                <a:gd name="T56" fmla="*/ 352 w 492"/>
                <a:gd name="T57" fmla="*/ 86 h 165"/>
                <a:gd name="T58" fmla="*/ 339 w 492"/>
                <a:gd name="T59" fmla="*/ 91 h 165"/>
                <a:gd name="T60" fmla="*/ 365 w 492"/>
                <a:gd name="T61" fmla="*/ 114 h 165"/>
                <a:gd name="T62" fmla="*/ 342 w 492"/>
                <a:gd name="T63" fmla="*/ 120 h 165"/>
                <a:gd name="T64" fmla="*/ 306 w 492"/>
                <a:gd name="T65" fmla="*/ 100 h 165"/>
                <a:gd name="T66" fmla="*/ 302 w 492"/>
                <a:gd name="T67" fmla="*/ 113 h 165"/>
                <a:gd name="T68" fmla="*/ 325 w 492"/>
                <a:gd name="T69" fmla="*/ 136 h 165"/>
                <a:gd name="T70" fmla="*/ 279 w 492"/>
                <a:gd name="T71" fmla="*/ 117 h 165"/>
                <a:gd name="T72" fmla="*/ 265 w 492"/>
                <a:gd name="T73" fmla="*/ 126 h 165"/>
                <a:gd name="T74" fmla="*/ 277 w 492"/>
                <a:gd name="T75" fmla="*/ 146 h 165"/>
                <a:gd name="T76" fmla="*/ 254 w 492"/>
                <a:gd name="T77" fmla="*/ 140 h 165"/>
                <a:gd name="T78" fmla="*/ 238 w 492"/>
                <a:gd name="T79" fmla="*/ 140 h 165"/>
                <a:gd name="T80" fmla="*/ 234 w 492"/>
                <a:gd name="T81" fmla="*/ 144 h 165"/>
                <a:gd name="T82" fmla="*/ 223 w 492"/>
                <a:gd name="T83" fmla="*/ 131 h 165"/>
                <a:gd name="T84" fmla="*/ 224 w 492"/>
                <a:gd name="T85" fmla="*/ 115 h 165"/>
                <a:gd name="T86" fmla="*/ 197 w 492"/>
                <a:gd name="T87" fmla="*/ 132 h 165"/>
                <a:gd name="T88" fmla="*/ 176 w 492"/>
                <a:gd name="T89" fmla="*/ 127 h 165"/>
                <a:gd name="T90" fmla="*/ 191 w 492"/>
                <a:gd name="T91" fmla="*/ 102 h 165"/>
                <a:gd name="T92" fmla="*/ 152 w 492"/>
                <a:gd name="T93" fmla="*/ 119 h 165"/>
                <a:gd name="T94" fmla="*/ 122 w 492"/>
                <a:gd name="T95" fmla="*/ 117 h 165"/>
                <a:gd name="T96" fmla="*/ 149 w 492"/>
                <a:gd name="T97" fmla="*/ 99 h 165"/>
                <a:gd name="T98" fmla="*/ 142 w 492"/>
                <a:gd name="T99" fmla="*/ 85 h 165"/>
                <a:gd name="T100" fmla="*/ 97 w 492"/>
                <a:gd name="T101" fmla="*/ 99 h 165"/>
                <a:gd name="T102" fmla="*/ 107 w 492"/>
                <a:gd name="T103" fmla="*/ 80 h 165"/>
                <a:gd name="T104" fmla="*/ 116 w 492"/>
                <a:gd name="T105" fmla="*/ 69 h 165"/>
                <a:gd name="T106" fmla="*/ 83 w 492"/>
                <a:gd name="T107" fmla="*/ 67 h 165"/>
                <a:gd name="T108" fmla="*/ 46 w 492"/>
                <a:gd name="T109" fmla="*/ 56 h 165"/>
                <a:gd name="T110" fmla="*/ 84 w 492"/>
                <a:gd name="T111" fmla="*/ 44 h 165"/>
                <a:gd name="T112" fmla="*/ 74 w 492"/>
                <a:gd name="T113" fmla="*/ 34 h 165"/>
                <a:gd name="T114" fmla="*/ 19 w 492"/>
                <a:gd name="T115" fmla="*/ 18 h 165"/>
                <a:gd name="T116" fmla="*/ 171 w 492"/>
                <a:gd name="T117" fmla="*/ 16 h 165"/>
                <a:gd name="T118" fmla="*/ 254 w 492"/>
                <a:gd name="T119" fmla="*/ 83 h 165"/>
                <a:gd name="T120" fmla="*/ 473 w 492"/>
                <a:gd name="T121" fmla="*/ 1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2" h="165">
                  <a:moveTo>
                    <a:pt x="479" y="0"/>
                  </a:moveTo>
                  <a:cubicBezTo>
                    <a:pt x="460" y="0"/>
                    <a:pt x="441" y="0"/>
                    <a:pt x="422" y="0"/>
                  </a:cubicBezTo>
                  <a:cubicBezTo>
                    <a:pt x="386" y="0"/>
                    <a:pt x="351" y="0"/>
                    <a:pt x="315" y="0"/>
                  </a:cubicBezTo>
                  <a:cubicBezTo>
                    <a:pt x="307" y="0"/>
                    <a:pt x="305" y="2"/>
                    <a:pt x="304" y="10"/>
                  </a:cubicBezTo>
                  <a:cubicBezTo>
                    <a:pt x="304" y="23"/>
                    <a:pt x="299" y="35"/>
                    <a:pt x="291" y="45"/>
                  </a:cubicBezTo>
                  <a:cubicBezTo>
                    <a:pt x="281" y="57"/>
                    <a:pt x="269" y="64"/>
                    <a:pt x="254" y="66"/>
                  </a:cubicBezTo>
                  <a:cubicBezTo>
                    <a:pt x="249" y="67"/>
                    <a:pt x="249" y="67"/>
                    <a:pt x="245" y="67"/>
                  </a:cubicBezTo>
                  <a:cubicBezTo>
                    <a:pt x="242" y="67"/>
                    <a:pt x="241" y="66"/>
                    <a:pt x="238" y="66"/>
                  </a:cubicBezTo>
                  <a:cubicBezTo>
                    <a:pt x="236" y="66"/>
                    <a:pt x="235" y="66"/>
                    <a:pt x="233" y="65"/>
                  </a:cubicBezTo>
                  <a:cubicBezTo>
                    <a:pt x="207" y="60"/>
                    <a:pt x="189" y="37"/>
                    <a:pt x="187" y="10"/>
                  </a:cubicBezTo>
                  <a:cubicBezTo>
                    <a:pt x="187" y="3"/>
                    <a:pt x="184" y="0"/>
                    <a:pt x="177" y="0"/>
                  </a:cubicBezTo>
                  <a:cubicBezTo>
                    <a:pt x="122" y="0"/>
                    <a:pt x="66" y="0"/>
                    <a:pt x="11" y="0"/>
                  </a:cubicBezTo>
                  <a:cubicBezTo>
                    <a:pt x="3" y="0"/>
                    <a:pt x="0" y="4"/>
                    <a:pt x="1" y="11"/>
                  </a:cubicBezTo>
                  <a:cubicBezTo>
                    <a:pt x="2" y="26"/>
                    <a:pt x="10" y="38"/>
                    <a:pt x="24" y="46"/>
                  </a:cubicBezTo>
                  <a:cubicBezTo>
                    <a:pt x="25" y="46"/>
                    <a:pt x="27" y="48"/>
                    <a:pt x="27" y="50"/>
                  </a:cubicBezTo>
                  <a:cubicBezTo>
                    <a:pt x="28" y="64"/>
                    <a:pt x="40" y="79"/>
                    <a:pt x="55" y="83"/>
                  </a:cubicBezTo>
                  <a:cubicBezTo>
                    <a:pt x="58" y="84"/>
                    <a:pt x="61" y="85"/>
                    <a:pt x="62" y="90"/>
                  </a:cubicBezTo>
                  <a:cubicBezTo>
                    <a:pt x="62" y="93"/>
                    <a:pt x="65" y="96"/>
                    <a:pt x="67" y="99"/>
                  </a:cubicBezTo>
                  <a:cubicBezTo>
                    <a:pt x="74" y="108"/>
                    <a:pt x="84" y="114"/>
                    <a:pt x="96" y="116"/>
                  </a:cubicBezTo>
                  <a:cubicBezTo>
                    <a:pt x="98" y="116"/>
                    <a:pt x="100" y="117"/>
                    <a:pt x="101" y="118"/>
                  </a:cubicBezTo>
                  <a:cubicBezTo>
                    <a:pt x="109" y="132"/>
                    <a:pt x="122" y="139"/>
                    <a:pt x="138" y="139"/>
                  </a:cubicBezTo>
                  <a:cubicBezTo>
                    <a:pt x="143" y="139"/>
                    <a:pt x="146" y="140"/>
                    <a:pt x="150" y="144"/>
                  </a:cubicBezTo>
                  <a:cubicBezTo>
                    <a:pt x="162" y="155"/>
                    <a:pt x="176" y="158"/>
                    <a:pt x="191" y="153"/>
                  </a:cubicBezTo>
                  <a:cubicBezTo>
                    <a:pt x="193" y="153"/>
                    <a:pt x="195" y="154"/>
                    <a:pt x="196" y="154"/>
                  </a:cubicBezTo>
                  <a:cubicBezTo>
                    <a:pt x="200" y="156"/>
                    <a:pt x="203" y="159"/>
                    <a:pt x="207" y="160"/>
                  </a:cubicBezTo>
                  <a:cubicBezTo>
                    <a:pt x="217" y="165"/>
                    <a:pt x="227" y="164"/>
                    <a:pt x="237" y="160"/>
                  </a:cubicBezTo>
                  <a:cubicBezTo>
                    <a:pt x="237" y="160"/>
                    <a:pt x="244" y="157"/>
                    <a:pt x="247" y="158"/>
                  </a:cubicBezTo>
                  <a:cubicBezTo>
                    <a:pt x="248" y="158"/>
                    <a:pt x="248" y="158"/>
                    <a:pt x="248" y="158"/>
                  </a:cubicBezTo>
                  <a:cubicBezTo>
                    <a:pt x="250" y="158"/>
                    <a:pt x="254" y="160"/>
                    <a:pt x="254" y="160"/>
                  </a:cubicBezTo>
                  <a:cubicBezTo>
                    <a:pt x="255" y="161"/>
                    <a:pt x="257" y="161"/>
                    <a:pt x="258" y="162"/>
                  </a:cubicBezTo>
                  <a:cubicBezTo>
                    <a:pt x="271" y="165"/>
                    <a:pt x="283" y="163"/>
                    <a:pt x="294" y="155"/>
                  </a:cubicBezTo>
                  <a:cubicBezTo>
                    <a:pt x="297" y="153"/>
                    <a:pt x="299" y="153"/>
                    <a:pt x="302" y="154"/>
                  </a:cubicBezTo>
                  <a:cubicBezTo>
                    <a:pt x="318" y="158"/>
                    <a:pt x="331" y="154"/>
                    <a:pt x="343" y="143"/>
                  </a:cubicBezTo>
                  <a:cubicBezTo>
                    <a:pt x="345" y="141"/>
                    <a:pt x="346" y="138"/>
                    <a:pt x="350" y="139"/>
                  </a:cubicBezTo>
                  <a:cubicBezTo>
                    <a:pt x="366" y="141"/>
                    <a:pt x="380" y="134"/>
                    <a:pt x="389" y="120"/>
                  </a:cubicBezTo>
                  <a:cubicBezTo>
                    <a:pt x="391" y="117"/>
                    <a:pt x="394" y="116"/>
                    <a:pt x="397" y="115"/>
                  </a:cubicBezTo>
                  <a:cubicBezTo>
                    <a:pt x="413" y="113"/>
                    <a:pt x="424" y="104"/>
                    <a:pt x="430" y="89"/>
                  </a:cubicBezTo>
                  <a:cubicBezTo>
                    <a:pt x="431" y="86"/>
                    <a:pt x="433" y="85"/>
                    <a:pt x="436" y="83"/>
                  </a:cubicBezTo>
                  <a:cubicBezTo>
                    <a:pt x="452" y="78"/>
                    <a:pt x="462" y="66"/>
                    <a:pt x="464" y="49"/>
                  </a:cubicBezTo>
                  <a:cubicBezTo>
                    <a:pt x="465" y="48"/>
                    <a:pt x="466" y="46"/>
                    <a:pt x="467" y="46"/>
                  </a:cubicBezTo>
                  <a:cubicBezTo>
                    <a:pt x="481" y="38"/>
                    <a:pt x="488" y="27"/>
                    <a:pt x="490" y="12"/>
                  </a:cubicBezTo>
                  <a:cubicBezTo>
                    <a:pt x="492" y="3"/>
                    <a:pt x="489" y="0"/>
                    <a:pt x="479" y="0"/>
                  </a:cubicBezTo>
                  <a:close/>
                  <a:moveTo>
                    <a:pt x="452" y="34"/>
                  </a:moveTo>
                  <a:cubicBezTo>
                    <a:pt x="441" y="34"/>
                    <a:pt x="430" y="34"/>
                    <a:pt x="419" y="34"/>
                  </a:cubicBezTo>
                  <a:cubicBezTo>
                    <a:pt x="418" y="34"/>
                    <a:pt x="417" y="34"/>
                    <a:pt x="415" y="34"/>
                  </a:cubicBezTo>
                  <a:cubicBezTo>
                    <a:pt x="410" y="34"/>
                    <a:pt x="407" y="37"/>
                    <a:pt x="407" y="42"/>
                  </a:cubicBezTo>
                  <a:cubicBezTo>
                    <a:pt x="406" y="46"/>
                    <a:pt x="409" y="49"/>
                    <a:pt x="414" y="50"/>
                  </a:cubicBezTo>
                  <a:cubicBezTo>
                    <a:pt x="421" y="52"/>
                    <a:pt x="428" y="53"/>
                    <a:pt x="435" y="54"/>
                  </a:cubicBezTo>
                  <a:cubicBezTo>
                    <a:pt x="439" y="55"/>
                    <a:pt x="442" y="56"/>
                    <a:pt x="445" y="56"/>
                  </a:cubicBezTo>
                  <a:cubicBezTo>
                    <a:pt x="440" y="65"/>
                    <a:pt x="430" y="71"/>
                    <a:pt x="420" y="69"/>
                  </a:cubicBezTo>
                  <a:cubicBezTo>
                    <a:pt x="409" y="68"/>
                    <a:pt x="399" y="65"/>
                    <a:pt x="388" y="63"/>
                  </a:cubicBezTo>
                  <a:cubicBezTo>
                    <a:pt x="387" y="63"/>
                    <a:pt x="385" y="63"/>
                    <a:pt x="384" y="63"/>
                  </a:cubicBezTo>
                  <a:cubicBezTo>
                    <a:pt x="380" y="63"/>
                    <a:pt x="377" y="64"/>
                    <a:pt x="375" y="69"/>
                  </a:cubicBezTo>
                  <a:cubicBezTo>
                    <a:pt x="374" y="73"/>
                    <a:pt x="376" y="76"/>
                    <a:pt x="380" y="78"/>
                  </a:cubicBezTo>
                  <a:cubicBezTo>
                    <a:pt x="385" y="80"/>
                    <a:pt x="391" y="83"/>
                    <a:pt x="397" y="85"/>
                  </a:cubicBezTo>
                  <a:cubicBezTo>
                    <a:pt x="401" y="87"/>
                    <a:pt x="406" y="88"/>
                    <a:pt x="410" y="90"/>
                  </a:cubicBezTo>
                  <a:cubicBezTo>
                    <a:pt x="404" y="98"/>
                    <a:pt x="394" y="102"/>
                    <a:pt x="384" y="98"/>
                  </a:cubicBezTo>
                  <a:cubicBezTo>
                    <a:pt x="373" y="95"/>
                    <a:pt x="363" y="90"/>
                    <a:pt x="352" y="86"/>
                  </a:cubicBezTo>
                  <a:cubicBezTo>
                    <a:pt x="350" y="85"/>
                    <a:pt x="347" y="84"/>
                    <a:pt x="346" y="85"/>
                  </a:cubicBezTo>
                  <a:cubicBezTo>
                    <a:pt x="343" y="86"/>
                    <a:pt x="340" y="89"/>
                    <a:pt x="339" y="91"/>
                  </a:cubicBezTo>
                  <a:cubicBezTo>
                    <a:pt x="338" y="95"/>
                    <a:pt x="340" y="98"/>
                    <a:pt x="343" y="100"/>
                  </a:cubicBezTo>
                  <a:cubicBezTo>
                    <a:pt x="350" y="105"/>
                    <a:pt x="358" y="109"/>
                    <a:pt x="365" y="114"/>
                  </a:cubicBezTo>
                  <a:cubicBezTo>
                    <a:pt x="367" y="115"/>
                    <a:pt x="368" y="116"/>
                    <a:pt x="370" y="117"/>
                  </a:cubicBezTo>
                  <a:cubicBezTo>
                    <a:pt x="362" y="124"/>
                    <a:pt x="351" y="125"/>
                    <a:pt x="342" y="120"/>
                  </a:cubicBezTo>
                  <a:cubicBezTo>
                    <a:pt x="332" y="114"/>
                    <a:pt x="323" y="108"/>
                    <a:pt x="313" y="102"/>
                  </a:cubicBezTo>
                  <a:cubicBezTo>
                    <a:pt x="311" y="101"/>
                    <a:pt x="308" y="99"/>
                    <a:pt x="306" y="100"/>
                  </a:cubicBezTo>
                  <a:cubicBezTo>
                    <a:pt x="304" y="100"/>
                    <a:pt x="300" y="102"/>
                    <a:pt x="300" y="105"/>
                  </a:cubicBezTo>
                  <a:cubicBezTo>
                    <a:pt x="299" y="107"/>
                    <a:pt x="300" y="111"/>
                    <a:pt x="302" y="113"/>
                  </a:cubicBezTo>
                  <a:cubicBezTo>
                    <a:pt x="308" y="120"/>
                    <a:pt x="314" y="126"/>
                    <a:pt x="321" y="132"/>
                  </a:cubicBezTo>
                  <a:cubicBezTo>
                    <a:pt x="322" y="133"/>
                    <a:pt x="323" y="134"/>
                    <a:pt x="325" y="136"/>
                  </a:cubicBezTo>
                  <a:cubicBezTo>
                    <a:pt x="316" y="141"/>
                    <a:pt x="305" y="140"/>
                    <a:pt x="297" y="134"/>
                  </a:cubicBezTo>
                  <a:cubicBezTo>
                    <a:pt x="291" y="128"/>
                    <a:pt x="285" y="122"/>
                    <a:pt x="279" y="117"/>
                  </a:cubicBezTo>
                  <a:cubicBezTo>
                    <a:pt x="277" y="115"/>
                    <a:pt x="274" y="113"/>
                    <a:pt x="271" y="113"/>
                  </a:cubicBezTo>
                  <a:cubicBezTo>
                    <a:pt x="265" y="114"/>
                    <a:pt x="262" y="120"/>
                    <a:pt x="265" y="126"/>
                  </a:cubicBezTo>
                  <a:cubicBezTo>
                    <a:pt x="268" y="131"/>
                    <a:pt x="271" y="136"/>
                    <a:pt x="274" y="141"/>
                  </a:cubicBezTo>
                  <a:cubicBezTo>
                    <a:pt x="275" y="142"/>
                    <a:pt x="276" y="144"/>
                    <a:pt x="277" y="146"/>
                  </a:cubicBezTo>
                  <a:cubicBezTo>
                    <a:pt x="269" y="148"/>
                    <a:pt x="262" y="147"/>
                    <a:pt x="255" y="142"/>
                  </a:cubicBezTo>
                  <a:cubicBezTo>
                    <a:pt x="255" y="142"/>
                    <a:pt x="254" y="141"/>
                    <a:pt x="254" y="140"/>
                  </a:cubicBezTo>
                  <a:cubicBezTo>
                    <a:pt x="253" y="140"/>
                    <a:pt x="252" y="141"/>
                    <a:pt x="251" y="140"/>
                  </a:cubicBezTo>
                  <a:cubicBezTo>
                    <a:pt x="247" y="138"/>
                    <a:pt x="243" y="138"/>
                    <a:pt x="238" y="140"/>
                  </a:cubicBezTo>
                  <a:cubicBezTo>
                    <a:pt x="238" y="140"/>
                    <a:pt x="238" y="140"/>
                    <a:pt x="237" y="140"/>
                  </a:cubicBezTo>
                  <a:cubicBezTo>
                    <a:pt x="237" y="142"/>
                    <a:pt x="236" y="143"/>
                    <a:pt x="234" y="144"/>
                  </a:cubicBezTo>
                  <a:cubicBezTo>
                    <a:pt x="228" y="147"/>
                    <a:pt x="221" y="148"/>
                    <a:pt x="214" y="146"/>
                  </a:cubicBezTo>
                  <a:cubicBezTo>
                    <a:pt x="217" y="140"/>
                    <a:pt x="220" y="136"/>
                    <a:pt x="223" y="131"/>
                  </a:cubicBezTo>
                  <a:cubicBezTo>
                    <a:pt x="224" y="129"/>
                    <a:pt x="225" y="128"/>
                    <a:pt x="226" y="126"/>
                  </a:cubicBezTo>
                  <a:cubicBezTo>
                    <a:pt x="228" y="122"/>
                    <a:pt x="228" y="118"/>
                    <a:pt x="224" y="115"/>
                  </a:cubicBezTo>
                  <a:cubicBezTo>
                    <a:pt x="221" y="112"/>
                    <a:pt x="217" y="113"/>
                    <a:pt x="213" y="116"/>
                  </a:cubicBezTo>
                  <a:cubicBezTo>
                    <a:pt x="208" y="121"/>
                    <a:pt x="202" y="126"/>
                    <a:pt x="197" y="132"/>
                  </a:cubicBezTo>
                  <a:cubicBezTo>
                    <a:pt x="188" y="140"/>
                    <a:pt x="177" y="141"/>
                    <a:pt x="166" y="136"/>
                  </a:cubicBezTo>
                  <a:cubicBezTo>
                    <a:pt x="170" y="133"/>
                    <a:pt x="173" y="130"/>
                    <a:pt x="176" y="127"/>
                  </a:cubicBezTo>
                  <a:cubicBezTo>
                    <a:pt x="180" y="123"/>
                    <a:pt x="184" y="119"/>
                    <a:pt x="188" y="115"/>
                  </a:cubicBezTo>
                  <a:cubicBezTo>
                    <a:pt x="193" y="110"/>
                    <a:pt x="194" y="106"/>
                    <a:pt x="191" y="102"/>
                  </a:cubicBezTo>
                  <a:cubicBezTo>
                    <a:pt x="188" y="98"/>
                    <a:pt x="183" y="98"/>
                    <a:pt x="177" y="102"/>
                  </a:cubicBezTo>
                  <a:cubicBezTo>
                    <a:pt x="169" y="108"/>
                    <a:pt x="161" y="113"/>
                    <a:pt x="152" y="119"/>
                  </a:cubicBezTo>
                  <a:cubicBezTo>
                    <a:pt x="142" y="125"/>
                    <a:pt x="132" y="125"/>
                    <a:pt x="123" y="118"/>
                  </a:cubicBezTo>
                  <a:cubicBezTo>
                    <a:pt x="122" y="118"/>
                    <a:pt x="122" y="118"/>
                    <a:pt x="122" y="117"/>
                  </a:cubicBezTo>
                  <a:cubicBezTo>
                    <a:pt x="129" y="112"/>
                    <a:pt x="137" y="107"/>
                    <a:pt x="145" y="102"/>
                  </a:cubicBezTo>
                  <a:cubicBezTo>
                    <a:pt x="146" y="101"/>
                    <a:pt x="148" y="100"/>
                    <a:pt x="149" y="99"/>
                  </a:cubicBezTo>
                  <a:cubicBezTo>
                    <a:pt x="152" y="97"/>
                    <a:pt x="154" y="93"/>
                    <a:pt x="152" y="89"/>
                  </a:cubicBezTo>
                  <a:cubicBezTo>
                    <a:pt x="149" y="85"/>
                    <a:pt x="146" y="84"/>
                    <a:pt x="142" y="85"/>
                  </a:cubicBezTo>
                  <a:cubicBezTo>
                    <a:pt x="132" y="89"/>
                    <a:pt x="123" y="93"/>
                    <a:pt x="113" y="97"/>
                  </a:cubicBezTo>
                  <a:cubicBezTo>
                    <a:pt x="108" y="98"/>
                    <a:pt x="102" y="99"/>
                    <a:pt x="97" y="99"/>
                  </a:cubicBezTo>
                  <a:cubicBezTo>
                    <a:pt x="91" y="99"/>
                    <a:pt x="85" y="96"/>
                    <a:pt x="81" y="90"/>
                  </a:cubicBezTo>
                  <a:cubicBezTo>
                    <a:pt x="90" y="87"/>
                    <a:pt x="98" y="83"/>
                    <a:pt x="107" y="80"/>
                  </a:cubicBezTo>
                  <a:cubicBezTo>
                    <a:pt x="108" y="79"/>
                    <a:pt x="110" y="79"/>
                    <a:pt x="112" y="78"/>
                  </a:cubicBezTo>
                  <a:cubicBezTo>
                    <a:pt x="115" y="76"/>
                    <a:pt x="117" y="73"/>
                    <a:pt x="116" y="69"/>
                  </a:cubicBezTo>
                  <a:cubicBezTo>
                    <a:pt x="115" y="65"/>
                    <a:pt x="112" y="62"/>
                    <a:pt x="108" y="63"/>
                  </a:cubicBezTo>
                  <a:cubicBezTo>
                    <a:pt x="99" y="64"/>
                    <a:pt x="91" y="66"/>
                    <a:pt x="83" y="67"/>
                  </a:cubicBezTo>
                  <a:cubicBezTo>
                    <a:pt x="76" y="68"/>
                    <a:pt x="70" y="69"/>
                    <a:pt x="63" y="69"/>
                  </a:cubicBezTo>
                  <a:cubicBezTo>
                    <a:pt x="56" y="68"/>
                    <a:pt x="50" y="63"/>
                    <a:pt x="46" y="56"/>
                  </a:cubicBezTo>
                  <a:cubicBezTo>
                    <a:pt x="57" y="54"/>
                    <a:pt x="67" y="52"/>
                    <a:pt x="77" y="50"/>
                  </a:cubicBezTo>
                  <a:cubicBezTo>
                    <a:pt x="80" y="50"/>
                    <a:pt x="84" y="48"/>
                    <a:pt x="84" y="44"/>
                  </a:cubicBezTo>
                  <a:cubicBezTo>
                    <a:pt x="84" y="41"/>
                    <a:pt x="83" y="38"/>
                    <a:pt x="82" y="36"/>
                  </a:cubicBezTo>
                  <a:cubicBezTo>
                    <a:pt x="80" y="34"/>
                    <a:pt x="76" y="34"/>
                    <a:pt x="74" y="34"/>
                  </a:cubicBezTo>
                  <a:cubicBezTo>
                    <a:pt x="63" y="34"/>
                    <a:pt x="52" y="34"/>
                    <a:pt x="41" y="34"/>
                  </a:cubicBezTo>
                  <a:cubicBezTo>
                    <a:pt x="30" y="33"/>
                    <a:pt x="23" y="27"/>
                    <a:pt x="19" y="18"/>
                  </a:cubicBezTo>
                  <a:cubicBezTo>
                    <a:pt x="19" y="18"/>
                    <a:pt x="19" y="17"/>
                    <a:pt x="19" y="16"/>
                  </a:cubicBezTo>
                  <a:cubicBezTo>
                    <a:pt x="171" y="16"/>
                    <a:pt x="171" y="16"/>
                    <a:pt x="171" y="16"/>
                  </a:cubicBezTo>
                  <a:cubicBezTo>
                    <a:pt x="178" y="54"/>
                    <a:pt x="200" y="76"/>
                    <a:pt x="238" y="83"/>
                  </a:cubicBezTo>
                  <a:cubicBezTo>
                    <a:pt x="238" y="83"/>
                    <a:pt x="246" y="84"/>
                    <a:pt x="254" y="83"/>
                  </a:cubicBezTo>
                  <a:cubicBezTo>
                    <a:pt x="291" y="76"/>
                    <a:pt x="313" y="54"/>
                    <a:pt x="320" y="16"/>
                  </a:cubicBezTo>
                  <a:cubicBezTo>
                    <a:pt x="473" y="16"/>
                    <a:pt x="473" y="16"/>
                    <a:pt x="473" y="16"/>
                  </a:cubicBezTo>
                  <a:cubicBezTo>
                    <a:pt x="470" y="26"/>
                    <a:pt x="461" y="33"/>
                    <a:pt x="452" y="3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
              <a:extLst>
                <a:ext uri="{FF2B5EF4-FFF2-40B4-BE49-F238E27FC236}">
                  <a16:creationId xmlns:a16="http://schemas.microsoft.com/office/drawing/2014/main" id="{DB09E78D-C44F-4E18-BD98-EB900CFBC72C}"/>
                </a:ext>
              </a:extLst>
            </p:cNvPr>
            <p:cNvSpPr>
              <a:spLocks noEditPoints="1"/>
            </p:cNvSpPr>
            <p:nvPr/>
          </p:nvSpPr>
          <p:spPr bwMode="auto">
            <a:xfrm>
              <a:off x="774" y="1029"/>
              <a:ext cx="243" cy="769"/>
            </a:xfrm>
            <a:custGeom>
              <a:avLst/>
              <a:gdLst>
                <a:gd name="T0" fmla="*/ 128 w 160"/>
                <a:gd name="T1" fmla="*/ 360 h 505"/>
                <a:gd name="T2" fmla="*/ 138 w 160"/>
                <a:gd name="T3" fmla="*/ 372 h 505"/>
                <a:gd name="T4" fmla="*/ 142 w 160"/>
                <a:gd name="T5" fmla="*/ 310 h 505"/>
                <a:gd name="T6" fmla="*/ 102 w 160"/>
                <a:gd name="T7" fmla="*/ 290 h 505"/>
                <a:gd name="T8" fmla="*/ 96 w 160"/>
                <a:gd name="T9" fmla="*/ 284 h 505"/>
                <a:gd name="T10" fmla="*/ 97 w 160"/>
                <a:gd name="T11" fmla="*/ 258 h 505"/>
                <a:gd name="T12" fmla="*/ 96 w 160"/>
                <a:gd name="T13" fmla="*/ 90 h 505"/>
                <a:gd name="T14" fmla="*/ 100 w 160"/>
                <a:gd name="T15" fmla="*/ 85 h 505"/>
                <a:gd name="T16" fmla="*/ 131 w 160"/>
                <a:gd name="T17" fmla="*/ 47 h 505"/>
                <a:gd name="T18" fmla="*/ 106 w 160"/>
                <a:gd name="T19" fmla="*/ 7 h 505"/>
                <a:gd name="T20" fmla="*/ 65 w 160"/>
                <a:gd name="T21" fmla="*/ 11 h 505"/>
                <a:gd name="T22" fmla="*/ 47 w 160"/>
                <a:gd name="T23" fmla="*/ 49 h 505"/>
                <a:gd name="T24" fmla="*/ 77 w 160"/>
                <a:gd name="T25" fmla="*/ 86 h 505"/>
                <a:gd name="T26" fmla="*/ 80 w 160"/>
                <a:gd name="T27" fmla="*/ 89 h 505"/>
                <a:gd name="T28" fmla="*/ 80 w 160"/>
                <a:gd name="T29" fmla="*/ 288 h 505"/>
                <a:gd name="T30" fmla="*/ 37 w 160"/>
                <a:gd name="T31" fmla="*/ 272 h 505"/>
                <a:gd name="T32" fmla="*/ 37 w 160"/>
                <a:gd name="T33" fmla="*/ 218 h 505"/>
                <a:gd name="T34" fmla="*/ 42 w 160"/>
                <a:gd name="T35" fmla="*/ 214 h 505"/>
                <a:gd name="T36" fmla="*/ 33 w 160"/>
                <a:gd name="T37" fmla="*/ 201 h 505"/>
                <a:gd name="T38" fmla="*/ 17 w 160"/>
                <a:gd name="T39" fmla="*/ 274 h 505"/>
                <a:gd name="T40" fmla="*/ 58 w 160"/>
                <a:gd name="T41" fmla="*/ 301 h 505"/>
                <a:gd name="T42" fmla="*/ 80 w 160"/>
                <a:gd name="T43" fmla="*/ 305 h 505"/>
                <a:gd name="T44" fmla="*/ 80 w 160"/>
                <a:gd name="T45" fmla="*/ 373 h 505"/>
                <a:gd name="T46" fmla="*/ 44 w 160"/>
                <a:gd name="T47" fmla="*/ 355 h 505"/>
                <a:gd name="T48" fmla="*/ 44 w 160"/>
                <a:gd name="T49" fmla="*/ 323 h 505"/>
                <a:gd name="T50" fmla="*/ 46 w 160"/>
                <a:gd name="T51" fmla="*/ 321 h 505"/>
                <a:gd name="T52" fmla="*/ 35 w 160"/>
                <a:gd name="T53" fmla="*/ 310 h 505"/>
                <a:gd name="T54" fmla="*/ 32 w 160"/>
                <a:gd name="T55" fmla="*/ 366 h 505"/>
                <a:gd name="T56" fmla="*/ 54 w 160"/>
                <a:gd name="T57" fmla="*/ 382 h 505"/>
                <a:gd name="T58" fmla="*/ 80 w 160"/>
                <a:gd name="T59" fmla="*/ 390 h 505"/>
                <a:gd name="T60" fmla="*/ 80 w 160"/>
                <a:gd name="T61" fmla="*/ 435 h 505"/>
                <a:gd name="T62" fmla="*/ 55 w 160"/>
                <a:gd name="T63" fmla="*/ 404 h 505"/>
                <a:gd name="T64" fmla="*/ 42 w 160"/>
                <a:gd name="T65" fmla="*/ 396 h 505"/>
                <a:gd name="T66" fmla="*/ 39 w 160"/>
                <a:gd name="T67" fmla="*/ 403 h 505"/>
                <a:gd name="T68" fmla="*/ 55 w 160"/>
                <a:gd name="T69" fmla="*/ 443 h 505"/>
                <a:gd name="T70" fmla="*/ 81 w 160"/>
                <a:gd name="T71" fmla="*/ 454 h 505"/>
                <a:gd name="T72" fmla="*/ 81 w 160"/>
                <a:gd name="T73" fmla="*/ 505 h 505"/>
                <a:gd name="T74" fmla="*/ 97 w 160"/>
                <a:gd name="T75" fmla="*/ 505 h 505"/>
                <a:gd name="T76" fmla="*/ 97 w 160"/>
                <a:gd name="T77" fmla="*/ 455 h 505"/>
                <a:gd name="T78" fmla="*/ 105 w 160"/>
                <a:gd name="T79" fmla="*/ 475 h 505"/>
                <a:gd name="T80" fmla="*/ 113 w 160"/>
                <a:gd name="T81" fmla="*/ 487 h 505"/>
                <a:gd name="T82" fmla="*/ 124 w 160"/>
                <a:gd name="T83" fmla="*/ 457 h 505"/>
                <a:gd name="T84" fmla="*/ 100 w 160"/>
                <a:gd name="T85" fmla="*/ 438 h 505"/>
                <a:gd name="T86" fmla="*/ 97 w 160"/>
                <a:gd name="T87" fmla="*/ 435 h 505"/>
                <a:gd name="T88" fmla="*/ 97 w 160"/>
                <a:gd name="T89" fmla="*/ 391 h 505"/>
                <a:gd name="T90" fmla="*/ 121 w 160"/>
                <a:gd name="T91" fmla="*/ 424 h 505"/>
                <a:gd name="T92" fmla="*/ 133 w 160"/>
                <a:gd name="T93" fmla="*/ 433 h 505"/>
                <a:gd name="T94" fmla="*/ 130 w 160"/>
                <a:gd name="T95" fmla="*/ 389 h 505"/>
                <a:gd name="T96" fmla="*/ 100 w 160"/>
                <a:gd name="T97" fmla="*/ 375 h 505"/>
                <a:gd name="T98" fmla="*/ 96 w 160"/>
                <a:gd name="T99" fmla="*/ 370 h 505"/>
                <a:gd name="T100" fmla="*/ 97 w 160"/>
                <a:gd name="T101" fmla="*/ 310 h 505"/>
                <a:gd name="T102" fmla="*/ 97 w 160"/>
                <a:gd name="T103" fmla="*/ 306 h 505"/>
                <a:gd name="T104" fmla="*/ 130 w 160"/>
                <a:gd name="T105" fmla="*/ 321 h 505"/>
                <a:gd name="T106" fmla="*/ 136 w 160"/>
                <a:gd name="T107" fmla="*/ 351 h 505"/>
                <a:gd name="T108" fmla="*/ 128 w 160"/>
                <a:gd name="T109" fmla="*/ 360 h 505"/>
                <a:gd name="T110" fmla="*/ 63 w 160"/>
                <a:gd name="T111" fmla="*/ 45 h 505"/>
                <a:gd name="T112" fmla="*/ 89 w 160"/>
                <a:gd name="T113" fmla="*/ 19 h 505"/>
                <a:gd name="T114" fmla="*/ 114 w 160"/>
                <a:gd name="T115" fmla="*/ 45 h 505"/>
                <a:gd name="T116" fmla="*/ 88 w 160"/>
                <a:gd name="T117" fmla="*/ 71 h 505"/>
                <a:gd name="T118" fmla="*/ 63 w 160"/>
                <a:gd name="T119" fmla="*/ 4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 h="505">
                  <a:moveTo>
                    <a:pt x="128" y="360"/>
                  </a:moveTo>
                  <a:cubicBezTo>
                    <a:pt x="132" y="364"/>
                    <a:pt x="135" y="368"/>
                    <a:pt x="138" y="372"/>
                  </a:cubicBezTo>
                  <a:cubicBezTo>
                    <a:pt x="159" y="355"/>
                    <a:pt x="160" y="328"/>
                    <a:pt x="142" y="310"/>
                  </a:cubicBezTo>
                  <a:cubicBezTo>
                    <a:pt x="131" y="298"/>
                    <a:pt x="117" y="293"/>
                    <a:pt x="102" y="290"/>
                  </a:cubicBezTo>
                  <a:cubicBezTo>
                    <a:pt x="98" y="290"/>
                    <a:pt x="96" y="289"/>
                    <a:pt x="96" y="284"/>
                  </a:cubicBezTo>
                  <a:cubicBezTo>
                    <a:pt x="97" y="276"/>
                    <a:pt x="97" y="267"/>
                    <a:pt x="97" y="258"/>
                  </a:cubicBezTo>
                  <a:cubicBezTo>
                    <a:pt x="97" y="258"/>
                    <a:pt x="97" y="94"/>
                    <a:pt x="96" y="90"/>
                  </a:cubicBezTo>
                  <a:cubicBezTo>
                    <a:pt x="96" y="87"/>
                    <a:pt x="97" y="86"/>
                    <a:pt x="100" y="85"/>
                  </a:cubicBezTo>
                  <a:cubicBezTo>
                    <a:pt x="118" y="80"/>
                    <a:pt x="129" y="66"/>
                    <a:pt x="131" y="47"/>
                  </a:cubicBezTo>
                  <a:cubicBezTo>
                    <a:pt x="132" y="31"/>
                    <a:pt x="122" y="15"/>
                    <a:pt x="106" y="7"/>
                  </a:cubicBezTo>
                  <a:cubicBezTo>
                    <a:pt x="92" y="0"/>
                    <a:pt x="78" y="2"/>
                    <a:pt x="65" y="11"/>
                  </a:cubicBezTo>
                  <a:cubicBezTo>
                    <a:pt x="51" y="20"/>
                    <a:pt x="45" y="33"/>
                    <a:pt x="47" y="49"/>
                  </a:cubicBezTo>
                  <a:cubicBezTo>
                    <a:pt x="49" y="68"/>
                    <a:pt x="60" y="80"/>
                    <a:pt x="77" y="86"/>
                  </a:cubicBezTo>
                  <a:cubicBezTo>
                    <a:pt x="79" y="86"/>
                    <a:pt x="80" y="88"/>
                    <a:pt x="80" y="89"/>
                  </a:cubicBezTo>
                  <a:cubicBezTo>
                    <a:pt x="81" y="93"/>
                    <a:pt x="80" y="288"/>
                    <a:pt x="80" y="288"/>
                  </a:cubicBezTo>
                  <a:cubicBezTo>
                    <a:pt x="64" y="287"/>
                    <a:pt x="49" y="282"/>
                    <a:pt x="37" y="272"/>
                  </a:cubicBezTo>
                  <a:cubicBezTo>
                    <a:pt x="19" y="256"/>
                    <a:pt x="19" y="234"/>
                    <a:pt x="37" y="218"/>
                  </a:cubicBezTo>
                  <a:cubicBezTo>
                    <a:pt x="38" y="217"/>
                    <a:pt x="40" y="215"/>
                    <a:pt x="42" y="214"/>
                  </a:cubicBezTo>
                  <a:cubicBezTo>
                    <a:pt x="39" y="209"/>
                    <a:pt x="36" y="205"/>
                    <a:pt x="33" y="201"/>
                  </a:cubicBezTo>
                  <a:cubicBezTo>
                    <a:pt x="7" y="218"/>
                    <a:pt x="0" y="250"/>
                    <a:pt x="17" y="274"/>
                  </a:cubicBezTo>
                  <a:cubicBezTo>
                    <a:pt x="28" y="288"/>
                    <a:pt x="42" y="296"/>
                    <a:pt x="58" y="301"/>
                  </a:cubicBezTo>
                  <a:cubicBezTo>
                    <a:pt x="66" y="303"/>
                    <a:pt x="73" y="304"/>
                    <a:pt x="80" y="305"/>
                  </a:cubicBezTo>
                  <a:cubicBezTo>
                    <a:pt x="80" y="373"/>
                    <a:pt x="80" y="373"/>
                    <a:pt x="80" y="373"/>
                  </a:cubicBezTo>
                  <a:cubicBezTo>
                    <a:pt x="66" y="371"/>
                    <a:pt x="53" y="366"/>
                    <a:pt x="44" y="355"/>
                  </a:cubicBezTo>
                  <a:cubicBezTo>
                    <a:pt x="36" y="345"/>
                    <a:pt x="37" y="334"/>
                    <a:pt x="44" y="323"/>
                  </a:cubicBezTo>
                  <a:cubicBezTo>
                    <a:pt x="45" y="322"/>
                    <a:pt x="46" y="321"/>
                    <a:pt x="46" y="321"/>
                  </a:cubicBezTo>
                  <a:cubicBezTo>
                    <a:pt x="42" y="317"/>
                    <a:pt x="38" y="314"/>
                    <a:pt x="35" y="310"/>
                  </a:cubicBezTo>
                  <a:cubicBezTo>
                    <a:pt x="19" y="326"/>
                    <a:pt x="18" y="349"/>
                    <a:pt x="32" y="366"/>
                  </a:cubicBezTo>
                  <a:cubicBezTo>
                    <a:pt x="38" y="373"/>
                    <a:pt x="46" y="379"/>
                    <a:pt x="54" y="382"/>
                  </a:cubicBezTo>
                  <a:cubicBezTo>
                    <a:pt x="62" y="385"/>
                    <a:pt x="71" y="387"/>
                    <a:pt x="80" y="390"/>
                  </a:cubicBezTo>
                  <a:cubicBezTo>
                    <a:pt x="80" y="435"/>
                    <a:pt x="80" y="435"/>
                    <a:pt x="80" y="435"/>
                  </a:cubicBezTo>
                  <a:cubicBezTo>
                    <a:pt x="61" y="434"/>
                    <a:pt x="51" y="422"/>
                    <a:pt x="55" y="404"/>
                  </a:cubicBezTo>
                  <a:cubicBezTo>
                    <a:pt x="51" y="402"/>
                    <a:pt x="46" y="399"/>
                    <a:pt x="42" y="396"/>
                  </a:cubicBezTo>
                  <a:cubicBezTo>
                    <a:pt x="40" y="399"/>
                    <a:pt x="39" y="401"/>
                    <a:pt x="39" y="403"/>
                  </a:cubicBezTo>
                  <a:cubicBezTo>
                    <a:pt x="33" y="418"/>
                    <a:pt x="40" y="434"/>
                    <a:pt x="55" y="443"/>
                  </a:cubicBezTo>
                  <a:cubicBezTo>
                    <a:pt x="63" y="447"/>
                    <a:pt x="71" y="450"/>
                    <a:pt x="81" y="454"/>
                  </a:cubicBezTo>
                  <a:cubicBezTo>
                    <a:pt x="81" y="505"/>
                    <a:pt x="81" y="505"/>
                    <a:pt x="81" y="505"/>
                  </a:cubicBezTo>
                  <a:cubicBezTo>
                    <a:pt x="97" y="505"/>
                    <a:pt x="97" y="505"/>
                    <a:pt x="97" y="505"/>
                  </a:cubicBezTo>
                  <a:cubicBezTo>
                    <a:pt x="97" y="455"/>
                    <a:pt x="97" y="455"/>
                    <a:pt x="97" y="455"/>
                  </a:cubicBezTo>
                  <a:cubicBezTo>
                    <a:pt x="106" y="456"/>
                    <a:pt x="115" y="464"/>
                    <a:pt x="105" y="475"/>
                  </a:cubicBezTo>
                  <a:cubicBezTo>
                    <a:pt x="108" y="479"/>
                    <a:pt x="111" y="483"/>
                    <a:pt x="113" y="487"/>
                  </a:cubicBezTo>
                  <a:cubicBezTo>
                    <a:pt x="124" y="480"/>
                    <a:pt x="128" y="468"/>
                    <a:pt x="124" y="457"/>
                  </a:cubicBezTo>
                  <a:cubicBezTo>
                    <a:pt x="119" y="446"/>
                    <a:pt x="111" y="441"/>
                    <a:pt x="100" y="438"/>
                  </a:cubicBezTo>
                  <a:cubicBezTo>
                    <a:pt x="99" y="438"/>
                    <a:pt x="97" y="436"/>
                    <a:pt x="97" y="435"/>
                  </a:cubicBezTo>
                  <a:cubicBezTo>
                    <a:pt x="96" y="420"/>
                    <a:pt x="97" y="405"/>
                    <a:pt x="97" y="391"/>
                  </a:cubicBezTo>
                  <a:cubicBezTo>
                    <a:pt x="117" y="393"/>
                    <a:pt x="127" y="405"/>
                    <a:pt x="121" y="424"/>
                  </a:cubicBezTo>
                  <a:cubicBezTo>
                    <a:pt x="125" y="427"/>
                    <a:pt x="129" y="430"/>
                    <a:pt x="133" y="433"/>
                  </a:cubicBezTo>
                  <a:cubicBezTo>
                    <a:pt x="144" y="421"/>
                    <a:pt x="142" y="401"/>
                    <a:pt x="130" y="389"/>
                  </a:cubicBezTo>
                  <a:cubicBezTo>
                    <a:pt x="122" y="381"/>
                    <a:pt x="112" y="376"/>
                    <a:pt x="100" y="375"/>
                  </a:cubicBezTo>
                  <a:cubicBezTo>
                    <a:pt x="97" y="374"/>
                    <a:pt x="96" y="373"/>
                    <a:pt x="96" y="370"/>
                  </a:cubicBezTo>
                  <a:cubicBezTo>
                    <a:pt x="97" y="350"/>
                    <a:pt x="97" y="330"/>
                    <a:pt x="97" y="310"/>
                  </a:cubicBezTo>
                  <a:cubicBezTo>
                    <a:pt x="97" y="308"/>
                    <a:pt x="97" y="307"/>
                    <a:pt x="97" y="306"/>
                  </a:cubicBezTo>
                  <a:cubicBezTo>
                    <a:pt x="110" y="307"/>
                    <a:pt x="121" y="312"/>
                    <a:pt x="130" y="321"/>
                  </a:cubicBezTo>
                  <a:cubicBezTo>
                    <a:pt x="139" y="329"/>
                    <a:pt x="141" y="341"/>
                    <a:pt x="136" y="351"/>
                  </a:cubicBezTo>
                  <a:cubicBezTo>
                    <a:pt x="134" y="354"/>
                    <a:pt x="131" y="357"/>
                    <a:pt x="128" y="360"/>
                  </a:cubicBezTo>
                  <a:close/>
                  <a:moveTo>
                    <a:pt x="63" y="45"/>
                  </a:moveTo>
                  <a:cubicBezTo>
                    <a:pt x="63" y="31"/>
                    <a:pt x="74" y="19"/>
                    <a:pt x="89" y="19"/>
                  </a:cubicBezTo>
                  <a:cubicBezTo>
                    <a:pt x="103" y="19"/>
                    <a:pt x="114" y="31"/>
                    <a:pt x="114" y="45"/>
                  </a:cubicBezTo>
                  <a:cubicBezTo>
                    <a:pt x="114" y="59"/>
                    <a:pt x="103" y="71"/>
                    <a:pt x="88" y="71"/>
                  </a:cubicBezTo>
                  <a:cubicBezTo>
                    <a:pt x="74" y="71"/>
                    <a:pt x="63" y="59"/>
                    <a:pt x="63" y="45"/>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19387A98-35A4-46D3-8062-042BAF144E65}"/>
                </a:ext>
              </a:extLst>
            </p:cNvPr>
            <p:cNvSpPr>
              <a:spLocks/>
            </p:cNvSpPr>
            <p:nvPr/>
          </p:nvSpPr>
          <p:spPr bwMode="auto">
            <a:xfrm>
              <a:off x="979" y="1335"/>
              <a:ext cx="69" cy="134"/>
            </a:xfrm>
            <a:custGeom>
              <a:avLst/>
              <a:gdLst>
                <a:gd name="T0" fmla="*/ 0 w 45"/>
                <a:gd name="T1" fmla="*/ 13 h 88"/>
                <a:gd name="T2" fmla="*/ 9 w 45"/>
                <a:gd name="T3" fmla="*/ 0 h 88"/>
                <a:gd name="T4" fmla="*/ 8 w 45"/>
                <a:gd name="T5" fmla="*/ 88 h 88"/>
                <a:gd name="T6" fmla="*/ 0 w 45"/>
                <a:gd name="T7" fmla="*/ 75 h 88"/>
                <a:gd name="T8" fmla="*/ 18 w 45"/>
                <a:gd name="T9" fmla="*/ 44 h 88"/>
                <a:gd name="T10" fmla="*/ 0 w 45"/>
                <a:gd name="T11" fmla="*/ 13 h 88"/>
              </a:gdLst>
              <a:ahLst/>
              <a:cxnLst>
                <a:cxn ang="0">
                  <a:pos x="T0" y="T1"/>
                </a:cxn>
                <a:cxn ang="0">
                  <a:pos x="T2" y="T3"/>
                </a:cxn>
                <a:cxn ang="0">
                  <a:pos x="T4" y="T5"/>
                </a:cxn>
                <a:cxn ang="0">
                  <a:pos x="T6" y="T7"/>
                </a:cxn>
                <a:cxn ang="0">
                  <a:pos x="T8" y="T9"/>
                </a:cxn>
                <a:cxn ang="0">
                  <a:pos x="T10" y="T11"/>
                </a:cxn>
              </a:cxnLst>
              <a:rect l="0" t="0" r="r" b="b"/>
              <a:pathLst>
                <a:path w="45" h="88">
                  <a:moveTo>
                    <a:pt x="0" y="13"/>
                  </a:moveTo>
                  <a:cubicBezTo>
                    <a:pt x="4" y="8"/>
                    <a:pt x="6" y="4"/>
                    <a:pt x="9" y="0"/>
                  </a:cubicBezTo>
                  <a:cubicBezTo>
                    <a:pt x="41" y="21"/>
                    <a:pt x="45" y="64"/>
                    <a:pt x="8" y="88"/>
                  </a:cubicBezTo>
                  <a:cubicBezTo>
                    <a:pt x="5" y="84"/>
                    <a:pt x="3" y="79"/>
                    <a:pt x="0" y="75"/>
                  </a:cubicBezTo>
                  <a:cubicBezTo>
                    <a:pt x="10" y="67"/>
                    <a:pt x="18" y="58"/>
                    <a:pt x="18" y="44"/>
                  </a:cubicBezTo>
                  <a:cubicBezTo>
                    <a:pt x="18" y="30"/>
                    <a:pt x="11" y="21"/>
                    <a:pt x="0" y="13"/>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A379A295-B868-45AB-9649-8463E932B103}"/>
                </a:ext>
              </a:extLst>
            </p:cNvPr>
            <p:cNvSpPr>
              <a:spLocks/>
            </p:cNvSpPr>
            <p:nvPr/>
          </p:nvSpPr>
          <p:spPr bwMode="auto">
            <a:xfrm>
              <a:off x="852" y="1739"/>
              <a:ext cx="33" cy="32"/>
            </a:xfrm>
            <a:custGeom>
              <a:avLst/>
              <a:gdLst>
                <a:gd name="T0" fmla="*/ 22 w 22"/>
                <a:gd name="T1" fmla="*/ 8 h 21"/>
                <a:gd name="T2" fmla="*/ 12 w 22"/>
                <a:gd name="T3" fmla="*/ 21 h 21"/>
                <a:gd name="T4" fmla="*/ 0 w 22"/>
                <a:gd name="T5" fmla="*/ 0 h 21"/>
                <a:gd name="T6" fmla="*/ 13 w 22"/>
                <a:gd name="T7" fmla="*/ 0 h 21"/>
                <a:gd name="T8" fmla="*/ 22 w 22"/>
                <a:gd name="T9" fmla="*/ 8 h 21"/>
              </a:gdLst>
              <a:ahLst/>
              <a:cxnLst>
                <a:cxn ang="0">
                  <a:pos x="T0" y="T1"/>
                </a:cxn>
                <a:cxn ang="0">
                  <a:pos x="T2" y="T3"/>
                </a:cxn>
                <a:cxn ang="0">
                  <a:pos x="T4" y="T5"/>
                </a:cxn>
                <a:cxn ang="0">
                  <a:pos x="T6" y="T7"/>
                </a:cxn>
                <a:cxn ang="0">
                  <a:pos x="T8" y="T9"/>
                </a:cxn>
              </a:cxnLst>
              <a:rect l="0" t="0" r="r" b="b"/>
              <a:pathLst>
                <a:path w="22" h="21">
                  <a:moveTo>
                    <a:pt x="22" y="8"/>
                  </a:moveTo>
                  <a:cubicBezTo>
                    <a:pt x="18" y="13"/>
                    <a:pt x="16" y="17"/>
                    <a:pt x="12" y="21"/>
                  </a:cubicBezTo>
                  <a:cubicBezTo>
                    <a:pt x="5" y="16"/>
                    <a:pt x="1" y="10"/>
                    <a:pt x="0" y="0"/>
                  </a:cubicBezTo>
                  <a:cubicBezTo>
                    <a:pt x="5" y="0"/>
                    <a:pt x="9" y="0"/>
                    <a:pt x="13" y="0"/>
                  </a:cubicBezTo>
                  <a:cubicBezTo>
                    <a:pt x="19" y="0"/>
                    <a:pt x="17" y="7"/>
                    <a:pt x="22" y="8"/>
                  </a:cubicBezTo>
                  <a:close/>
                </a:path>
              </a:pathLst>
            </a:custGeom>
            <a:solidFill>
              <a:srgbClr val="3941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TextBox 38">
            <a:extLst>
              <a:ext uri="{FF2B5EF4-FFF2-40B4-BE49-F238E27FC236}">
                <a16:creationId xmlns:a16="http://schemas.microsoft.com/office/drawing/2014/main" id="{C47C020C-E21F-4C42-B80B-CD846E069AAF}"/>
              </a:ext>
            </a:extLst>
          </p:cNvPr>
          <p:cNvSpPr txBox="1"/>
          <p:nvPr/>
        </p:nvSpPr>
        <p:spPr>
          <a:xfrm>
            <a:off x="1053584" y="1712850"/>
            <a:ext cx="2049663" cy="217769"/>
          </a:xfrm>
          <a:prstGeom prst="rect">
            <a:avLst/>
          </a:prstGeom>
          <a:noFill/>
        </p:spPr>
        <p:txBody>
          <a:bodyPr wrap="square" lIns="0" tIns="0" rIns="0" bIns="0" rtlCol="0">
            <a:noAutofit/>
          </a:bodyPr>
          <a:lstStyle/>
          <a:p>
            <a:pPr>
              <a:lnSpc>
                <a:spcPct val="90000"/>
              </a:lnSpc>
            </a:pPr>
            <a:r>
              <a:rPr lang="en-US" sz="1400" b="1" dirty="0">
                <a:solidFill>
                  <a:schemeClr val="tx2"/>
                </a:solidFill>
              </a:rPr>
              <a:t>Title</a:t>
            </a:r>
          </a:p>
        </p:txBody>
      </p:sp>
      <p:sp>
        <p:nvSpPr>
          <p:cNvPr id="41" name="TextBox 40">
            <a:extLst>
              <a:ext uri="{FF2B5EF4-FFF2-40B4-BE49-F238E27FC236}">
                <a16:creationId xmlns:a16="http://schemas.microsoft.com/office/drawing/2014/main" id="{43F40E9A-4F4F-4D0D-B460-4FB5873889C5}"/>
              </a:ext>
            </a:extLst>
          </p:cNvPr>
          <p:cNvSpPr txBox="1"/>
          <p:nvPr/>
        </p:nvSpPr>
        <p:spPr>
          <a:xfrm>
            <a:off x="1053584" y="4149202"/>
            <a:ext cx="2049663" cy="217769"/>
          </a:xfrm>
          <a:prstGeom prst="rect">
            <a:avLst/>
          </a:prstGeom>
          <a:noFill/>
        </p:spPr>
        <p:txBody>
          <a:bodyPr wrap="square" lIns="0" tIns="0" rIns="0" bIns="0" rtlCol="0">
            <a:noAutofit/>
          </a:bodyPr>
          <a:lstStyle/>
          <a:p>
            <a:pPr>
              <a:lnSpc>
                <a:spcPct val="90000"/>
              </a:lnSpc>
            </a:pPr>
            <a:r>
              <a:rPr lang="en-US" sz="1400" b="1" dirty="0">
                <a:solidFill>
                  <a:schemeClr val="accent1"/>
                </a:solidFill>
              </a:rPr>
              <a:t>Title</a:t>
            </a:r>
          </a:p>
        </p:txBody>
      </p:sp>
      <p:sp>
        <p:nvSpPr>
          <p:cNvPr id="42" name="TextBox 41">
            <a:extLst>
              <a:ext uri="{FF2B5EF4-FFF2-40B4-BE49-F238E27FC236}">
                <a16:creationId xmlns:a16="http://schemas.microsoft.com/office/drawing/2014/main" id="{C2A61E16-E237-4B74-8BEE-DC05219304BB}"/>
              </a:ext>
            </a:extLst>
          </p:cNvPr>
          <p:cNvSpPr txBox="1"/>
          <p:nvPr/>
        </p:nvSpPr>
        <p:spPr>
          <a:xfrm>
            <a:off x="7865911" y="1712850"/>
            <a:ext cx="2049663" cy="217769"/>
          </a:xfrm>
          <a:prstGeom prst="rect">
            <a:avLst/>
          </a:prstGeom>
          <a:noFill/>
        </p:spPr>
        <p:txBody>
          <a:bodyPr wrap="square" lIns="0" tIns="0" rIns="0" bIns="0" rtlCol="0">
            <a:noAutofit/>
          </a:bodyPr>
          <a:lstStyle/>
          <a:p>
            <a:pPr>
              <a:lnSpc>
                <a:spcPct val="90000"/>
              </a:lnSpc>
            </a:pPr>
            <a:r>
              <a:rPr lang="en-US" sz="1400" b="1" dirty="0">
                <a:solidFill>
                  <a:schemeClr val="accent4"/>
                </a:solidFill>
              </a:rPr>
              <a:t>Title</a:t>
            </a:r>
          </a:p>
        </p:txBody>
      </p:sp>
      <p:sp>
        <p:nvSpPr>
          <p:cNvPr id="44" name="TextBox 43">
            <a:extLst>
              <a:ext uri="{FF2B5EF4-FFF2-40B4-BE49-F238E27FC236}">
                <a16:creationId xmlns:a16="http://schemas.microsoft.com/office/drawing/2014/main" id="{649288F5-EA48-4D4B-B4DF-4574DC789191}"/>
              </a:ext>
            </a:extLst>
          </p:cNvPr>
          <p:cNvSpPr txBox="1"/>
          <p:nvPr/>
        </p:nvSpPr>
        <p:spPr>
          <a:xfrm>
            <a:off x="7865911" y="4149202"/>
            <a:ext cx="2049663" cy="217769"/>
          </a:xfrm>
          <a:prstGeom prst="rect">
            <a:avLst/>
          </a:prstGeom>
          <a:noFill/>
        </p:spPr>
        <p:txBody>
          <a:bodyPr wrap="square" lIns="0" tIns="0" rIns="0" bIns="0" rtlCol="0">
            <a:noAutofit/>
          </a:bodyPr>
          <a:lstStyle/>
          <a:p>
            <a:pPr>
              <a:lnSpc>
                <a:spcPct val="90000"/>
              </a:lnSpc>
            </a:pPr>
            <a:r>
              <a:rPr lang="en-US" sz="1400" b="1" dirty="0">
                <a:solidFill>
                  <a:schemeClr val="accent6"/>
                </a:solidFill>
              </a:rPr>
              <a:t>Title</a:t>
            </a:r>
          </a:p>
        </p:txBody>
      </p:sp>
      <p:sp>
        <p:nvSpPr>
          <p:cNvPr id="45" name="TextBox 44">
            <a:extLst>
              <a:ext uri="{FF2B5EF4-FFF2-40B4-BE49-F238E27FC236}">
                <a16:creationId xmlns:a16="http://schemas.microsoft.com/office/drawing/2014/main" id="{C1AF2CE4-E6F2-47B4-86DA-F09A2CD75C54}"/>
              </a:ext>
            </a:extLst>
          </p:cNvPr>
          <p:cNvSpPr txBox="1"/>
          <p:nvPr/>
        </p:nvSpPr>
        <p:spPr>
          <a:xfrm>
            <a:off x="1278900" y="2060966"/>
            <a:ext cx="2850527" cy="774786"/>
          </a:xfrm>
          <a:prstGeom prst="rect">
            <a:avLst/>
          </a:prstGeom>
          <a:noFill/>
        </p:spPr>
        <p:txBody>
          <a:bodyPr wrap="square" lIns="0" tIns="0" rIns="0" bIns="0" rtlCol="0">
            <a:noAutofit/>
          </a:bodyPr>
          <a:lstStyle/>
          <a:p>
            <a:pPr>
              <a:lnSpc>
                <a:spcPct val="90000"/>
              </a:lnSpc>
              <a:spcBef>
                <a:spcPts val="6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t>.</a:t>
            </a:r>
          </a:p>
        </p:txBody>
      </p:sp>
      <p:sp>
        <p:nvSpPr>
          <p:cNvPr id="68" name="TextBox 67">
            <a:extLst>
              <a:ext uri="{FF2B5EF4-FFF2-40B4-BE49-F238E27FC236}">
                <a16:creationId xmlns:a16="http://schemas.microsoft.com/office/drawing/2014/main" id="{F986C297-FECE-4C0F-AAD5-50B15AD03310}"/>
              </a:ext>
            </a:extLst>
          </p:cNvPr>
          <p:cNvSpPr txBox="1"/>
          <p:nvPr/>
        </p:nvSpPr>
        <p:spPr>
          <a:xfrm>
            <a:off x="1278900" y="4518660"/>
            <a:ext cx="2850527" cy="1359174"/>
          </a:xfrm>
          <a:prstGeom prst="rect">
            <a:avLst/>
          </a:prstGeom>
          <a:noFill/>
        </p:spPr>
        <p:txBody>
          <a:bodyPr wrap="square" lIns="0" tIns="0" rIns="0" bIns="0" rtlCol="0">
            <a:noAutofit/>
          </a:bodyPr>
          <a:lstStyle/>
          <a:p>
            <a:pPr>
              <a:lnSpc>
                <a:spcPct val="90000"/>
              </a:lnSpc>
              <a:spcBef>
                <a:spcPts val="6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t>.</a:t>
            </a:r>
          </a:p>
        </p:txBody>
      </p:sp>
      <p:sp>
        <p:nvSpPr>
          <p:cNvPr id="69" name="TextBox 68">
            <a:extLst>
              <a:ext uri="{FF2B5EF4-FFF2-40B4-BE49-F238E27FC236}">
                <a16:creationId xmlns:a16="http://schemas.microsoft.com/office/drawing/2014/main" id="{6BF85FBB-5288-4F4F-B795-B33FB2DEC920}"/>
              </a:ext>
            </a:extLst>
          </p:cNvPr>
          <p:cNvSpPr txBox="1"/>
          <p:nvPr/>
        </p:nvSpPr>
        <p:spPr>
          <a:xfrm>
            <a:off x="7963088" y="2060966"/>
            <a:ext cx="2702194" cy="774786"/>
          </a:xfrm>
          <a:prstGeom prst="rect">
            <a:avLst/>
          </a:prstGeom>
          <a:noFill/>
        </p:spPr>
        <p:txBody>
          <a:bodyPr wrap="square" lIns="0" tIns="0" rIns="0" bIns="0" rtlCol="0">
            <a:noAutofit/>
          </a:bodyPr>
          <a:lstStyle/>
          <a:p>
            <a:pPr>
              <a:lnSpc>
                <a:spcPct val="90000"/>
              </a:lnSpc>
              <a:spcBef>
                <a:spcPts val="6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t>.</a:t>
            </a:r>
          </a:p>
        </p:txBody>
      </p:sp>
      <p:sp>
        <p:nvSpPr>
          <p:cNvPr id="71" name="TextBox 70">
            <a:extLst>
              <a:ext uri="{FF2B5EF4-FFF2-40B4-BE49-F238E27FC236}">
                <a16:creationId xmlns:a16="http://schemas.microsoft.com/office/drawing/2014/main" id="{D841D4CF-B708-4C9A-9E84-67D703DA41FF}"/>
              </a:ext>
            </a:extLst>
          </p:cNvPr>
          <p:cNvSpPr txBox="1"/>
          <p:nvPr/>
        </p:nvSpPr>
        <p:spPr>
          <a:xfrm>
            <a:off x="7963088" y="4518660"/>
            <a:ext cx="2702194" cy="1359174"/>
          </a:xfrm>
          <a:prstGeom prst="rect">
            <a:avLst/>
          </a:prstGeom>
          <a:noFill/>
        </p:spPr>
        <p:txBody>
          <a:bodyPr wrap="square" lIns="0" tIns="0" rIns="0" bIns="0" rtlCol="0">
            <a:noAutofit/>
          </a:bodyPr>
          <a:lstStyle/>
          <a:p>
            <a:pPr>
              <a:lnSpc>
                <a:spcPct val="90000"/>
              </a:lnSpc>
              <a:spcBef>
                <a:spcPts val="6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t>.</a:t>
            </a:r>
          </a:p>
        </p:txBody>
      </p:sp>
      <p:sp>
        <p:nvSpPr>
          <p:cNvPr id="72" name="TextBox 71">
            <a:extLst>
              <a:ext uri="{FF2B5EF4-FFF2-40B4-BE49-F238E27FC236}">
                <a16:creationId xmlns:a16="http://schemas.microsoft.com/office/drawing/2014/main" id="{0440D3E4-0CD2-4062-ABC6-27547AE311FA}"/>
              </a:ext>
            </a:extLst>
          </p:cNvPr>
          <p:cNvSpPr txBox="1"/>
          <p:nvPr/>
        </p:nvSpPr>
        <p:spPr>
          <a:xfrm>
            <a:off x="5156473" y="3054845"/>
            <a:ext cx="1810420" cy="1908336"/>
          </a:xfrm>
          <a:prstGeom prst="rect">
            <a:avLst/>
          </a:prstGeom>
          <a:noFill/>
        </p:spPr>
        <p:txBody>
          <a:bodyPr wrap="square" lIns="0" tIns="0" rIns="0" bIns="0" rtlCol="0">
            <a:noAutofit/>
          </a:bodyPr>
          <a:lstStyle/>
          <a:p>
            <a:pPr algn="ctr">
              <a:lnSpc>
                <a:spcPct val="90000"/>
              </a:lnSpc>
            </a:pPr>
            <a:r>
              <a:rPr lang="en-US" sz="1600" b="1" dirty="0" err="1"/>
              <a:t>Xim</a:t>
            </a:r>
            <a:r>
              <a:rPr lang="en-US" sz="1600" b="1" dirty="0"/>
              <a:t> </a:t>
            </a:r>
            <a:r>
              <a:rPr lang="en-US" sz="1600" b="1" dirty="0" err="1"/>
              <a:t>harumquos</a:t>
            </a:r>
            <a:r>
              <a:rPr lang="en-US" sz="1600" b="1" dirty="0"/>
              <a:t> </a:t>
            </a:r>
            <a:r>
              <a:rPr lang="en-US" sz="1600" b="1" dirty="0" err="1"/>
              <a:t>sintium</a:t>
            </a:r>
            <a:r>
              <a:rPr lang="en-US" sz="1600" b="1" dirty="0"/>
              <a:t> arum </a:t>
            </a:r>
            <a:r>
              <a:rPr lang="en-US" sz="1600" b="1" dirty="0" err="1"/>
              <a:t>volupta</a:t>
            </a:r>
            <a:r>
              <a:rPr lang="en-US" sz="1600" b="1" dirty="0"/>
              <a:t> </a:t>
            </a:r>
            <a:r>
              <a:rPr lang="en-US" sz="1600" b="1" dirty="0" err="1"/>
              <a:t>eperitates</a:t>
            </a:r>
            <a:r>
              <a:rPr lang="en-US" sz="1600" b="1" dirty="0"/>
              <a:t> natis </a:t>
            </a:r>
            <a:r>
              <a:rPr lang="en-US" sz="1600" b="1" dirty="0" err="1"/>
              <a:t>quia</a:t>
            </a:r>
            <a:r>
              <a:rPr lang="en-US" sz="1600" b="1" dirty="0"/>
              <a:t> </a:t>
            </a:r>
            <a:r>
              <a:rPr lang="en-US" sz="1600" b="1" dirty="0" err="1"/>
              <a:t>ipsandia</a:t>
            </a:r>
            <a:r>
              <a:rPr lang="en-US" sz="1600" b="1" dirty="0"/>
              <a:t> a vid </a:t>
            </a:r>
            <a:r>
              <a:rPr lang="en-US" sz="1600" b="1" dirty="0" err="1"/>
              <a:t>quam</a:t>
            </a:r>
            <a:r>
              <a:rPr lang="en-US" sz="1600" b="1" dirty="0"/>
              <a:t> </a:t>
            </a:r>
            <a:r>
              <a:rPr lang="en-US" sz="1600" b="1" dirty="0" err="1"/>
              <a:t>rehent</a:t>
            </a:r>
            <a:r>
              <a:rPr lang="en-US" sz="1600" b="1" dirty="0"/>
              <a:t> </a:t>
            </a:r>
            <a:r>
              <a:rPr lang="en-US" sz="1600" b="1" dirty="0" err="1"/>
              <a:t>explitat</a:t>
            </a:r>
            <a:r>
              <a:rPr lang="en-US" sz="1600" b="1" dirty="0"/>
              <a:t> </a:t>
            </a:r>
            <a:r>
              <a:rPr lang="en-US" sz="1600" b="1" dirty="0" err="1"/>
              <a:t>quidelicto</a:t>
            </a:r>
            <a:r>
              <a:rPr lang="en-US" sz="1600" b="1" dirty="0"/>
              <a:t> mod </a:t>
            </a:r>
            <a:r>
              <a:rPr lang="en-US" sz="1600" b="1" dirty="0" err="1"/>
              <a:t>maiores</a:t>
            </a:r>
            <a:endParaRPr lang="en-US" sz="1600" b="1" dirty="0"/>
          </a:p>
          <a:p>
            <a:pPr algn="ctr">
              <a:lnSpc>
                <a:spcPct val="90000"/>
              </a:lnSpc>
            </a:pPr>
            <a:endParaRPr lang="en-US" sz="1600" dirty="0"/>
          </a:p>
        </p:txBody>
      </p:sp>
    </p:spTree>
    <p:extLst>
      <p:ext uri="{BB962C8B-B14F-4D97-AF65-F5344CB8AC3E}">
        <p14:creationId xmlns:p14="http://schemas.microsoft.com/office/powerpoint/2010/main" val="389562652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D8CAEB6-C86A-4D81-9FF4-A21471A0F88A}"/>
              </a:ext>
            </a:extLst>
          </p:cNvPr>
          <p:cNvSpPr>
            <a:spLocks noGrp="1"/>
          </p:cNvSpPr>
          <p:nvPr>
            <p:ph type="body" sz="quarter" idx="12"/>
          </p:nvPr>
        </p:nvSpPr>
        <p:spPr/>
        <p:txBody>
          <a:bodyPr/>
          <a:lstStyle/>
          <a:p>
            <a:endParaRPr lang="en-US"/>
          </a:p>
        </p:txBody>
      </p:sp>
      <p:sp>
        <p:nvSpPr>
          <p:cNvPr id="8" name="Text Placeholder 7">
            <a:extLst>
              <a:ext uri="{FF2B5EF4-FFF2-40B4-BE49-F238E27FC236}">
                <a16:creationId xmlns:a16="http://schemas.microsoft.com/office/drawing/2014/main" id="{2BB672CE-D8FC-4654-A154-AB076D1BB56A}"/>
              </a:ext>
            </a:extLst>
          </p:cNvPr>
          <p:cNvSpPr>
            <a:spLocks noGrp="1"/>
          </p:cNvSpPr>
          <p:nvPr>
            <p:ph type="body" sz="quarter" idx="14"/>
          </p:nvPr>
        </p:nvSpPr>
        <p:spPr/>
        <p:txBody>
          <a:bodyPr/>
          <a:lstStyle/>
          <a:p>
            <a:endParaRPr lang="en-US"/>
          </a:p>
        </p:txBody>
      </p:sp>
      <p:sp>
        <p:nvSpPr>
          <p:cNvPr id="9" name="Text Placeholder 8">
            <a:extLst>
              <a:ext uri="{FF2B5EF4-FFF2-40B4-BE49-F238E27FC236}">
                <a16:creationId xmlns:a16="http://schemas.microsoft.com/office/drawing/2014/main" id="{C908B6B4-3002-424A-9A4C-866B0B00C6ED}"/>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511F9C50-FB08-4066-9C0B-B16C369B9580}"/>
              </a:ext>
            </a:extLst>
          </p:cNvPr>
          <p:cNvSpPr>
            <a:spLocks noGrp="1"/>
          </p:cNvSpPr>
          <p:nvPr>
            <p:ph type="ctrTitle"/>
          </p:nvPr>
        </p:nvSpPr>
        <p:spPr/>
        <p:txBody>
          <a:bodyPr/>
          <a:lstStyle/>
          <a:p>
            <a:r>
              <a:rPr lang="en-US" dirty="0"/>
              <a:t>Timelines/Step by Steps</a:t>
            </a:r>
          </a:p>
        </p:txBody>
      </p:sp>
    </p:spTree>
    <p:extLst>
      <p:ext uri="{BB962C8B-B14F-4D97-AF65-F5344CB8AC3E}">
        <p14:creationId xmlns:p14="http://schemas.microsoft.com/office/powerpoint/2010/main" val="1409696231"/>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694F43-563B-49C8-8018-38331A77A85F}"/>
              </a:ext>
            </a:extLst>
          </p:cNvPr>
          <p:cNvSpPr>
            <a:spLocks noGrp="1"/>
          </p:cNvSpPr>
          <p:nvPr>
            <p:ph type="title"/>
          </p:nvPr>
        </p:nvSpPr>
        <p:spPr/>
        <p:txBody>
          <a:bodyPr/>
          <a:lstStyle/>
          <a:p>
            <a:r>
              <a:rPr lang="en-US" dirty="0"/>
              <a:t>Timeline</a:t>
            </a:r>
          </a:p>
        </p:txBody>
      </p:sp>
      <p:sp>
        <p:nvSpPr>
          <p:cNvPr id="7" name="Text Placeholder 6">
            <a:extLst>
              <a:ext uri="{FF2B5EF4-FFF2-40B4-BE49-F238E27FC236}">
                <a16:creationId xmlns:a16="http://schemas.microsoft.com/office/drawing/2014/main" id="{A0334EEF-B876-4F94-8993-FC1591904FAE}"/>
              </a:ext>
            </a:extLst>
          </p:cNvPr>
          <p:cNvSpPr>
            <a:spLocks noGrp="1"/>
          </p:cNvSpPr>
          <p:nvPr>
            <p:ph type="body" sz="quarter" idx="13"/>
          </p:nvPr>
        </p:nvSpPr>
        <p:spPr/>
        <p:txBody>
          <a:bodyPr/>
          <a:lstStyle/>
          <a:p>
            <a:endParaRPr lang="en-US"/>
          </a:p>
        </p:txBody>
      </p:sp>
      <p:sp>
        <p:nvSpPr>
          <p:cNvPr id="12" name="Rectangle 11">
            <a:extLst>
              <a:ext uri="{FF2B5EF4-FFF2-40B4-BE49-F238E27FC236}">
                <a16:creationId xmlns:a16="http://schemas.microsoft.com/office/drawing/2014/main" id="{875A66A3-7B51-4B02-9A99-26080C0FDE01}"/>
              </a:ext>
            </a:extLst>
          </p:cNvPr>
          <p:cNvSpPr/>
          <p:nvPr/>
        </p:nvSpPr>
        <p:spPr>
          <a:xfrm>
            <a:off x="486646" y="3243829"/>
            <a:ext cx="10820639" cy="426312"/>
          </a:xfrm>
          <a:prstGeom prst="rect">
            <a:avLst/>
          </a:prstGeom>
          <a:gradFill flip="none" rotWithShape="1">
            <a:gsLst>
              <a:gs pos="100000">
                <a:schemeClr val="tx2">
                  <a:lumMod val="20000"/>
                  <a:lumOff val="80000"/>
                </a:schemeClr>
              </a:gs>
              <a:gs pos="22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21AF98A3-C0F1-49EA-832D-A757788B3BF4}"/>
              </a:ext>
            </a:extLst>
          </p:cNvPr>
          <p:cNvSpPr/>
          <p:nvPr/>
        </p:nvSpPr>
        <p:spPr>
          <a:xfrm rot="13500000">
            <a:off x="10915645" y="2971683"/>
            <a:ext cx="731753" cy="731753"/>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03B3341-D7D9-4712-A0C4-46E2FE8B7C22}"/>
              </a:ext>
            </a:extLst>
          </p:cNvPr>
          <p:cNvCxnSpPr>
            <a:cxnSpLocks/>
          </p:cNvCxnSpPr>
          <p:nvPr/>
        </p:nvCxnSpPr>
        <p:spPr>
          <a:xfrm>
            <a:off x="1085511" y="3222330"/>
            <a:ext cx="0" cy="4720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3E5526-B02B-4C86-93BD-E54F401850A6}"/>
              </a:ext>
            </a:extLst>
          </p:cNvPr>
          <p:cNvCxnSpPr>
            <a:cxnSpLocks/>
          </p:cNvCxnSpPr>
          <p:nvPr/>
        </p:nvCxnSpPr>
        <p:spPr>
          <a:xfrm>
            <a:off x="1689106" y="3222330"/>
            <a:ext cx="0" cy="4720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4234A53-2C3C-4940-928C-22BA674AE84F}"/>
              </a:ext>
            </a:extLst>
          </p:cNvPr>
          <p:cNvCxnSpPr>
            <a:cxnSpLocks/>
          </p:cNvCxnSpPr>
          <p:nvPr/>
        </p:nvCxnSpPr>
        <p:spPr>
          <a:xfrm>
            <a:off x="2893991" y="3222330"/>
            <a:ext cx="0" cy="4720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784FE7-DC11-4E46-A13C-919B3DAEDFEC}"/>
              </a:ext>
            </a:extLst>
          </p:cNvPr>
          <p:cNvCxnSpPr>
            <a:cxnSpLocks/>
          </p:cNvCxnSpPr>
          <p:nvPr/>
        </p:nvCxnSpPr>
        <p:spPr>
          <a:xfrm>
            <a:off x="3497586" y="3222330"/>
            <a:ext cx="0" cy="4720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4C54DE3-218B-4D01-8F57-CFEA221F42CD}"/>
              </a:ext>
            </a:extLst>
          </p:cNvPr>
          <p:cNvCxnSpPr>
            <a:cxnSpLocks/>
          </p:cNvCxnSpPr>
          <p:nvPr/>
        </p:nvCxnSpPr>
        <p:spPr>
          <a:xfrm>
            <a:off x="4697391" y="3222330"/>
            <a:ext cx="0" cy="4720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9082073-F797-4070-A9D0-13E289E1FEB7}"/>
              </a:ext>
            </a:extLst>
          </p:cNvPr>
          <p:cNvCxnSpPr>
            <a:cxnSpLocks/>
          </p:cNvCxnSpPr>
          <p:nvPr/>
        </p:nvCxnSpPr>
        <p:spPr>
          <a:xfrm>
            <a:off x="5300986" y="3222330"/>
            <a:ext cx="0" cy="4720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885C95-E04C-441F-B48D-C7DFC7581271}"/>
              </a:ext>
            </a:extLst>
          </p:cNvPr>
          <p:cNvCxnSpPr>
            <a:cxnSpLocks/>
          </p:cNvCxnSpPr>
          <p:nvPr/>
        </p:nvCxnSpPr>
        <p:spPr>
          <a:xfrm>
            <a:off x="6505871" y="3222330"/>
            <a:ext cx="0" cy="4720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D784FC-E8A0-4389-B53E-669F8F46A386}"/>
              </a:ext>
            </a:extLst>
          </p:cNvPr>
          <p:cNvCxnSpPr>
            <a:cxnSpLocks/>
          </p:cNvCxnSpPr>
          <p:nvPr/>
        </p:nvCxnSpPr>
        <p:spPr>
          <a:xfrm>
            <a:off x="7109466" y="3222330"/>
            <a:ext cx="0" cy="4720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51ED60-C031-4590-A52E-711E82413188}"/>
              </a:ext>
            </a:extLst>
          </p:cNvPr>
          <p:cNvCxnSpPr>
            <a:cxnSpLocks/>
          </p:cNvCxnSpPr>
          <p:nvPr/>
        </p:nvCxnSpPr>
        <p:spPr>
          <a:xfrm>
            <a:off x="8897626" y="3222330"/>
            <a:ext cx="0" cy="4720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4FC8A8-6784-49ED-A3DE-DE3145E16565}"/>
              </a:ext>
            </a:extLst>
          </p:cNvPr>
          <p:cNvCxnSpPr>
            <a:cxnSpLocks/>
          </p:cNvCxnSpPr>
          <p:nvPr/>
        </p:nvCxnSpPr>
        <p:spPr>
          <a:xfrm>
            <a:off x="10138071" y="3222330"/>
            <a:ext cx="0" cy="4720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F84076E-7FA1-49DF-BEE6-7FD7F94EA3BF}"/>
              </a:ext>
            </a:extLst>
          </p:cNvPr>
          <p:cNvCxnSpPr>
            <a:cxnSpLocks/>
          </p:cNvCxnSpPr>
          <p:nvPr/>
        </p:nvCxnSpPr>
        <p:spPr>
          <a:xfrm>
            <a:off x="10741666" y="3222330"/>
            <a:ext cx="0" cy="4720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1774EDD-0145-4E13-BD6E-9AA159EFB5F6}"/>
              </a:ext>
            </a:extLst>
          </p:cNvPr>
          <p:cNvSpPr txBox="1"/>
          <p:nvPr/>
        </p:nvSpPr>
        <p:spPr>
          <a:xfrm>
            <a:off x="641788" y="3267781"/>
            <a:ext cx="273066" cy="307777"/>
          </a:xfrm>
          <a:prstGeom prst="rect">
            <a:avLst/>
          </a:prstGeom>
          <a:noFill/>
        </p:spPr>
        <p:txBody>
          <a:bodyPr wrap="square" rtlCol="0">
            <a:spAutoFit/>
          </a:bodyPr>
          <a:lstStyle/>
          <a:p>
            <a:pPr algn="ctr"/>
            <a:r>
              <a:rPr lang="en-US" sz="1400" b="1" dirty="0">
                <a:solidFill>
                  <a:schemeClr val="tx2"/>
                </a:solidFill>
              </a:rPr>
              <a:t>O</a:t>
            </a:r>
          </a:p>
        </p:txBody>
      </p:sp>
      <p:sp>
        <p:nvSpPr>
          <p:cNvPr id="27" name="TextBox 26">
            <a:extLst>
              <a:ext uri="{FF2B5EF4-FFF2-40B4-BE49-F238E27FC236}">
                <a16:creationId xmlns:a16="http://schemas.microsoft.com/office/drawing/2014/main" id="{749AA824-E900-4BF9-AD44-0932463D423F}"/>
              </a:ext>
            </a:extLst>
          </p:cNvPr>
          <p:cNvSpPr txBox="1"/>
          <p:nvPr/>
        </p:nvSpPr>
        <p:spPr>
          <a:xfrm>
            <a:off x="1248787" y="3267781"/>
            <a:ext cx="273066" cy="307777"/>
          </a:xfrm>
          <a:prstGeom prst="rect">
            <a:avLst/>
          </a:prstGeom>
          <a:noFill/>
        </p:spPr>
        <p:txBody>
          <a:bodyPr wrap="square" rtlCol="0">
            <a:spAutoFit/>
          </a:bodyPr>
          <a:lstStyle/>
          <a:p>
            <a:pPr algn="ctr"/>
            <a:r>
              <a:rPr lang="en-US" sz="1400" b="1" dirty="0">
                <a:solidFill>
                  <a:schemeClr val="tx2"/>
                </a:solidFill>
              </a:rPr>
              <a:t>N</a:t>
            </a:r>
          </a:p>
        </p:txBody>
      </p:sp>
      <p:sp>
        <p:nvSpPr>
          <p:cNvPr id="28" name="TextBox 27">
            <a:extLst>
              <a:ext uri="{FF2B5EF4-FFF2-40B4-BE49-F238E27FC236}">
                <a16:creationId xmlns:a16="http://schemas.microsoft.com/office/drawing/2014/main" id="{FF5922F9-2D6E-4CA4-91E9-35373F6BA9FC}"/>
              </a:ext>
            </a:extLst>
          </p:cNvPr>
          <p:cNvSpPr txBox="1"/>
          <p:nvPr/>
        </p:nvSpPr>
        <p:spPr>
          <a:xfrm>
            <a:off x="1852150" y="3267781"/>
            <a:ext cx="273066" cy="307777"/>
          </a:xfrm>
          <a:prstGeom prst="rect">
            <a:avLst/>
          </a:prstGeom>
          <a:noFill/>
        </p:spPr>
        <p:txBody>
          <a:bodyPr wrap="square" rtlCol="0">
            <a:spAutoFit/>
          </a:bodyPr>
          <a:lstStyle/>
          <a:p>
            <a:pPr algn="ctr"/>
            <a:r>
              <a:rPr lang="en-US" sz="1400" b="1" dirty="0">
                <a:solidFill>
                  <a:schemeClr val="tx2"/>
                </a:solidFill>
              </a:rPr>
              <a:t>D</a:t>
            </a:r>
          </a:p>
        </p:txBody>
      </p:sp>
      <p:sp>
        <p:nvSpPr>
          <p:cNvPr id="29" name="TextBox 28">
            <a:extLst>
              <a:ext uri="{FF2B5EF4-FFF2-40B4-BE49-F238E27FC236}">
                <a16:creationId xmlns:a16="http://schemas.microsoft.com/office/drawing/2014/main" id="{E189A569-1921-4378-86B8-DC52D2F9ED21}"/>
              </a:ext>
            </a:extLst>
          </p:cNvPr>
          <p:cNvSpPr txBox="1"/>
          <p:nvPr/>
        </p:nvSpPr>
        <p:spPr>
          <a:xfrm>
            <a:off x="2450029" y="3267781"/>
            <a:ext cx="273066" cy="307777"/>
          </a:xfrm>
          <a:prstGeom prst="rect">
            <a:avLst/>
          </a:prstGeom>
          <a:noFill/>
        </p:spPr>
        <p:txBody>
          <a:bodyPr wrap="square" rtlCol="0">
            <a:spAutoFit/>
          </a:bodyPr>
          <a:lstStyle/>
          <a:p>
            <a:pPr algn="ctr"/>
            <a:r>
              <a:rPr lang="en-US" sz="1400" b="1" dirty="0">
                <a:solidFill>
                  <a:schemeClr val="tx2"/>
                </a:solidFill>
              </a:rPr>
              <a:t>J</a:t>
            </a:r>
          </a:p>
        </p:txBody>
      </p:sp>
      <p:sp>
        <p:nvSpPr>
          <p:cNvPr id="30" name="TextBox 29">
            <a:extLst>
              <a:ext uri="{FF2B5EF4-FFF2-40B4-BE49-F238E27FC236}">
                <a16:creationId xmlns:a16="http://schemas.microsoft.com/office/drawing/2014/main" id="{026CC407-05DF-4F58-83F7-BB801E33D58F}"/>
              </a:ext>
            </a:extLst>
          </p:cNvPr>
          <p:cNvSpPr txBox="1"/>
          <p:nvPr/>
        </p:nvSpPr>
        <p:spPr>
          <a:xfrm>
            <a:off x="3057028" y="3267781"/>
            <a:ext cx="273066" cy="307777"/>
          </a:xfrm>
          <a:prstGeom prst="rect">
            <a:avLst/>
          </a:prstGeom>
          <a:noFill/>
        </p:spPr>
        <p:txBody>
          <a:bodyPr wrap="square" rtlCol="0">
            <a:spAutoFit/>
          </a:bodyPr>
          <a:lstStyle/>
          <a:p>
            <a:pPr algn="ctr"/>
            <a:r>
              <a:rPr lang="en-US" sz="1400" b="1" dirty="0">
                <a:solidFill>
                  <a:schemeClr val="tx2"/>
                </a:solidFill>
              </a:rPr>
              <a:t>F</a:t>
            </a:r>
          </a:p>
        </p:txBody>
      </p:sp>
      <p:sp>
        <p:nvSpPr>
          <p:cNvPr id="31" name="TextBox 30">
            <a:extLst>
              <a:ext uri="{FF2B5EF4-FFF2-40B4-BE49-F238E27FC236}">
                <a16:creationId xmlns:a16="http://schemas.microsoft.com/office/drawing/2014/main" id="{F7E6BF20-3493-4C15-9B74-7C412F72DBA1}"/>
              </a:ext>
            </a:extLst>
          </p:cNvPr>
          <p:cNvSpPr txBox="1"/>
          <p:nvPr/>
        </p:nvSpPr>
        <p:spPr>
          <a:xfrm>
            <a:off x="3660391" y="3267781"/>
            <a:ext cx="273066" cy="307777"/>
          </a:xfrm>
          <a:prstGeom prst="rect">
            <a:avLst/>
          </a:prstGeom>
          <a:noFill/>
        </p:spPr>
        <p:txBody>
          <a:bodyPr wrap="square" rtlCol="0">
            <a:spAutoFit/>
          </a:bodyPr>
          <a:lstStyle/>
          <a:p>
            <a:pPr algn="ctr"/>
            <a:r>
              <a:rPr lang="en-US" sz="1400" b="1" dirty="0">
                <a:solidFill>
                  <a:schemeClr val="tx2"/>
                </a:solidFill>
              </a:rPr>
              <a:t>M</a:t>
            </a:r>
          </a:p>
        </p:txBody>
      </p:sp>
      <p:sp>
        <p:nvSpPr>
          <p:cNvPr id="32" name="TextBox 31">
            <a:extLst>
              <a:ext uri="{FF2B5EF4-FFF2-40B4-BE49-F238E27FC236}">
                <a16:creationId xmlns:a16="http://schemas.microsoft.com/office/drawing/2014/main" id="{E718C517-7AED-4324-9269-D780D5C0234F}"/>
              </a:ext>
            </a:extLst>
          </p:cNvPr>
          <p:cNvSpPr txBox="1"/>
          <p:nvPr/>
        </p:nvSpPr>
        <p:spPr>
          <a:xfrm>
            <a:off x="4266426" y="3267781"/>
            <a:ext cx="273066" cy="307777"/>
          </a:xfrm>
          <a:prstGeom prst="rect">
            <a:avLst/>
          </a:prstGeom>
          <a:noFill/>
        </p:spPr>
        <p:txBody>
          <a:bodyPr wrap="square" rtlCol="0">
            <a:spAutoFit/>
          </a:bodyPr>
          <a:lstStyle/>
          <a:p>
            <a:pPr algn="ctr"/>
            <a:r>
              <a:rPr lang="en-US" sz="1400" b="1" dirty="0">
                <a:solidFill>
                  <a:schemeClr val="tx2"/>
                </a:solidFill>
              </a:rPr>
              <a:t>A</a:t>
            </a:r>
          </a:p>
        </p:txBody>
      </p:sp>
      <p:sp>
        <p:nvSpPr>
          <p:cNvPr id="33" name="TextBox 32">
            <a:extLst>
              <a:ext uri="{FF2B5EF4-FFF2-40B4-BE49-F238E27FC236}">
                <a16:creationId xmlns:a16="http://schemas.microsoft.com/office/drawing/2014/main" id="{DAD38C21-491D-4457-8E8D-C7A588C78B53}"/>
              </a:ext>
            </a:extLst>
          </p:cNvPr>
          <p:cNvSpPr txBox="1"/>
          <p:nvPr/>
        </p:nvSpPr>
        <p:spPr>
          <a:xfrm>
            <a:off x="4873425" y="3267781"/>
            <a:ext cx="273066" cy="307777"/>
          </a:xfrm>
          <a:prstGeom prst="rect">
            <a:avLst/>
          </a:prstGeom>
          <a:noFill/>
        </p:spPr>
        <p:txBody>
          <a:bodyPr wrap="square" rtlCol="0">
            <a:spAutoFit/>
          </a:bodyPr>
          <a:lstStyle/>
          <a:p>
            <a:pPr algn="ctr"/>
            <a:r>
              <a:rPr lang="en-US" sz="1400" b="1" dirty="0">
                <a:solidFill>
                  <a:schemeClr val="tx2"/>
                </a:solidFill>
              </a:rPr>
              <a:t>M</a:t>
            </a:r>
          </a:p>
        </p:txBody>
      </p:sp>
      <p:sp>
        <p:nvSpPr>
          <p:cNvPr id="34" name="TextBox 33">
            <a:extLst>
              <a:ext uri="{FF2B5EF4-FFF2-40B4-BE49-F238E27FC236}">
                <a16:creationId xmlns:a16="http://schemas.microsoft.com/office/drawing/2014/main" id="{5E7638DA-B38E-4CAA-AF25-10C034F21417}"/>
              </a:ext>
            </a:extLst>
          </p:cNvPr>
          <p:cNvSpPr txBox="1"/>
          <p:nvPr/>
        </p:nvSpPr>
        <p:spPr>
          <a:xfrm>
            <a:off x="5476788" y="3267781"/>
            <a:ext cx="273066" cy="307777"/>
          </a:xfrm>
          <a:prstGeom prst="rect">
            <a:avLst/>
          </a:prstGeom>
          <a:noFill/>
        </p:spPr>
        <p:txBody>
          <a:bodyPr wrap="square" rtlCol="0">
            <a:spAutoFit/>
          </a:bodyPr>
          <a:lstStyle/>
          <a:p>
            <a:pPr algn="ctr"/>
            <a:r>
              <a:rPr lang="en-US" sz="1400" b="1" dirty="0">
                <a:solidFill>
                  <a:schemeClr val="tx2"/>
                </a:solidFill>
              </a:rPr>
              <a:t>J</a:t>
            </a:r>
          </a:p>
        </p:txBody>
      </p:sp>
      <p:sp>
        <p:nvSpPr>
          <p:cNvPr id="35" name="TextBox 34">
            <a:extLst>
              <a:ext uri="{FF2B5EF4-FFF2-40B4-BE49-F238E27FC236}">
                <a16:creationId xmlns:a16="http://schemas.microsoft.com/office/drawing/2014/main" id="{50B1B3CB-52C1-47BA-BFCB-46EE5B8A33DB}"/>
              </a:ext>
            </a:extLst>
          </p:cNvPr>
          <p:cNvSpPr txBox="1"/>
          <p:nvPr/>
        </p:nvSpPr>
        <p:spPr>
          <a:xfrm>
            <a:off x="6068439" y="3267781"/>
            <a:ext cx="273066" cy="307777"/>
          </a:xfrm>
          <a:prstGeom prst="rect">
            <a:avLst/>
          </a:prstGeom>
          <a:noFill/>
        </p:spPr>
        <p:txBody>
          <a:bodyPr wrap="square" rtlCol="0">
            <a:spAutoFit/>
          </a:bodyPr>
          <a:lstStyle/>
          <a:p>
            <a:pPr algn="ctr"/>
            <a:r>
              <a:rPr lang="en-US" sz="1400" b="1" dirty="0">
                <a:solidFill>
                  <a:schemeClr val="tx2"/>
                </a:solidFill>
              </a:rPr>
              <a:t>J</a:t>
            </a:r>
          </a:p>
        </p:txBody>
      </p:sp>
      <p:sp>
        <p:nvSpPr>
          <p:cNvPr id="36" name="TextBox 35">
            <a:extLst>
              <a:ext uri="{FF2B5EF4-FFF2-40B4-BE49-F238E27FC236}">
                <a16:creationId xmlns:a16="http://schemas.microsoft.com/office/drawing/2014/main" id="{EA47C079-BCA8-4968-8CBC-E24F1DE80ECF}"/>
              </a:ext>
            </a:extLst>
          </p:cNvPr>
          <p:cNvSpPr txBox="1"/>
          <p:nvPr/>
        </p:nvSpPr>
        <p:spPr>
          <a:xfrm>
            <a:off x="6675438" y="3267781"/>
            <a:ext cx="273066" cy="307777"/>
          </a:xfrm>
          <a:prstGeom prst="rect">
            <a:avLst/>
          </a:prstGeom>
          <a:noFill/>
        </p:spPr>
        <p:txBody>
          <a:bodyPr wrap="square" rtlCol="0">
            <a:spAutoFit/>
          </a:bodyPr>
          <a:lstStyle/>
          <a:p>
            <a:pPr algn="ctr"/>
            <a:r>
              <a:rPr lang="en-US" sz="1400" b="1" dirty="0">
                <a:solidFill>
                  <a:schemeClr val="tx2"/>
                </a:solidFill>
              </a:rPr>
              <a:t>A</a:t>
            </a:r>
          </a:p>
        </p:txBody>
      </p:sp>
      <p:sp>
        <p:nvSpPr>
          <p:cNvPr id="37" name="TextBox 36">
            <a:extLst>
              <a:ext uri="{FF2B5EF4-FFF2-40B4-BE49-F238E27FC236}">
                <a16:creationId xmlns:a16="http://schemas.microsoft.com/office/drawing/2014/main" id="{6CFA26CC-07B0-4DCA-97AB-B70932CC7CC2}"/>
              </a:ext>
            </a:extLst>
          </p:cNvPr>
          <p:cNvSpPr txBox="1"/>
          <p:nvPr/>
        </p:nvSpPr>
        <p:spPr>
          <a:xfrm>
            <a:off x="7278801" y="3267781"/>
            <a:ext cx="273066" cy="307777"/>
          </a:xfrm>
          <a:prstGeom prst="rect">
            <a:avLst/>
          </a:prstGeom>
          <a:noFill/>
        </p:spPr>
        <p:txBody>
          <a:bodyPr wrap="square" rtlCol="0">
            <a:spAutoFit/>
          </a:bodyPr>
          <a:lstStyle/>
          <a:p>
            <a:pPr algn="ctr"/>
            <a:r>
              <a:rPr lang="en-US" sz="1400" b="1" dirty="0">
                <a:solidFill>
                  <a:schemeClr val="tx2"/>
                </a:solidFill>
              </a:rPr>
              <a:t>S</a:t>
            </a:r>
          </a:p>
        </p:txBody>
      </p:sp>
      <p:sp>
        <p:nvSpPr>
          <p:cNvPr id="38" name="TextBox 37">
            <a:extLst>
              <a:ext uri="{FF2B5EF4-FFF2-40B4-BE49-F238E27FC236}">
                <a16:creationId xmlns:a16="http://schemas.microsoft.com/office/drawing/2014/main" id="{260903DB-2949-449B-A35C-5A7FF721AFF7}"/>
              </a:ext>
            </a:extLst>
          </p:cNvPr>
          <p:cNvSpPr txBox="1"/>
          <p:nvPr/>
        </p:nvSpPr>
        <p:spPr>
          <a:xfrm>
            <a:off x="7868452" y="3267781"/>
            <a:ext cx="273066" cy="307777"/>
          </a:xfrm>
          <a:prstGeom prst="rect">
            <a:avLst/>
          </a:prstGeom>
          <a:noFill/>
        </p:spPr>
        <p:txBody>
          <a:bodyPr wrap="square" rtlCol="0">
            <a:spAutoFit/>
          </a:bodyPr>
          <a:lstStyle/>
          <a:p>
            <a:pPr algn="ctr"/>
            <a:r>
              <a:rPr lang="en-US" sz="1400" b="1" dirty="0">
                <a:solidFill>
                  <a:schemeClr val="tx2"/>
                </a:solidFill>
              </a:rPr>
              <a:t>O</a:t>
            </a:r>
          </a:p>
        </p:txBody>
      </p:sp>
      <p:sp>
        <p:nvSpPr>
          <p:cNvPr id="39" name="TextBox 38">
            <a:extLst>
              <a:ext uri="{FF2B5EF4-FFF2-40B4-BE49-F238E27FC236}">
                <a16:creationId xmlns:a16="http://schemas.microsoft.com/office/drawing/2014/main" id="{0B585C24-E765-4FEC-B686-F74AD5547866}"/>
              </a:ext>
            </a:extLst>
          </p:cNvPr>
          <p:cNvSpPr txBox="1"/>
          <p:nvPr/>
        </p:nvSpPr>
        <p:spPr>
          <a:xfrm>
            <a:off x="8475451" y="3267781"/>
            <a:ext cx="273066" cy="307777"/>
          </a:xfrm>
          <a:prstGeom prst="rect">
            <a:avLst/>
          </a:prstGeom>
          <a:noFill/>
        </p:spPr>
        <p:txBody>
          <a:bodyPr wrap="square" rtlCol="0">
            <a:spAutoFit/>
          </a:bodyPr>
          <a:lstStyle/>
          <a:p>
            <a:pPr algn="ctr"/>
            <a:r>
              <a:rPr lang="en-US" sz="1400" b="1" dirty="0">
                <a:solidFill>
                  <a:schemeClr val="tx2"/>
                </a:solidFill>
              </a:rPr>
              <a:t>N</a:t>
            </a:r>
          </a:p>
        </p:txBody>
      </p:sp>
      <p:sp>
        <p:nvSpPr>
          <p:cNvPr id="40" name="TextBox 39">
            <a:extLst>
              <a:ext uri="{FF2B5EF4-FFF2-40B4-BE49-F238E27FC236}">
                <a16:creationId xmlns:a16="http://schemas.microsoft.com/office/drawing/2014/main" id="{705F44F4-F6CA-4F9E-9FB4-13811A00AAAA}"/>
              </a:ext>
            </a:extLst>
          </p:cNvPr>
          <p:cNvSpPr txBox="1"/>
          <p:nvPr/>
        </p:nvSpPr>
        <p:spPr>
          <a:xfrm>
            <a:off x="9078814" y="3267781"/>
            <a:ext cx="273066" cy="307777"/>
          </a:xfrm>
          <a:prstGeom prst="rect">
            <a:avLst/>
          </a:prstGeom>
          <a:noFill/>
        </p:spPr>
        <p:txBody>
          <a:bodyPr wrap="square" rtlCol="0">
            <a:spAutoFit/>
          </a:bodyPr>
          <a:lstStyle/>
          <a:p>
            <a:pPr algn="ctr"/>
            <a:r>
              <a:rPr lang="en-US" sz="1400" b="1" dirty="0">
                <a:solidFill>
                  <a:schemeClr val="tx2"/>
                </a:solidFill>
              </a:rPr>
              <a:t>D</a:t>
            </a:r>
          </a:p>
        </p:txBody>
      </p:sp>
      <p:sp>
        <p:nvSpPr>
          <p:cNvPr id="41" name="TextBox 40">
            <a:extLst>
              <a:ext uri="{FF2B5EF4-FFF2-40B4-BE49-F238E27FC236}">
                <a16:creationId xmlns:a16="http://schemas.microsoft.com/office/drawing/2014/main" id="{B0459AA5-8635-4F7F-8664-DA319F60B160}"/>
              </a:ext>
            </a:extLst>
          </p:cNvPr>
          <p:cNvSpPr txBox="1"/>
          <p:nvPr/>
        </p:nvSpPr>
        <p:spPr>
          <a:xfrm>
            <a:off x="9692761" y="3267781"/>
            <a:ext cx="273066" cy="307777"/>
          </a:xfrm>
          <a:prstGeom prst="rect">
            <a:avLst/>
          </a:prstGeom>
          <a:noFill/>
        </p:spPr>
        <p:txBody>
          <a:bodyPr wrap="square" rtlCol="0">
            <a:spAutoFit/>
          </a:bodyPr>
          <a:lstStyle/>
          <a:p>
            <a:pPr algn="ctr"/>
            <a:r>
              <a:rPr lang="en-US" sz="1400" b="1" dirty="0">
                <a:solidFill>
                  <a:schemeClr val="tx2"/>
                </a:solidFill>
              </a:rPr>
              <a:t>O</a:t>
            </a:r>
          </a:p>
        </p:txBody>
      </p:sp>
      <p:sp>
        <p:nvSpPr>
          <p:cNvPr id="42" name="TextBox 41">
            <a:extLst>
              <a:ext uri="{FF2B5EF4-FFF2-40B4-BE49-F238E27FC236}">
                <a16:creationId xmlns:a16="http://schemas.microsoft.com/office/drawing/2014/main" id="{8CC58015-AD8A-4EEA-B9A7-1E8B4D0D396E}"/>
              </a:ext>
            </a:extLst>
          </p:cNvPr>
          <p:cNvSpPr txBox="1"/>
          <p:nvPr/>
        </p:nvSpPr>
        <p:spPr>
          <a:xfrm>
            <a:off x="10299760" y="3267781"/>
            <a:ext cx="273066" cy="307777"/>
          </a:xfrm>
          <a:prstGeom prst="rect">
            <a:avLst/>
          </a:prstGeom>
          <a:noFill/>
        </p:spPr>
        <p:txBody>
          <a:bodyPr wrap="square" rtlCol="0">
            <a:spAutoFit/>
          </a:bodyPr>
          <a:lstStyle/>
          <a:p>
            <a:pPr algn="ctr"/>
            <a:r>
              <a:rPr lang="en-US" sz="1400" b="1" dirty="0">
                <a:solidFill>
                  <a:schemeClr val="tx2"/>
                </a:solidFill>
              </a:rPr>
              <a:t>N</a:t>
            </a:r>
          </a:p>
        </p:txBody>
      </p:sp>
      <p:sp>
        <p:nvSpPr>
          <p:cNvPr id="43" name="TextBox 42">
            <a:extLst>
              <a:ext uri="{FF2B5EF4-FFF2-40B4-BE49-F238E27FC236}">
                <a16:creationId xmlns:a16="http://schemas.microsoft.com/office/drawing/2014/main" id="{79F6279B-30FB-4955-805E-4F4E69868602}"/>
              </a:ext>
            </a:extLst>
          </p:cNvPr>
          <p:cNvSpPr txBox="1"/>
          <p:nvPr/>
        </p:nvSpPr>
        <p:spPr>
          <a:xfrm>
            <a:off x="10903123" y="3267781"/>
            <a:ext cx="273066" cy="307777"/>
          </a:xfrm>
          <a:prstGeom prst="rect">
            <a:avLst/>
          </a:prstGeom>
          <a:noFill/>
        </p:spPr>
        <p:txBody>
          <a:bodyPr wrap="square" rtlCol="0">
            <a:spAutoFit/>
          </a:bodyPr>
          <a:lstStyle/>
          <a:p>
            <a:pPr algn="ctr"/>
            <a:r>
              <a:rPr lang="en-US" sz="1400" b="1" dirty="0">
                <a:solidFill>
                  <a:schemeClr val="tx2"/>
                </a:solidFill>
              </a:rPr>
              <a:t>D</a:t>
            </a:r>
          </a:p>
        </p:txBody>
      </p:sp>
      <p:grpSp>
        <p:nvGrpSpPr>
          <p:cNvPr id="44" name="Group 43">
            <a:extLst>
              <a:ext uri="{FF2B5EF4-FFF2-40B4-BE49-F238E27FC236}">
                <a16:creationId xmlns:a16="http://schemas.microsoft.com/office/drawing/2014/main" id="{06098F09-1312-4681-9B98-D7CF765DA8BA}"/>
              </a:ext>
            </a:extLst>
          </p:cNvPr>
          <p:cNvGrpSpPr/>
          <p:nvPr/>
        </p:nvGrpSpPr>
        <p:grpSpPr>
          <a:xfrm>
            <a:off x="485498" y="2981958"/>
            <a:ext cx="10821787" cy="246221"/>
            <a:chOff x="485497" y="2573238"/>
            <a:chExt cx="10821787" cy="246221"/>
          </a:xfrm>
        </p:grpSpPr>
        <p:sp>
          <p:nvSpPr>
            <p:cNvPr id="119" name="Rectangle 118">
              <a:extLst>
                <a:ext uri="{FF2B5EF4-FFF2-40B4-BE49-F238E27FC236}">
                  <a16:creationId xmlns:a16="http://schemas.microsoft.com/office/drawing/2014/main" id="{0D9DC95B-96C9-417B-A9F6-8A14C96FFB51}"/>
                </a:ext>
              </a:extLst>
            </p:cNvPr>
            <p:cNvSpPr/>
            <p:nvPr/>
          </p:nvSpPr>
          <p:spPr>
            <a:xfrm>
              <a:off x="486645" y="2597597"/>
              <a:ext cx="10820639" cy="191323"/>
            </a:xfrm>
            <a:prstGeom prst="rect">
              <a:avLst/>
            </a:prstGeom>
            <a:gradFill flip="none" rotWithShape="1">
              <a:gsLst>
                <a:gs pos="100000">
                  <a:schemeClr val="bg1">
                    <a:lumMod val="85000"/>
                  </a:schemeClr>
                </a:gs>
                <a:gs pos="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20" name="TextBox 119">
              <a:extLst>
                <a:ext uri="{FF2B5EF4-FFF2-40B4-BE49-F238E27FC236}">
                  <a16:creationId xmlns:a16="http://schemas.microsoft.com/office/drawing/2014/main" id="{A37C84EA-6A4C-4AAB-A240-D9DA9684C0D4}"/>
                </a:ext>
              </a:extLst>
            </p:cNvPr>
            <p:cNvSpPr txBox="1"/>
            <p:nvPr/>
          </p:nvSpPr>
          <p:spPr>
            <a:xfrm>
              <a:off x="485497" y="2573238"/>
              <a:ext cx="1806042" cy="246221"/>
            </a:xfrm>
            <a:prstGeom prst="rect">
              <a:avLst/>
            </a:prstGeom>
            <a:noFill/>
          </p:spPr>
          <p:txBody>
            <a:bodyPr wrap="square" rtlCol="0">
              <a:spAutoFit/>
            </a:bodyPr>
            <a:lstStyle/>
            <a:p>
              <a:pPr algn="ctr"/>
              <a:r>
                <a:rPr lang="en-US" sz="1000" b="1" dirty="0">
                  <a:solidFill>
                    <a:schemeClr val="tx1">
                      <a:lumMod val="50000"/>
                      <a:lumOff val="50000"/>
                    </a:schemeClr>
                  </a:solidFill>
                </a:rPr>
                <a:t>Q4’20</a:t>
              </a:r>
            </a:p>
          </p:txBody>
        </p:sp>
        <p:sp>
          <p:nvSpPr>
            <p:cNvPr id="121" name="TextBox 120">
              <a:extLst>
                <a:ext uri="{FF2B5EF4-FFF2-40B4-BE49-F238E27FC236}">
                  <a16:creationId xmlns:a16="http://schemas.microsoft.com/office/drawing/2014/main" id="{C6A595D4-8297-4949-8935-44D498D28463}"/>
                </a:ext>
              </a:extLst>
            </p:cNvPr>
            <p:cNvSpPr txBox="1"/>
            <p:nvPr/>
          </p:nvSpPr>
          <p:spPr>
            <a:xfrm>
              <a:off x="2737327" y="2573238"/>
              <a:ext cx="905032" cy="246221"/>
            </a:xfrm>
            <a:prstGeom prst="rect">
              <a:avLst/>
            </a:prstGeom>
            <a:noFill/>
          </p:spPr>
          <p:txBody>
            <a:bodyPr wrap="square" rtlCol="0" anchor="ctr">
              <a:spAutoFit/>
            </a:bodyPr>
            <a:lstStyle/>
            <a:p>
              <a:pPr algn="ctr"/>
              <a:r>
                <a:rPr lang="en-US" sz="1000" b="1" dirty="0">
                  <a:solidFill>
                    <a:schemeClr val="tx1">
                      <a:lumMod val="50000"/>
                      <a:lumOff val="50000"/>
                    </a:schemeClr>
                  </a:solidFill>
                </a:rPr>
                <a:t>Q1’21</a:t>
              </a:r>
            </a:p>
          </p:txBody>
        </p:sp>
        <p:sp>
          <p:nvSpPr>
            <p:cNvPr id="122" name="TextBox 121">
              <a:extLst>
                <a:ext uri="{FF2B5EF4-FFF2-40B4-BE49-F238E27FC236}">
                  <a16:creationId xmlns:a16="http://schemas.microsoft.com/office/drawing/2014/main" id="{0A4B96E4-C0B3-4AB9-B90B-327BF5103C08}"/>
                </a:ext>
              </a:extLst>
            </p:cNvPr>
            <p:cNvSpPr txBox="1"/>
            <p:nvPr/>
          </p:nvSpPr>
          <p:spPr>
            <a:xfrm>
              <a:off x="4087525" y="2573238"/>
              <a:ext cx="1806042" cy="246221"/>
            </a:xfrm>
            <a:prstGeom prst="rect">
              <a:avLst/>
            </a:prstGeom>
            <a:noFill/>
          </p:spPr>
          <p:txBody>
            <a:bodyPr wrap="square" rtlCol="0">
              <a:spAutoFit/>
            </a:bodyPr>
            <a:lstStyle/>
            <a:p>
              <a:pPr algn="ctr"/>
              <a:r>
                <a:rPr lang="en-US" sz="1000" b="1" dirty="0">
                  <a:solidFill>
                    <a:schemeClr val="tx1">
                      <a:lumMod val="50000"/>
                      <a:lumOff val="50000"/>
                    </a:schemeClr>
                  </a:solidFill>
                </a:rPr>
                <a:t>Q2’21</a:t>
              </a:r>
            </a:p>
          </p:txBody>
        </p:sp>
        <p:sp>
          <p:nvSpPr>
            <p:cNvPr id="123" name="TextBox 122">
              <a:extLst>
                <a:ext uri="{FF2B5EF4-FFF2-40B4-BE49-F238E27FC236}">
                  <a16:creationId xmlns:a16="http://schemas.microsoft.com/office/drawing/2014/main" id="{42E507B4-6361-4F34-A7FB-DAFD25B23B7C}"/>
                </a:ext>
              </a:extLst>
            </p:cNvPr>
            <p:cNvSpPr txBox="1"/>
            <p:nvPr/>
          </p:nvSpPr>
          <p:spPr>
            <a:xfrm>
              <a:off x="5882890" y="2573238"/>
              <a:ext cx="1806042" cy="246221"/>
            </a:xfrm>
            <a:prstGeom prst="rect">
              <a:avLst/>
            </a:prstGeom>
            <a:noFill/>
          </p:spPr>
          <p:txBody>
            <a:bodyPr wrap="square" rtlCol="0">
              <a:spAutoFit/>
            </a:bodyPr>
            <a:lstStyle/>
            <a:p>
              <a:pPr algn="ctr"/>
              <a:r>
                <a:rPr lang="en-US" sz="1000" b="1" dirty="0">
                  <a:solidFill>
                    <a:schemeClr val="tx1">
                      <a:lumMod val="50000"/>
                      <a:lumOff val="50000"/>
                    </a:schemeClr>
                  </a:solidFill>
                </a:rPr>
                <a:t>Q3’21</a:t>
              </a:r>
            </a:p>
          </p:txBody>
        </p:sp>
        <p:sp>
          <p:nvSpPr>
            <p:cNvPr id="124" name="TextBox 123">
              <a:extLst>
                <a:ext uri="{FF2B5EF4-FFF2-40B4-BE49-F238E27FC236}">
                  <a16:creationId xmlns:a16="http://schemas.microsoft.com/office/drawing/2014/main" id="{AA9DA1AC-C238-46F8-8BEF-2BB04645C949}"/>
                </a:ext>
              </a:extLst>
            </p:cNvPr>
            <p:cNvSpPr txBox="1"/>
            <p:nvPr/>
          </p:nvSpPr>
          <p:spPr>
            <a:xfrm>
              <a:off x="7680698" y="2573238"/>
              <a:ext cx="1806042" cy="246221"/>
            </a:xfrm>
            <a:prstGeom prst="rect">
              <a:avLst/>
            </a:prstGeom>
            <a:noFill/>
          </p:spPr>
          <p:txBody>
            <a:bodyPr wrap="square" rtlCol="0">
              <a:spAutoFit/>
            </a:bodyPr>
            <a:lstStyle/>
            <a:p>
              <a:pPr algn="ctr"/>
              <a:r>
                <a:rPr lang="en-US" sz="1000" b="1" dirty="0">
                  <a:solidFill>
                    <a:schemeClr val="tx1">
                      <a:lumMod val="50000"/>
                      <a:lumOff val="50000"/>
                    </a:schemeClr>
                  </a:solidFill>
                </a:rPr>
                <a:t>Q4’21</a:t>
              </a:r>
            </a:p>
          </p:txBody>
        </p:sp>
        <p:sp>
          <p:nvSpPr>
            <p:cNvPr id="125" name="TextBox 124">
              <a:extLst>
                <a:ext uri="{FF2B5EF4-FFF2-40B4-BE49-F238E27FC236}">
                  <a16:creationId xmlns:a16="http://schemas.microsoft.com/office/drawing/2014/main" id="{59839334-4CF4-4AC6-AC55-C71C20EF464E}"/>
                </a:ext>
              </a:extLst>
            </p:cNvPr>
            <p:cNvSpPr txBox="1"/>
            <p:nvPr/>
          </p:nvSpPr>
          <p:spPr>
            <a:xfrm>
              <a:off x="9491787" y="2573238"/>
              <a:ext cx="1806042" cy="246221"/>
            </a:xfrm>
            <a:prstGeom prst="rect">
              <a:avLst/>
            </a:prstGeom>
            <a:noFill/>
          </p:spPr>
          <p:txBody>
            <a:bodyPr wrap="square" rtlCol="0">
              <a:spAutoFit/>
            </a:bodyPr>
            <a:lstStyle/>
            <a:p>
              <a:pPr algn="ctr"/>
              <a:r>
                <a:rPr lang="en-US" sz="1000" b="1" dirty="0">
                  <a:solidFill>
                    <a:schemeClr val="tx1">
                      <a:lumMod val="50000"/>
                      <a:lumOff val="50000"/>
                    </a:schemeClr>
                  </a:solidFill>
                </a:rPr>
                <a:t>Q4’22</a:t>
              </a:r>
            </a:p>
          </p:txBody>
        </p:sp>
      </p:grpSp>
      <p:cxnSp>
        <p:nvCxnSpPr>
          <p:cNvPr id="46" name="Straight Connector 45">
            <a:extLst>
              <a:ext uri="{FF2B5EF4-FFF2-40B4-BE49-F238E27FC236}">
                <a16:creationId xmlns:a16="http://schemas.microsoft.com/office/drawing/2014/main" id="{CDC6703B-8BB8-4461-AFF8-577B211145F6}"/>
              </a:ext>
            </a:extLst>
          </p:cNvPr>
          <p:cNvCxnSpPr/>
          <p:nvPr/>
        </p:nvCxnSpPr>
        <p:spPr>
          <a:xfrm>
            <a:off x="2292701" y="2980759"/>
            <a:ext cx="0" cy="713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CEA46D3-C498-49FC-83B6-FC5ED4D704F5}"/>
              </a:ext>
            </a:extLst>
          </p:cNvPr>
          <p:cNvCxnSpPr/>
          <p:nvPr/>
        </p:nvCxnSpPr>
        <p:spPr>
          <a:xfrm>
            <a:off x="5888229" y="2980759"/>
            <a:ext cx="0" cy="713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1077909-9D0C-479B-BD17-D453FECD281F}"/>
              </a:ext>
            </a:extLst>
          </p:cNvPr>
          <p:cNvCxnSpPr/>
          <p:nvPr/>
        </p:nvCxnSpPr>
        <p:spPr>
          <a:xfrm>
            <a:off x="7685993" y="2980759"/>
            <a:ext cx="0" cy="713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73D137A-8E74-4376-8C09-94FFB1E3FA14}"/>
              </a:ext>
            </a:extLst>
          </p:cNvPr>
          <p:cNvCxnSpPr/>
          <p:nvPr/>
        </p:nvCxnSpPr>
        <p:spPr>
          <a:xfrm>
            <a:off x="9483757" y="2980759"/>
            <a:ext cx="0" cy="713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C4DD5B2-6981-45DF-8CDD-94B5D935F6CD}"/>
              </a:ext>
            </a:extLst>
          </p:cNvPr>
          <p:cNvCxnSpPr/>
          <p:nvPr/>
        </p:nvCxnSpPr>
        <p:spPr>
          <a:xfrm>
            <a:off x="4087526" y="2980759"/>
            <a:ext cx="0" cy="713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082D777-9529-468D-8A70-5665DE456EF7}"/>
              </a:ext>
            </a:extLst>
          </p:cNvPr>
          <p:cNvCxnSpPr>
            <a:cxnSpLocks/>
          </p:cNvCxnSpPr>
          <p:nvPr/>
        </p:nvCxnSpPr>
        <p:spPr>
          <a:xfrm>
            <a:off x="2292130" y="1899920"/>
            <a:ext cx="0" cy="13282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7" name="Star: 5 Points 126">
            <a:extLst>
              <a:ext uri="{FF2B5EF4-FFF2-40B4-BE49-F238E27FC236}">
                <a16:creationId xmlns:a16="http://schemas.microsoft.com/office/drawing/2014/main" id="{9CB2CE01-C15D-46C2-992E-E7F2CAFDDC47}"/>
              </a:ext>
            </a:extLst>
          </p:cNvPr>
          <p:cNvSpPr/>
          <p:nvPr/>
        </p:nvSpPr>
        <p:spPr bwMode="gray">
          <a:xfrm>
            <a:off x="2181420" y="3132853"/>
            <a:ext cx="221420" cy="221420"/>
          </a:xfrm>
          <a:prstGeom prst="star5">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130" name="TextBox 129">
            <a:extLst>
              <a:ext uri="{FF2B5EF4-FFF2-40B4-BE49-F238E27FC236}">
                <a16:creationId xmlns:a16="http://schemas.microsoft.com/office/drawing/2014/main" id="{5B2C1856-7CDF-4700-955A-6013193BB4F9}"/>
              </a:ext>
            </a:extLst>
          </p:cNvPr>
          <p:cNvSpPr txBox="1"/>
          <p:nvPr/>
        </p:nvSpPr>
        <p:spPr>
          <a:xfrm>
            <a:off x="2374714" y="1899920"/>
            <a:ext cx="1038554" cy="281305"/>
          </a:xfrm>
          <a:prstGeom prst="rect">
            <a:avLst/>
          </a:prstGeom>
          <a:noFill/>
        </p:spPr>
        <p:txBody>
          <a:bodyPr wrap="square" lIns="0" tIns="0" rIns="0" bIns="0" rtlCol="0">
            <a:noAutofit/>
          </a:bodyPr>
          <a:lstStyle/>
          <a:p>
            <a:pPr>
              <a:lnSpc>
                <a:spcPct val="90000"/>
              </a:lnSpc>
            </a:pPr>
            <a:r>
              <a:rPr lang="en-US" sz="1050" b="1" dirty="0">
                <a:solidFill>
                  <a:schemeClr val="tx2"/>
                </a:solidFill>
              </a:rPr>
              <a:t>Major Event</a:t>
            </a:r>
          </a:p>
          <a:p>
            <a:pPr>
              <a:lnSpc>
                <a:spcPct val="90000"/>
              </a:lnSpc>
            </a:pPr>
            <a:r>
              <a:rPr lang="en-US" sz="1050" dirty="0"/>
              <a:t>Details</a:t>
            </a:r>
          </a:p>
        </p:txBody>
      </p:sp>
      <p:cxnSp>
        <p:nvCxnSpPr>
          <p:cNvPr id="132" name="Straight Connector 131">
            <a:extLst>
              <a:ext uri="{FF2B5EF4-FFF2-40B4-BE49-F238E27FC236}">
                <a16:creationId xmlns:a16="http://schemas.microsoft.com/office/drawing/2014/main" id="{F15C3041-A3B8-4FF6-A2F4-73376E54CDDB}"/>
              </a:ext>
            </a:extLst>
          </p:cNvPr>
          <p:cNvCxnSpPr>
            <a:cxnSpLocks/>
          </p:cNvCxnSpPr>
          <p:nvPr/>
        </p:nvCxnSpPr>
        <p:spPr>
          <a:xfrm>
            <a:off x="3500250" y="1899920"/>
            <a:ext cx="0" cy="13282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3" name="Star: 5 Points 132">
            <a:extLst>
              <a:ext uri="{FF2B5EF4-FFF2-40B4-BE49-F238E27FC236}">
                <a16:creationId xmlns:a16="http://schemas.microsoft.com/office/drawing/2014/main" id="{80726954-EA0D-42B9-A41F-523699EA6E29}"/>
              </a:ext>
            </a:extLst>
          </p:cNvPr>
          <p:cNvSpPr/>
          <p:nvPr/>
        </p:nvSpPr>
        <p:spPr bwMode="gray">
          <a:xfrm>
            <a:off x="3389540" y="3132853"/>
            <a:ext cx="221420" cy="221420"/>
          </a:xfrm>
          <a:prstGeom prst="star5">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134" name="TextBox 133">
            <a:extLst>
              <a:ext uri="{FF2B5EF4-FFF2-40B4-BE49-F238E27FC236}">
                <a16:creationId xmlns:a16="http://schemas.microsoft.com/office/drawing/2014/main" id="{574F3068-FF8F-4EE4-844D-168C75FB8E92}"/>
              </a:ext>
            </a:extLst>
          </p:cNvPr>
          <p:cNvSpPr txBox="1"/>
          <p:nvPr/>
        </p:nvSpPr>
        <p:spPr>
          <a:xfrm>
            <a:off x="3582834" y="1899920"/>
            <a:ext cx="1038554" cy="281305"/>
          </a:xfrm>
          <a:prstGeom prst="rect">
            <a:avLst/>
          </a:prstGeom>
          <a:noFill/>
        </p:spPr>
        <p:txBody>
          <a:bodyPr wrap="square" lIns="0" tIns="0" rIns="0" bIns="0" rtlCol="0">
            <a:noAutofit/>
          </a:bodyPr>
          <a:lstStyle/>
          <a:p>
            <a:pPr>
              <a:lnSpc>
                <a:spcPct val="90000"/>
              </a:lnSpc>
            </a:pPr>
            <a:r>
              <a:rPr lang="en-US" sz="1050" b="1" dirty="0">
                <a:solidFill>
                  <a:schemeClr val="tx2"/>
                </a:solidFill>
              </a:rPr>
              <a:t>Major Event</a:t>
            </a:r>
          </a:p>
          <a:p>
            <a:pPr>
              <a:lnSpc>
                <a:spcPct val="90000"/>
              </a:lnSpc>
            </a:pPr>
            <a:r>
              <a:rPr lang="en-US" sz="1050" dirty="0"/>
              <a:t>Details</a:t>
            </a:r>
          </a:p>
        </p:txBody>
      </p:sp>
      <p:cxnSp>
        <p:nvCxnSpPr>
          <p:cNvPr id="135" name="Straight Connector 134">
            <a:extLst>
              <a:ext uri="{FF2B5EF4-FFF2-40B4-BE49-F238E27FC236}">
                <a16:creationId xmlns:a16="http://schemas.microsoft.com/office/drawing/2014/main" id="{7B30E4F1-20C0-4CD6-85A4-A48F155DB018}"/>
              </a:ext>
            </a:extLst>
          </p:cNvPr>
          <p:cNvCxnSpPr>
            <a:cxnSpLocks/>
          </p:cNvCxnSpPr>
          <p:nvPr/>
        </p:nvCxnSpPr>
        <p:spPr>
          <a:xfrm>
            <a:off x="4086955" y="2463800"/>
            <a:ext cx="0" cy="76437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6" name="Star: 5 Points 135">
            <a:extLst>
              <a:ext uri="{FF2B5EF4-FFF2-40B4-BE49-F238E27FC236}">
                <a16:creationId xmlns:a16="http://schemas.microsoft.com/office/drawing/2014/main" id="{FCF96AAD-C962-43A2-B770-C9E1A488EB67}"/>
              </a:ext>
            </a:extLst>
          </p:cNvPr>
          <p:cNvSpPr/>
          <p:nvPr/>
        </p:nvSpPr>
        <p:spPr bwMode="gray">
          <a:xfrm>
            <a:off x="3976245" y="3132853"/>
            <a:ext cx="221420" cy="221420"/>
          </a:xfrm>
          <a:prstGeom prst="star5">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137" name="TextBox 136">
            <a:extLst>
              <a:ext uri="{FF2B5EF4-FFF2-40B4-BE49-F238E27FC236}">
                <a16:creationId xmlns:a16="http://schemas.microsoft.com/office/drawing/2014/main" id="{D20053DE-BBF2-43B4-813F-B91FA0973200}"/>
              </a:ext>
            </a:extLst>
          </p:cNvPr>
          <p:cNvSpPr txBox="1"/>
          <p:nvPr/>
        </p:nvSpPr>
        <p:spPr>
          <a:xfrm>
            <a:off x="4169539" y="2445480"/>
            <a:ext cx="1038554" cy="281305"/>
          </a:xfrm>
          <a:prstGeom prst="rect">
            <a:avLst/>
          </a:prstGeom>
          <a:noFill/>
        </p:spPr>
        <p:txBody>
          <a:bodyPr wrap="square" lIns="0" tIns="0" rIns="0" bIns="0" rtlCol="0">
            <a:noAutofit/>
          </a:bodyPr>
          <a:lstStyle/>
          <a:p>
            <a:pPr>
              <a:lnSpc>
                <a:spcPct val="90000"/>
              </a:lnSpc>
            </a:pPr>
            <a:r>
              <a:rPr lang="en-US" sz="1050" b="1" dirty="0">
                <a:solidFill>
                  <a:schemeClr val="tx2"/>
                </a:solidFill>
              </a:rPr>
              <a:t>Major Event</a:t>
            </a:r>
          </a:p>
          <a:p>
            <a:pPr>
              <a:lnSpc>
                <a:spcPct val="90000"/>
              </a:lnSpc>
            </a:pPr>
            <a:r>
              <a:rPr lang="en-US" sz="1050" dirty="0"/>
              <a:t>Details</a:t>
            </a:r>
          </a:p>
        </p:txBody>
      </p:sp>
      <p:sp>
        <p:nvSpPr>
          <p:cNvPr id="140" name="Oval 139">
            <a:extLst>
              <a:ext uri="{FF2B5EF4-FFF2-40B4-BE49-F238E27FC236}">
                <a16:creationId xmlns:a16="http://schemas.microsoft.com/office/drawing/2014/main" id="{2CFC7B7E-D1CC-428B-8899-F8344E8634C4}"/>
              </a:ext>
            </a:extLst>
          </p:cNvPr>
          <p:cNvSpPr/>
          <p:nvPr/>
        </p:nvSpPr>
        <p:spPr bwMode="gray">
          <a:xfrm>
            <a:off x="1295869" y="3595890"/>
            <a:ext cx="172720" cy="17272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143" name="Straight Connector 142">
            <a:extLst>
              <a:ext uri="{FF2B5EF4-FFF2-40B4-BE49-F238E27FC236}">
                <a16:creationId xmlns:a16="http://schemas.microsoft.com/office/drawing/2014/main" id="{C9E2F953-8243-4E74-A03F-2F45152BE052}"/>
              </a:ext>
            </a:extLst>
          </p:cNvPr>
          <p:cNvCxnSpPr>
            <a:cxnSpLocks/>
          </p:cNvCxnSpPr>
          <p:nvPr/>
        </p:nvCxnSpPr>
        <p:spPr>
          <a:xfrm>
            <a:off x="1382229" y="3769929"/>
            <a:ext cx="0" cy="13282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EEBD694B-4183-4EA5-A0F5-7541EBD672D4}"/>
              </a:ext>
            </a:extLst>
          </p:cNvPr>
          <p:cNvSpPr txBox="1"/>
          <p:nvPr/>
        </p:nvSpPr>
        <p:spPr>
          <a:xfrm>
            <a:off x="1474231" y="3904800"/>
            <a:ext cx="1038554" cy="281305"/>
          </a:xfrm>
          <a:prstGeom prst="rect">
            <a:avLst/>
          </a:prstGeom>
          <a:noFill/>
        </p:spPr>
        <p:txBody>
          <a:bodyPr wrap="square" lIns="0" tIns="0" rIns="0" bIns="0" rtlCol="0">
            <a:noAutofit/>
          </a:bodyPr>
          <a:lstStyle/>
          <a:p>
            <a:pPr>
              <a:lnSpc>
                <a:spcPct val="90000"/>
              </a:lnSpc>
            </a:pPr>
            <a:r>
              <a:rPr lang="en-US" sz="1050" b="1" dirty="0">
                <a:solidFill>
                  <a:schemeClr val="tx2"/>
                </a:solidFill>
              </a:rPr>
              <a:t>Minor Event</a:t>
            </a:r>
          </a:p>
          <a:p>
            <a:pPr>
              <a:lnSpc>
                <a:spcPct val="90000"/>
              </a:lnSpc>
            </a:pPr>
            <a:r>
              <a:rPr lang="en-US" sz="1050" dirty="0"/>
              <a:t>Details</a:t>
            </a:r>
          </a:p>
        </p:txBody>
      </p:sp>
      <p:sp>
        <p:nvSpPr>
          <p:cNvPr id="145" name="Oval 144">
            <a:extLst>
              <a:ext uri="{FF2B5EF4-FFF2-40B4-BE49-F238E27FC236}">
                <a16:creationId xmlns:a16="http://schemas.microsoft.com/office/drawing/2014/main" id="{90453432-9817-4CDF-B6B4-A0C3B83398F9}"/>
              </a:ext>
            </a:extLst>
          </p:cNvPr>
          <p:cNvSpPr/>
          <p:nvPr/>
        </p:nvSpPr>
        <p:spPr bwMode="gray">
          <a:xfrm>
            <a:off x="4306260" y="3595890"/>
            <a:ext cx="172720" cy="17272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146" name="Straight Connector 145">
            <a:extLst>
              <a:ext uri="{FF2B5EF4-FFF2-40B4-BE49-F238E27FC236}">
                <a16:creationId xmlns:a16="http://schemas.microsoft.com/office/drawing/2014/main" id="{1E56AA7F-1B43-4351-98DB-5CDFB33B2C3B}"/>
              </a:ext>
            </a:extLst>
          </p:cNvPr>
          <p:cNvCxnSpPr>
            <a:cxnSpLocks/>
          </p:cNvCxnSpPr>
          <p:nvPr/>
        </p:nvCxnSpPr>
        <p:spPr>
          <a:xfrm>
            <a:off x="4392620" y="3769929"/>
            <a:ext cx="0" cy="13282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A1EF4B56-DA29-45D9-8AD6-42B5734D3298}"/>
              </a:ext>
            </a:extLst>
          </p:cNvPr>
          <p:cNvSpPr txBox="1"/>
          <p:nvPr/>
        </p:nvSpPr>
        <p:spPr>
          <a:xfrm>
            <a:off x="4484622" y="3904800"/>
            <a:ext cx="1038554" cy="281305"/>
          </a:xfrm>
          <a:prstGeom prst="rect">
            <a:avLst/>
          </a:prstGeom>
          <a:noFill/>
        </p:spPr>
        <p:txBody>
          <a:bodyPr wrap="square" lIns="0" tIns="0" rIns="0" bIns="0" rtlCol="0">
            <a:noAutofit/>
          </a:bodyPr>
          <a:lstStyle/>
          <a:p>
            <a:pPr>
              <a:lnSpc>
                <a:spcPct val="90000"/>
              </a:lnSpc>
            </a:pPr>
            <a:r>
              <a:rPr lang="en-US" sz="1050" b="1" dirty="0">
                <a:solidFill>
                  <a:schemeClr val="tx2"/>
                </a:solidFill>
              </a:rPr>
              <a:t>Minor Event</a:t>
            </a:r>
          </a:p>
          <a:p>
            <a:pPr>
              <a:lnSpc>
                <a:spcPct val="90000"/>
              </a:lnSpc>
            </a:pPr>
            <a:r>
              <a:rPr lang="en-US" sz="1050" dirty="0"/>
              <a:t>Details</a:t>
            </a:r>
          </a:p>
        </p:txBody>
      </p:sp>
      <p:sp>
        <p:nvSpPr>
          <p:cNvPr id="148" name="Oval 147">
            <a:extLst>
              <a:ext uri="{FF2B5EF4-FFF2-40B4-BE49-F238E27FC236}">
                <a16:creationId xmlns:a16="http://schemas.microsoft.com/office/drawing/2014/main" id="{C948A310-441A-425F-A70F-7C885A4185AE}"/>
              </a:ext>
            </a:extLst>
          </p:cNvPr>
          <p:cNvSpPr/>
          <p:nvPr/>
        </p:nvSpPr>
        <p:spPr bwMode="gray">
          <a:xfrm>
            <a:off x="7333649" y="3595890"/>
            <a:ext cx="172720" cy="17272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149" name="Straight Connector 148">
            <a:extLst>
              <a:ext uri="{FF2B5EF4-FFF2-40B4-BE49-F238E27FC236}">
                <a16:creationId xmlns:a16="http://schemas.microsoft.com/office/drawing/2014/main" id="{967C58EB-CFB0-4207-BA85-48107EE86150}"/>
              </a:ext>
            </a:extLst>
          </p:cNvPr>
          <p:cNvCxnSpPr>
            <a:cxnSpLocks/>
          </p:cNvCxnSpPr>
          <p:nvPr/>
        </p:nvCxnSpPr>
        <p:spPr>
          <a:xfrm>
            <a:off x="7420009" y="3769929"/>
            <a:ext cx="0" cy="13282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C82E2D9B-39D9-4B61-8049-13FE774AAE51}"/>
              </a:ext>
            </a:extLst>
          </p:cNvPr>
          <p:cNvSpPr txBox="1"/>
          <p:nvPr/>
        </p:nvSpPr>
        <p:spPr>
          <a:xfrm>
            <a:off x="7512011" y="3904800"/>
            <a:ext cx="1038554" cy="281305"/>
          </a:xfrm>
          <a:prstGeom prst="rect">
            <a:avLst/>
          </a:prstGeom>
          <a:noFill/>
        </p:spPr>
        <p:txBody>
          <a:bodyPr wrap="square" lIns="0" tIns="0" rIns="0" bIns="0" rtlCol="0">
            <a:noAutofit/>
          </a:bodyPr>
          <a:lstStyle/>
          <a:p>
            <a:pPr>
              <a:lnSpc>
                <a:spcPct val="90000"/>
              </a:lnSpc>
            </a:pPr>
            <a:r>
              <a:rPr lang="en-US" sz="1050" b="1" dirty="0">
                <a:solidFill>
                  <a:schemeClr val="tx2"/>
                </a:solidFill>
              </a:rPr>
              <a:t>Minor Event</a:t>
            </a:r>
          </a:p>
          <a:p>
            <a:pPr>
              <a:lnSpc>
                <a:spcPct val="90000"/>
              </a:lnSpc>
            </a:pPr>
            <a:r>
              <a:rPr lang="en-US" sz="1050" dirty="0"/>
              <a:t>Details</a:t>
            </a:r>
          </a:p>
        </p:txBody>
      </p:sp>
    </p:spTree>
    <p:extLst>
      <p:ext uri="{BB962C8B-B14F-4D97-AF65-F5344CB8AC3E}">
        <p14:creationId xmlns:p14="http://schemas.microsoft.com/office/powerpoint/2010/main" val="137090950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694F43-563B-49C8-8018-38331A77A85F}"/>
              </a:ext>
            </a:extLst>
          </p:cNvPr>
          <p:cNvSpPr>
            <a:spLocks noGrp="1"/>
          </p:cNvSpPr>
          <p:nvPr>
            <p:ph type="title"/>
          </p:nvPr>
        </p:nvSpPr>
        <p:spPr/>
        <p:txBody>
          <a:bodyPr/>
          <a:lstStyle/>
          <a:p>
            <a:r>
              <a:rPr lang="en-US" dirty="0"/>
              <a:t>Timeline</a:t>
            </a:r>
          </a:p>
        </p:txBody>
      </p:sp>
      <p:sp>
        <p:nvSpPr>
          <p:cNvPr id="7" name="Text Placeholder 6">
            <a:extLst>
              <a:ext uri="{FF2B5EF4-FFF2-40B4-BE49-F238E27FC236}">
                <a16:creationId xmlns:a16="http://schemas.microsoft.com/office/drawing/2014/main" id="{A0334EEF-B876-4F94-8993-FC1591904FAE}"/>
              </a:ext>
            </a:extLst>
          </p:cNvPr>
          <p:cNvSpPr>
            <a:spLocks noGrp="1"/>
          </p:cNvSpPr>
          <p:nvPr>
            <p:ph type="body" sz="quarter" idx="13"/>
          </p:nvPr>
        </p:nvSpPr>
        <p:spPr/>
        <p:txBody>
          <a:bodyPr/>
          <a:lstStyle/>
          <a:p>
            <a:endParaRPr lang="en-US"/>
          </a:p>
        </p:txBody>
      </p:sp>
      <p:sp>
        <p:nvSpPr>
          <p:cNvPr id="66" name="Freeform: Shape 65">
            <a:extLst>
              <a:ext uri="{FF2B5EF4-FFF2-40B4-BE49-F238E27FC236}">
                <a16:creationId xmlns:a16="http://schemas.microsoft.com/office/drawing/2014/main" id="{EA7DCD28-86A8-40BF-ADB3-173B49E16DD3}"/>
              </a:ext>
            </a:extLst>
          </p:cNvPr>
          <p:cNvSpPr/>
          <p:nvPr/>
        </p:nvSpPr>
        <p:spPr bwMode="gray">
          <a:xfrm rot="5400000">
            <a:off x="5903913" y="-2166463"/>
            <a:ext cx="381001" cy="10969943"/>
          </a:xfrm>
          <a:custGeom>
            <a:avLst/>
            <a:gdLst>
              <a:gd name="connsiteX0" fmla="*/ 0 w 601984"/>
              <a:gd name="connsiteY0" fmla="*/ 10969943 h 10969943"/>
              <a:gd name="connsiteX1" fmla="*/ 0 w 601984"/>
              <a:gd name="connsiteY1" fmla="*/ 253367 h 10969943"/>
              <a:gd name="connsiteX2" fmla="*/ 4 w 601984"/>
              <a:gd name="connsiteY2" fmla="*/ 253367 h 10969943"/>
              <a:gd name="connsiteX3" fmla="*/ 300994 w 601984"/>
              <a:gd name="connsiteY3" fmla="*/ 0 h 10969943"/>
              <a:gd name="connsiteX4" fmla="*/ 601984 w 601984"/>
              <a:gd name="connsiteY4" fmla="*/ 253367 h 10969943"/>
              <a:gd name="connsiteX5" fmla="*/ 601980 w 601984"/>
              <a:gd name="connsiteY5" fmla="*/ 253367 h 10969943"/>
              <a:gd name="connsiteX6" fmla="*/ 601980 w 601984"/>
              <a:gd name="connsiteY6" fmla="*/ 10969943 h 1096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84" h="10969943">
                <a:moveTo>
                  <a:pt x="0" y="10969943"/>
                </a:moveTo>
                <a:lnTo>
                  <a:pt x="0" y="253367"/>
                </a:lnTo>
                <a:lnTo>
                  <a:pt x="4" y="253367"/>
                </a:lnTo>
                <a:lnTo>
                  <a:pt x="300994" y="0"/>
                </a:lnTo>
                <a:lnTo>
                  <a:pt x="601984" y="253367"/>
                </a:lnTo>
                <a:lnTo>
                  <a:pt x="601980" y="253367"/>
                </a:lnTo>
                <a:lnTo>
                  <a:pt x="601980" y="10969943"/>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8" name="Oval 67">
            <a:extLst>
              <a:ext uri="{FF2B5EF4-FFF2-40B4-BE49-F238E27FC236}">
                <a16:creationId xmlns:a16="http://schemas.microsoft.com/office/drawing/2014/main" id="{BB4C950A-E31A-46C5-8F99-F96C4764A3E5}"/>
              </a:ext>
            </a:extLst>
          </p:cNvPr>
          <p:cNvSpPr/>
          <p:nvPr/>
        </p:nvSpPr>
        <p:spPr bwMode="gray">
          <a:xfrm>
            <a:off x="6708318" y="3246120"/>
            <a:ext cx="137160" cy="13716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69" name="Straight Connector 68">
            <a:extLst>
              <a:ext uri="{FF2B5EF4-FFF2-40B4-BE49-F238E27FC236}">
                <a16:creationId xmlns:a16="http://schemas.microsoft.com/office/drawing/2014/main" id="{01E3617A-3EC3-46D4-8A5E-7110AC577888}"/>
              </a:ext>
            </a:extLst>
          </p:cNvPr>
          <p:cNvCxnSpPr>
            <a:cxnSpLocks/>
          </p:cNvCxnSpPr>
          <p:nvPr/>
        </p:nvCxnSpPr>
        <p:spPr>
          <a:xfrm>
            <a:off x="6780198" y="1504278"/>
            <a:ext cx="0" cy="174184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5A75AFD2-9318-4F39-BBD1-28CA0B15596B}"/>
              </a:ext>
            </a:extLst>
          </p:cNvPr>
          <p:cNvSpPr/>
          <p:nvPr/>
        </p:nvSpPr>
        <p:spPr bwMode="gray">
          <a:xfrm>
            <a:off x="701040" y="3208781"/>
            <a:ext cx="219456" cy="219456"/>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71" name="TextBox 70">
            <a:extLst>
              <a:ext uri="{FF2B5EF4-FFF2-40B4-BE49-F238E27FC236}">
                <a16:creationId xmlns:a16="http://schemas.microsoft.com/office/drawing/2014/main" id="{A2BA4951-80BD-4DCD-B977-BD1E5DC00899}"/>
              </a:ext>
            </a:extLst>
          </p:cNvPr>
          <p:cNvSpPr txBox="1"/>
          <p:nvPr/>
        </p:nvSpPr>
        <p:spPr>
          <a:xfrm>
            <a:off x="875538" y="3784853"/>
            <a:ext cx="1303020" cy="653504"/>
          </a:xfrm>
          <a:prstGeom prst="rect">
            <a:avLst/>
          </a:prstGeom>
          <a:noFill/>
        </p:spPr>
        <p:txBody>
          <a:bodyPr wrap="square" lIns="0" tIns="0" rIns="0" bIns="0" rtlCol="0">
            <a:noAutofit/>
          </a:bodyPr>
          <a:lstStyle/>
          <a:p>
            <a:pPr marL="91440" indent="-91440">
              <a:lnSpc>
                <a:spcPct val="90000"/>
              </a:lnSpc>
              <a:buFont typeface="Arial" panose="020B0604020202020204" pitchFamily="34" charset="0"/>
              <a:buChar char="•"/>
            </a:pPr>
            <a:r>
              <a:rPr lang="en-US" sz="900" dirty="0"/>
              <a:t>Details</a:t>
            </a:r>
          </a:p>
        </p:txBody>
      </p:sp>
      <p:cxnSp>
        <p:nvCxnSpPr>
          <p:cNvPr id="72" name="Straight Connector 71">
            <a:extLst>
              <a:ext uri="{FF2B5EF4-FFF2-40B4-BE49-F238E27FC236}">
                <a16:creationId xmlns:a16="http://schemas.microsoft.com/office/drawing/2014/main" id="{1F49D7DF-0FB5-4DB9-A927-C78E5E4954AC}"/>
              </a:ext>
            </a:extLst>
          </p:cNvPr>
          <p:cNvCxnSpPr>
            <a:stCxn id="70" idx="4"/>
          </p:cNvCxnSpPr>
          <p:nvPr/>
        </p:nvCxnSpPr>
        <p:spPr>
          <a:xfrm>
            <a:off x="810768" y="3428237"/>
            <a:ext cx="0" cy="71323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77F7610D-D7F0-415E-9CE4-9F398083B02F}"/>
              </a:ext>
            </a:extLst>
          </p:cNvPr>
          <p:cNvSpPr/>
          <p:nvPr/>
        </p:nvSpPr>
        <p:spPr bwMode="gray">
          <a:xfrm>
            <a:off x="2334101" y="3208781"/>
            <a:ext cx="219456" cy="219456"/>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74" name="Straight Connector 73">
            <a:extLst>
              <a:ext uri="{FF2B5EF4-FFF2-40B4-BE49-F238E27FC236}">
                <a16:creationId xmlns:a16="http://schemas.microsoft.com/office/drawing/2014/main" id="{7B66D0B2-3CB8-4ADE-8C34-009ABF4DA5B3}"/>
              </a:ext>
            </a:extLst>
          </p:cNvPr>
          <p:cNvCxnSpPr>
            <a:cxnSpLocks/>
            <a:stCxn id="73" idx="4"/>
          </p:cNvCxnSpPr>
          <p:nvPr/>
        </p:nvCxnSpPr>
        <p:spPr>
          <a:xfrm>
            <a:off x="2443829" y="3428237"/>
            <a:ext cx="0" cy="111709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4243085-0E60-4730-808A-A921D9E69227}"/>
              </a:ext>
            </a:extLst>
          </p:cNvPr>
          <p:cNvSpPr txBox="1"/>
          <p:nvPr/>
        </p:nvSpPr>
        <p:spPr>
          <a:xfrm>
            <a:off x="2519268" y="3784853"/>
            <a:ext cx="1264152" cy="840056"/>
          </a:xfrm>
          <a:prstGeom prst="rect">
            <a:avLst/>
          </a:prstGeom>
          <a:noFill/>
        </p:spPr>
        <p:txBody>
          <a:bodyPr wrap="square" lIns="0" tIns="0" rIns="0" bIns="0" rtlCol="0">
            <a:noAutofit/>
          </a:bodyPr>
          <a:lstStyle/>
          <a:p>
            <a:pPr marL="91440" indent="-91440">
              <a:lnSpc>
                <a:spcPct val="90000"/>
              </a:lnSpc>
              <a:buFont typeface="Arial" panose="020B0604020202020204" pitchFamily="34" charset="0"/>
              <a:buChar char="•"/>
            </a:pPr>
            <a:r>
              <a:rPr lang="en-US" sz="900" dirty="0"/>
              <a:t>Details</a:t>
            </a:r>
          </a:p>
        </p:txBody>
      </p:sp>
      <p:sp>
        <p:nvSpPr>
          <p:cNvPr id="76" name="Oval 75">
            <a:extLst>
              <a:ext uri="{FF2B5EF4-FFF2-40B4-BE49-F238E27FC236}">
                <a16:creationId xmlns:a16="http://schemas.microsoft.com/office/drawing/2014/main" id="{026F8EAC-C157-4D8F-8B76-B5E6AB114E75}"/>
              </a:ext>
            </a:extLst>
          </p:cNvPr>
          <p:cNvSpPr/>
          <p:nvPr/>
        </p:nvSpPr>
        <p:spPr bwMode="gray">
          <a:xfrm>
            <a:off x="4044227" y="3208781"/>
            <a:ext cx="219456" cy="219456"/>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77" name="Straight Connector 76">
            <a:extLst>
              <a:ext uri="{FF2B5EF4-FFF2-40B4-BE49-F238E27FC236}">
                <a16:creationId xmlns:a16="http://schemas.microsoft.com/office/drawing/2014/main" id="{4D0B5CCF-B91B-4C0C-B1EB-F0337F8BB81F}"/>
              </a:ext>
            </a:extLst>
          </p:cNvPr>
          <p:cNvCxnSpPr>
            <a:cxnSpLocks/>
            <a:stCxn id="76" idx="4"/>
          </p:cNvCxnSpPr>
          <p:nvPr/>
        </p:nvCxnSpPr>
        <p:spPr>
          <a:xfrm>
            <a:off x="4153955" y="3428237"/>
            <a:ext cx="0" cy="111709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DACD6661-C426-4EE5-9A3A-A4557DB74118}"/>
              </a:ext>
            </a:extLst>
          </p:cNvPr>
          <p:cNvSpPr txBox="1"/>
          <p:nvPr/>
        </p:nvSpPr>
        <p:spPr>
          <a:xfrm>
            <a:off x="4229394" y="3784853"/>
            <a:ext cx="1264152" cy="381000"/>
          </a:xfrm>
          <a:prstGeom prst="rect">
            <a:avLst/>
          </a:prstGeom>
          <a:noFill/>
        </p:spPr>
        <p:txBody>
          <a:bodyPr wrap="square" lIns="0" tIns="0" rIns="0" bIns="0" rtlCol="0">
            <a:noAutofit/>
          </a:bodyPr>
          <a:lstStyle/>
          <a:p>
            <a:pPr marL="91440" indent="-91440">
              <a:lnSpc>
                <a:spcPct val="90000"/>
              </a:lnSpc>
              <a:buFont typeface="Arial" panose="020B0604020202020204" pitchFamily="34" charset="0"/>
              <a:buChar char="•"/>
            </a:pPr>
            <a:r>
              <a:rPr lang="en-US" sz="900" dirty="0"/>
              <a:t>Details</a:t>
            </a:r>
          </a:p>
        </p:txBody>
      </p:sp>
      <p:sp>
        <p:nvSpPr>
          <p:cNvPr id="79" name="Oval 78">
            <a:extLst>
              <a:ext uri="{FF2B5EF4-FFF2-40B4-BE49-F238E27FC236}">
                <a16:creationId xmlns:a16="http://schemas.microsoft.com/office/drawing/2014/main" id="{D0B76C5B-6818-42FD-A5CA-C9765EE4C5E9}"/>
              </a:ext>
            </a:extLst>
          </p:cNvPr>
          <p:cNvSpPr/>
          <p:nvPr/>
        </p:nvSpPr>
        <p:spPr bwMode="gray">
          <a:xfrm>
            <a:off x="5911119" y="3208781"/>
            <a:ext cx="219456" cy="219456"/>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80" name="Straight Connector 79">
            <a:extLst>
              <a:ext uri="{FF2B5EF4-FFF2-40B4-BE49-F238E27FC236}">
                <a16:creationId xmlns:a16="http://schemas.microsoft.com/office/drawing/2014/main" id="{35844121-BE54-4411-8314-9C0379D0C67B}"/>
              </a:ext>
            </a:extLst>
          </p:cNvPr>
          <p:cNvCxnSpPr>
            <a:cxnSpLocks/>
            <a:stCxn id="79" idx="4"/>
          </p:cNvCxnSpPr>
          <p:nvPr/>
        </p:nvCxnSpPr>
        <p:spPr>
          <a:xfrm>
            <a:off x="6020847" y="3428237"/>
            <a:ext cx="0" cy="111709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8A99A80-52C0-4724-ACA1-63C509260840}"/>
              </a:ext>
            </a:extLst>
          </p:cNvPr>
          <p:cNvSpPr txBox="1"/>
          <p:nvPr/>
        </p:nvSpPr>
        <p:spPr>
          <a:xfrm>
            <a:off x="6096286" y="3784852"/>
            <a:ext cx="1264152" cy="760477"/>
          </a:xfrm>
          <a:prstGeom prst="rect">
            <a:avLst/>
          </a:prstGeom>
          <a:noFill/>
        </p:spPr>
        <p:txBody>
          <a:bodyPr wrap="square" lIns="0" tIns="0" rIns="0" bIns="0" rtlCol="0">
            <a:noAutofit/>
          </a:bodyPr>
          <a:lstStyle/>
          <a:p>
            <a:pPr marL="91440" indent="-91440">
              <a:lnSpc>
                <a:spcPct val="90000"/>
              </a:lnSpc>
              <a:buFont typeface="Arial" panose="020B0604020202020204" pitchFamily="34" charset="0"/>
              <a:buChar char="•"/>
            </a:pPr>
            <a:r>
              <a:rPr lang="en-US" sz="900" dirty="0"/>
              <a:t>Details</a:t>
            </a:r>
          </a:p>
        </p:txBody>
      </p:sp>
      <p:sp>
        <p:nvSpPr>
          <p:cNvPr id="82" name="TextBox 81">
            <a:extLst>
              <a:ext uri="{FF2B5EF4-FFF2-40B4-BE49-F238E27FC236}">
                <a16:creationId xmlns:a16="http://schemas.microsoft.com/office/drawing/2014/main" id="{7062E237-AEE6-4579-8D3C-7DDD02B9FAAB}"/>
              </a:ext>
            </a:extLst>
          </p:cNvPr>
          <p:cNvSpPr txBox="1"/>
          <p:nvPr/>
        </p:nvSpPr>
        <p:spPr>
          <a:xfrm>
            <a:off x="864872" y="3589783"/>
            <a:ext cx="992631" cy="203200"/>
          </a:xfrm>
          <a:prstGeom prst="rect">
            <a:avLst/>
          </a:prstGeom>
          <a:noFill/>
        </p:spPr>
        <p:txBody>
          <a:bodyPr wrap="square" lIns="0" tIns="0" rIns="0" bIns="0" rtlCol="0">
            <a:noAutofit/>
          </a:bodyPr>
          <a:lstStyle/>
          <a:p>
            <a:pPr>
              <a:lnSpc>
                <a:spcPct val="90000"/>
              </a:lnSpc>
            </a:pPr>
            <a:r>
              <a:rPr lang="en-US" sz="1200" b="1" dirty="0"/>
              <a:t>Header</a:t>
            </a:r>
          </a:p>
        </p:txBody>
      </p:sp>
      <p:sp>
        <p:nvSpPr>
          <p:cNvPr id="83" name="TextBox 82">
            <a:extLst>
              <a:ext uri="{FF2B5EF4-FFF2-40B4-BE49-F238E27FC236}">
                <a16:creationId xmlns:a16="http://schemas.microsoft.com/office/drawing/2014/main" id="{19A5A107-B337-4641-ABA7-01FAF7A61BA5}"/>
              </a:ext>
            </a:extLst>
          </p:cNvPr>
          <p:cNvSpPr txBox="1"/>
          <p:nvPr/>
        </p:nvSpPr>
        <p:spPr>
          <a:xfrm>
            <a:off x="2529301" y="3589783"/>
            <a:ext cx="992631" cy="203200"/>
          </a:xfrm>
          <a:prstGeom prst="rect">
            <a:avLst/>
          </a:prstGeom>
          <a:noFill/>
        </p:spPr>
        <p:txBody>
          <a:bodyPr wrap="square" lIns="0" tIns="0" rIns="0" bIns="0" rtlCol="0">
            <a:noAutofit/>
          </a:bodyPr>
          <a:lstStyle/>
          <a:p>
            <a:pPr>
              <a:lnSpc>
                <a:spcPct val="90000"/>
              </a:lnSpc>
            </a:pPr>
            <a:r>
              <a:rPr lang="en-US" sz="1200" b="1" dirty="0"/>
              <a:t>Header</a:t>
            </a:r>
          </a:p>
        </p:txBody>
      </p:sp>
      <p:sp>
        <p:nvSpPr>
          <p:cNvPr id="84" name="TextBox 83">
            <a:extLst>
              <a:ext uri="{FF2B5EF4-FFF2-40B4-BE49-F238E27FC236}">
                <a16:creationId xmlns:a16="http://schemas.microsoft.com/office/drawing/2014/main" id="{9BE94AED-D31E-4FF6-9B7C-FAB79E61C4A0}"/>
              </a:ext>
            </a:extLst>
          </p:cNvPr>
          <p:cNvSpPr txBox="1"/>
          <p:nvPr/>
        </p:nvSpPr>
        <p:spPr>
          <a:xfrm>
            <a:off x="4213383" y="3589783"/>
            <a:ext cx="1428758" cy="203200"/>
          </a:xfrm>
          <a:prstGeom prst="rect">
            <a:avLst/>
          </a:prstGeom>
          <a:noFill/>
        </p:spPr>
        <p:txBody>
          <a:bodyPr wrap="square" lIns="0" tIns="0" rIns="0" bIns="0" rtlCol="0">
            <a:noAutofit/>
          </a:bodyPr>
          <a:lstStyle/>
          <a:p>
            <a:pPr>
              <a:lnSpc>
                <a:spcPct val="90000"/>
              </a:lnSpc>
            </a:pPr>
            <a:r>
              <a:rPr lang="en-US" sz="1200" b="1" dirty="0"/>
              <a:t>Header</a:t>
            </a:r>
          </a:p>
        </p:txBody>
      </p:sp>
      <p:sp>
        <p:nvSpPr>
          <p:cNvPr id="85" name="TextBox 84">
            <a:extLst>
              <a:ext uri="{FF2B5EF4-FFF2-40B4-BE49-F238E27FC236}">
                <a16:creationId xmlns:a16="http://schemas.microsoft.com/office/drawing/2014/main" id="{C7FE9DA5-E321-4B66-9CD7-2BDAD856576C}"/>
              </a:ext>
            </a:extLst>
          </p:cNvPr>
          <p:cNvSpPr txBox="1"/>
          <p:nvPr/>
        </p:nvSpPr>
        <p:spPr>
          <a:xfrm>
            <a:off x="6096286" y="3589783"/>
            <a:ext cx="1428758" cy="203200"/>
          </a:xfrm>
          <a:prstGeom prst="rect">
            <a:avLst/>
          </a:prstGeom>
          <a:noFill/>
        </p:spPr>
        <p:txBody>
          <a:bodyPr wrap="square" lIns="0" tIns="0" rIns="0" bIns="0" rtlCol="0">
            <a:noAutofit/>
          </a:bodyPr>
          <a:lstStyle/>
          <a:p>
            <a:pPr>
              <a:lnSpc>
                <a:spcPct val="90000"/>
              </a:lnSpc>
            </a:pPr>
            <a:r>
              <a:rPr lang="en-US" sz="1200" b="1" dirty="0"/>
              <a:t>Header</a:t>
            </a:r>
          </a:p>
        </p:txBody>
      </p:sp>
      <p:sp>
        <p:nvSpPr>
          <p:cNvPr id="86" name="Oval 85">
            <a:extLst>
              <a:ext uri="{FF2B5EF4-FFF2-40B4-BE49-F238E27FC236}">
                <a16:creationId xmlns:a16="http://schemas.microsoft.com/office/drawing/2014/main" id="{C2DD2D1C-3F93-46D0-8BB5-292572599CE6}"/>
              </a:ext>
            </a:extLst>
          </p:cNvPr>
          <p:cNvSpPr/>
          <p:nvPr/>
        </p:nvSpPr>
        <p:spPr bwMode="gray">
          <a:xfrm>
            <a:off x="6244246" y="3246120"/>
            <a:ext cx="137160" cy="13716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87" name="Straight Connector 86">
            <a:extLst>
              <a:ext uri="{FF2B5EF4-FFF2-40B4-BE49-F238E27FC236}">
                <a16:creationId xmlns:a16="http://schemas.microsoft.com/office/drawing/2014/main" id="{C501890B-F67C-4F83-8BE0-8A05F5D7CC8E}"/>
              </a:ext>
            </a:extLst>
          </p:cNvPr>
          <p:cNvCxnSpPr>
            <a:cxnSpLocks/>
          </p:cNvCxnSpPr>
          <p:nvPr/>
        </p:nvCxnSpPr>
        <p:spPr>
          <a:xfrm>
            <a:off x="6316126" y="2129027"/>
            <a:ext cx="0" cy="111709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D03AB587-F396-4572-98B9-D2316C65FC0B}"/>
              </a:ext>
            </a:extLst>
          </p:cNvPr>
          <p:cNvSpPr/>
          <p:nvPr/>
        </p:nvSpPr>
        <p:spPr>
          <a:xfrm>
            <a:off x="6350928" y="2091688"/>
            <a:ext cx="1154161" cy="369332"/>
          </a:xfrm>
          <a:prstGeom prst="rect">
            <a:avLst/>
          </a:prstGeom>
          <a:solidFill>
            <a:schemeClr val="bg1"/>
          </a:solidFill>
        </p:spPr>
        <p:txBody>
          <a:bodyPr wrap="square">
            <a:spAutoFit/>
          </a:bodyPr>
          <a:lstStyle/>
          <a:p>
            <a:r>
              <a:rPr lang="en-US" sz="900" dirty="0">
                <a:latin typeface="Arial" panose="020B0604020202020204" pitchFamily="34" charset="0"/>
                <a:cs typeface="Arial" panose="020B0604020202020204" pitchFamily="34" charset="0"/>
              </a:rPr>
              <a:t>Minor detail overlapping</a:t>
            </a:r>
          </a:p>
        </p:txBody>
      </p:sp>
      <p:sp>
        <p:nvSpPr>
          <p:cNvPr id="89" name="Oval 88">
            <a:extLst>
              <a:ext uri="{FF2B5EF4-FFF2-40B4-BE49-F238E27FC236}">
                <a16:creationId xmlns:a16="http://schemas.microsoft.com/office/drawing/2014/main" id="{064B116D-E6AF-44F9-A963-30192B006EF3}"/>
              </a:ext>
            </a:extLst>
          </p:cNvPr>
          <p:cNvSpPr/>
          <p:nvPr/>
        </p:nvSpPr>
        <p:spPr bwMode="gray">
          <a:xfrm>
            <a:off x="2671409" y="3246120"/>
            <a:ext cx="137160" cy="137160"/>
          </a:xfrm>
          <a:prstGeom prst="ellipse">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90" name="Straight Connector 89">
            <a:extLst>
              <a:ext uri="{FF2B5EF4-FFF2-40B4-BE49-F238E27FC236}">
                <a16:creationId xmlns:a16="http://schemas.microsoft.com/office/drawing/2014/main" id="{0F205CC7-44C7-4CEC-8603-F2DDEDFDBE82}"/>
              </a:ext>
            </a:extLst>
          </p:cNvPr>
          <p:cNvCxnSpPr>
            <a:cxnSpLocks/>
          </p:cNvCxnSpPr>
          <p:nvPr/>
        </p:nvCxnSpPr>
        <p:spPr>
          <a:xfrm>
            <a:off x="2743289" y="2129027"/>
            <a:ext cx="0" cy="111709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EC1938E1-DA91-4B27-BE68-C2DD97836E29}"/>
              </a:ext>
            </a:extLst>
          </p:cNvPr>
          <p:cNvSpPr/>
          <p:nvPr/>
        </p:nvSpPr>
        <p:spPr>
          <a:xfrm>
            <a:off x="2739989" y="2091688"/>
            <a:ext cx="1154161" cy="230832"/>
          </a:xfrm>
          <a:prstGeom prst="rect">
            <a:avLst/>
          </a:prstGeom>
        </p:spPr>
        <p:txBody>
          <a:bodyPr wrap="square">
            <a:spAutoFit/>
          </a:bodyPr>
          <a:lstStyle/>
          <a:p>
            <a:r>
              <a:rPr lang="en-US" sz="900" dirty="0">
                <a:latin typeface="Arial" panose="020B0604020202020204" pitchFamily="34" charset="0"/>
                <a:cs typeface="Arial" panose="020B0604020202020204" pitchFamily="34" charset="0"/>
              </a:rPr>
              <a:t>Minor detail</a:t>
            </a:r>
          </a:p>
        </p:txBody>
      </p:sp>
      <p:sp>
        <p:nvSpPr>
          <p:cNvPr id="92" name="Rectangle 91">
            <a:extLst>
              <a:ext uri="{FF2B5EF4-FFF2-40B4-BE49-F238E27FC236}">
                <a16:creationId xmlns:a16="http://schemas.microsoft.com/office/drawing/2014/main" id="{73EC8821-C505-4EA1-938F-C8306FB19AF9}"/>
              </a:ext>
            </a:extLst>
          </p:cNvPr>
          <p:cNvSpPr/>
          <p:nvPr/>
        </p:nvSpPr>
        <p:spPr>
          <a:xfrm>
            <a:off x="6775117" y="1504278"/>
            <a:ext cx="1594461" cy="230832"/>
          </a:xfrm>
          <a:prstGeom prst="rect">
            <a:avLst/>
          </a:prstGeom>
        </p:spPr>
        <p:txBody>
          <a:bodyPr wrap="square">
            <a:spAutoFit/>
          </a:bodyPr>
          <a:lstStyle/>
          <a:p>
            <a:r>
              <a:rPr lang="en-US" sz="900" dirty="0">
                <a:latin typeface="Arial" panose="020B0604020202020204" pitchFamily="34" charset="0"/>
                <a:cs typeface="Arial" panose="020B0604020202020204" pitchFamily="34" charset="0"/>
              </a:rPr>
              <a:t>Minor detail</a:t>
            </a:r>
          </a:p>
        </p:txBody>
      </p:sp>
      <p:sp>
        <p:nvSpPr>
          <p:cNvPr id="93" name="Oval 92">
            <a:extLst>
              <a:ext uri="{FF2B5EF4-FFF2-40B4-BE49-F238E27FC236}">
                <a16:creationId xmlns:a16="http://schemas.microsoft.com/office/drawing/2014/main" id="{7CADEEFB-B93A-476B-B6D3-646C46DF723B}"/>
              </a:ext>
            </a:extLst>
          </p:cNvPr>
          <p:cNvSpPr/>
          <p:nvPr/>
        </p:nvSpPr>
        <p:spPr bwMode="gray">
          <a:xfrm>
            <a:off x="7908550" y="3208781"/>
            <a:ext cx="219456" cy="219456"/>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94" name="Straight Connector 93">
            <a:extLst>
              <a:ext uri="{FF2B5EF4-FFF2-40B4-BE49-F238E27FC236}">
                <a16:creationId xmlns:a16="http://schemas.microsoft.com/office/drawing/2014/main" id="{4071C6AB-8D8E-41DE-AEA4-D2F062BCE3EA}"/>
              </a:ext>
            </a:extLst>
          </p:cNvPr>
          <p:cNvCxnSpPr>
            <a:cxnSpLocks/>
            <a:stCxn id="93" idx="4"/>
          </p:cNvCxnSpPr>
          <p:nvPr/>
        </p:nvCxnSpPr>
        <p:spPr>
          <a:xfrm>
            <a:off x="8018278" y="3428237"/>
            <a:ext cx="0" cy="111709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904377B5-94CB-41C8-B431-08CF66C4C4DE}"/>
              </a:ext>
            </a:extLst>
          </p:cNvPr>
          <p:cNvSpPr txBox="1"/>
          <p:nvPr/>
        </p:nvSpPr>
        <p:spPr>
          <a:xfrm>
            <a:off x="8093716" y="3784852"/>
            <a:ext cx="1319025" cy="1869187"/>
          </a:xfrm>
          <a:prstGeom prst="rect">
            <a:avLst/>
          </a:prstGeom>
          <a:noFill/>
        </p:spPr>
        <p:txBody>
          <a:bodyPr wrap="square" lIns="0" tIns="0" rIns="0" bIns="0" rtlCol="0">
            <a:noAutofit/>
          </a:bodyPr>
          <a:lstStyle/>
          <a:p>
            <a:pPr marL="91440" indent="-91440">
              <a:lnSpc>
                <a:spcPct val="90000"/>
              </a:lnSpc>
              <a:buFont typeface="Arial" panose="020B0604020202020204" pitchFamily="34" charset="0"/>
              <a:buChar char="•"/>
            </a:pPr>
            <a:r>
              <a:rPr lang="en-US" sz="900" dirty="0"/>
              <a:t>Details</a:t>
            </a:r>
          </a:p>
        </p:txBody>
      </p:sp>
      <p:sp>
        <p:nvSpPr>
          <p:cNvPr id="96" name="TextBox 95">
            <a:extLst>
              <a:ext uri="{FF2B5EF4-FFF2-40B4-BE49-F238E27FC236}">
                <a16:creationId xmlns:a16="http://schemas.microsoft.com/office/drawing/2014/main" id="{4A8CCCB0-3CA9-497A-A2D6-9CAE3CAC8123}"/>
              </a:ext>
            </a:extLst>
          </p:cNvPr>
          <p:cNvSpPr txBox="1"/>
          <p:nvPr/>
        </p:nvSpPr>
        <p:spPr>
          <a:xfrm>
            <a:off x="8093717" y="3589783"/>
            <a:ext cx="1428758" cy="203200"/>
          </a:xfrm>
          <a:prstGeom prst="rect">
            <a:avLst/>
          </a:prstGeom>
          <a:noFill/>
        </p:spPr>
        <p:txBody>
          <a:bodyPr wrap="square" lIns="0" tIns="0" rIns="0" bIns="0" rtlCol="0">
            <a:noAutofit/>
          </a:bodyPr>
          <a:lstStyle/>
          <a:p>
            <a:pPr>
              <a:lnSpc>
                <a:spcPct val="90000"/>
              </a:lnSpc>
            </a:pPr>
            <a:r>
              <a:rPr lang="en-US" sz="1200" b="1" dirty="0"/>
              <a:t>Header</a:t>
            </a:r>
          </a:p>
        </p:txBody>
      </p:sp>
      <p:sp>
        <p:nvSpPr>
          <p:cNvPr id="100" name="Oval 99">
            <a:extLst>
              <a:ext uri="{FF2B5EF4-FFF2-40B4-BE49-F238E27FC236}">
                <a16:creationId xmlns:a16="http://schemas.microsoft.com/office/drawing/2014/main" id="{B79DB464-1036-4580-9BB2-758D2ED58EB9}"/>
              </a:ext>
            </a:extLst>
          </p:cNvPr>
          <p:cNvSpPr/>
          <p:nvPr/>
        </p:nvSpPr>
        <p:spPr bwMode="gray">
          <a:xfrm>
            <a:off x="9943901" y="3208781"/>
            <a:ext cx="219456" cy="219456"/>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cxnSp>
        <p:nvCxnSpPr>
          <p:cNvPr id="101" name="Straight Connector 100">
            <a:extLst>
              <a:ext uri="{FF2B5EF4-FFF2-40B4-BE49-F238E27FC236}">
                <a16:creationId xmlns:a16="http://schemas.microsoft.com/office/drawing/2014/main" id="{823F9CA5-6384-4951-BD7E-E8E8D6C70E7F}"/>
              </a:ext>
            </a:extLst>
          </p:cNvPr>
          <p:cNvCxnSpPr>
            <a:cxnSpLocks/>
            <a:stCxn id="100" idx="4"/>
          </p:cNvCxnSpPr>
          <p:nvPr/>
        </p:nvCxnSpPr>
        <p:spPr>
          <a:xfrm>
            <a:off x="10053629" y="3428237"/>
            <a:ext cx="0" cy="111709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E440D4C1-3B04-4F9B-AE56-567E36C3CC33}"/>
              </a:ext>
            </a:extLst>
          </p:cNvPr>
          <p:cNvSpPr txBox="1"/>
          <p:nvPr/>
        </p:nvSpPr>
        <p:spPr>
          <a:xfrm>
            <a:off x="10129067" y="3784853"/>
            <a:ext cx="1319025" cy="592076"/>
          </a:xfrm>
          <a:prstGeom prst="rect">
            <a:avLst/>
          </a:prstGeom>
          <a:noFill/>
        </p:spPr>
        <p:txBody>
          <a:bodyPr wrap="square" lIns="0" tIns="0" rIns="0" bIns="0" rtlCol="0">
            <a:noAutofit/>
          </a:bodyPr>
          <a:lstStyle/>
          <a:p>
            <a:pPr marL="91440" indent="-91440">
              <a:lnSpc>
                <a:spcPct val="90000"/>
              </a:lnSpc>
              <a:buFont typeface="Arial" panose="020B0604020202020204" pitchFamily="34" charset="0"/>
              <a:buChar char="•"/>
            </a:pPr>
            <a:r>
              <a:rPr lang="en-US" sz="900" dirty="0"/>
              <a:t>Details</a:t>
            </a:r>
          </a:p>
        </p:txBody>
      </p:sp>
      <p:sp>
        <p:nvSpPr>
          <p:cNvPr id="103" name="TextBox 102">
            <a:extLst>
              <a:ext uri="{FF2B5EF4-FFF2-40B4-BE49-F238E27FC236}">
                <a16:creationId xmlns:a16="http://schemas.microsoft.com/office/drawing/2014/main" id="{D096310F-AE05-42A2-925C-98DB6EBE1F66}"/>
              </a:ext>
            </a:extLst>
          </p:cNvPr>
          <p:cNvSpPr txBox="1"/>
          <p:nvPr/>
        </p:nvSpPr>
        <p:spPr>
          <a:xfrm>
            <a:off x="10129068" y="3589783"/>
            <a:ext cx="1428758" cy="203200"/>
          </a:xfrm>
          <a:prstGeom prst="rect">
            <a:avLst/>
          </a:prstGeom>
          <a:noFill/>
        </p:spPr>
        <p:txBody>
          <a:bodyPr wrap="square" lIns="0" tIns="0" rIns="0" bIns="0" rtlCol="0">
            <a:noAutofit/>
          </a:bodyPr>
          <a:lstStyle/>
          <a:p>
            <a:pPr>
              <a:lnSpc>
                <a:spcPct val="90000"/>
              </a:lnSpc>
            </a:pPr>
            <a:r>
              <a:rPr lang="en-US" sz="1200" b="1" dirty="0"/>
              <a:t>Header</a:t>
            </a:r>
          </a:p>
        </p:txBody>
      </p:sp>
    </p:spTree>
    <p:extLst>
      <p:ext uri="{BB962C8B-B14F-4D97-AF65-F5344CB8AC3E}">
        <p14:creationId xmlns:p14="http://schemas.microsoft.com/office/powerpoint/2010/main" val="422609806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EBA63B-FB65-4158-A253-0F16D71E0C84}"/>
              </a:ext>
            </a:extLst>
          </p:cNvPr>
          <p:cNvSpPr/>
          <p:nvPr/>
        </p:nvSpPr>
        <p:spPr bwMode="gray">
          <a:xfrm>
            <a:off x="9165103" y="2335237"/>
            <a:ext cx="2067951" cy="375607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400" dirty="0">
                <a:solidFill>
                  <a:schemeClr val="tx1"/>
                </a:solidFill>
              </a:rPr>
              <a:t>Information</a:t>
            </a:r>
          </a:p>
        </p:txBody>
      </p:sp>
      <p:sp>
        <p:nvSpPr>
          <p:cNvPr id="16" name="Arrow: Pentagon 15">
            <a:extLst>
              <a:ext uri="{FF2B5EF4-FFF2-40B4-BE49-F238E27FC236}">
                <a16:creationId xmlns:a16="http://schemas.microsoft.com/office/drawing/2014/main" id="{FA9B5F3A-26CF-4DCF-A79D-53EF21302C2A}"/>
              </a:ext>
            </a:extLst>
          </p:cNvPr>
          <p:cNvSpPr/>
          <p:nvPr/>
        </p:nvSpPr>
        <p:spPr bwMode="gray">
          <a:xfrm>
            <a:off x="9165103" y="1896325"/>
            <a:ext cx="2328204" cy="381000"/>
          </a:xfrm>
          <a:prstGeom prst="homePlate">
            <a:avLst>
              <a:gd name="adj" fmla="val 68500"/>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182880">
              <a:lnSpc>
                <a:spcPct val="90000"/>
              </a:lnSpc>
              <a:spcBef>
                <a:spcPts val="1200"/>
              </a:spcBef>
            </a:pPr>
            <a:r>
              <a:rPr lang="en-US" b="1" dirty="0">
                <a:solidFill>
                  <a:schemeClr val="bg1"/>
                </a:solidFill>
              </a:rPr>
              <a:t>Step 5</a:t>
            </a:r>
          </a:p>
        </p:txBody>
      </p:sp>
      <p:sp>
        <p:nvSpPr>
          <p:cNvPr id="11" name="Rectangle 10">
            <a:extLst>
              <a:ext uri="{FF2B5EF4-FFF2-40B4-BE49-F238E27FC236}">
                <a16:creationId xmlns:a16="http://schemas.microsoft.com/office/drawing/2014/main" id="{9E73B7AB-9DEE-4CF5-AB2D-4D04925B5057}"/>
              </a:ext>
            </a:extLst>
          </p:cNvPr>
          <p:cNvSpPr/>
          <p:nvPr/>
        </p:nvSpPr>
        <p:spPr bwMode="gray">
          <a:xfrm>
            <a:off x="7040881" y="2335237"/>
            <a:ext cx="2067951" cy="375607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400" dirty="0">
                <a:solidFill>
                  <a:schemeClr val="tx1"/>
                </a:solidFill>
              </a:rPr>
              <a:t>Information</a:t>
            </a:r>
          </a:p>
        </p:txBody>
      </p:sp>
      <p:sp>
        <p:nvSpPr>
          <p:cNvPr id="12" name="Arrow: Pentagon 11">
            <a:extLst>
              <a:ext uri="{FF2B5EF4-FFF2-40B4-BE49-F238E27FC236}">
                <a16:creationId xmlns:a16="http://schemas.microsoft.com/office/drawing/2014/main" id="{45E97525-55AE-4D30-918E-6CFAD2075353}"/>
              </a:ext>
            </a:extLst>
          </p:cNvPr>
          <p:cNvSpPr/>
          <p:nvPr/>
        </p:nvSpPr>
        <p:spPr bwMode="gray">
          <a:xfrm>
            <a:off x="7040881" y="1896325"/>
            <a:ext cx="2328204" cy="381000"/>
          </a:xfrm>
          <a:prstGeom prst="homePlate">
            <a:avLst>
              <a:gd name="adj" fmla="val 68500"/>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182880">
              <a:lnSpc>
                <a:spcPct val="90000"/>
              </a:lnSpc>
              <a:spcBef>
                <a:spcPts val="1200"/>
              </a:spcBef>
            </a:pPr>
            <a:r>
              <a:rPr lang="en-US" b="1" dirty="0">
                <a:solidFill>
                  <a:schemeClr val="bg1"/>
                </a:solidFill>
              </a:rPr>
              <a:t>Step 4</a:t>
            </a:r>
          </a:p>
        </p:txBody>
      </p:sp>
      <p:sp>
        <p:nvSpPr>
          <p:cNvPr id="13" name="Rectangle 12">
            <a:extLst>
              <a:ext uri="{FF2B5EF4-FFF2-40B4-BE49-F238E27FC236}">
                <a16:creationId xmlns:a16="http://schemas.microsoft.com/office/drawing/2014/main" id="{70A3D1DF-FCB7-4D2C-88FC-3D9F023CC77E}"/>
              </a:ext>
            </a:extLst>
          </p:cNvPr>
          <p:cNvSpPr/>
          <p:nvPr/>
        </p:nvSpPr>
        <p:spPr bwMode="gray">
          <a:xfrm>
            <a:off x="4916659" y="2335237"/>
            <a:ext cx="2067951" cy="375607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400" dirty="0">
                <a:solidFill>
                  <a:schemeClr val="tx1"/>
                </a:solidFill>
              </a:rPr>
              <a:t>Information</a:t>
            </a:r>
          </a:p>
        </p:txBody>
      </p:sp>
      <p:sp>
        <p:nvSpPr>
          <p:cNvPr id="14" name="Arrow: Pentagon 13">
            <a:extLst>
              <a:ext uri="{FF2B5EF4-FFF2-40B4-BE49-F238E27FC236}">
                <a16:creationId xmlns:a16="http://schemas.microsoft.com/office/drawing/2014/main" id="{C49C4E54-7A11-44B8-9BD7-0839DA47C8F7}"/>
              </a:ext>
            </a:extLst>
          </p:cNvPr>
          <p:cNvSpPr/>
          <p:nvPr/>
        </p:nvSpPr>
        <p:spPr bwMode="gray">
          <a:xfrm>
            <a:off x="4916659" y="1896325"/>
            <a:ext cx="2328204" cy="381000"/>
          </a:xfrm>
          <a:prstGeom prst="homePlate">
            <a:avLst>
              <a:gd name="adj" fmla="val 68500"/>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182880">
              <a:lnSpc>
                <a:spcPct val="90000"/>
              </a:lnSpc>
              <a:spcBef>
                <a:spcPts val="1200"/>
              </a:spcBef>
            </a:pPr>
            <a:r>
              <a:rPr lang="en-US" b="1" dirty="0">
                <a:solidFill>
                  <a:schemeClr val="bg1"/>
                </a:solidFill>
              </a:rPr>
              <a:t>Step 3</a:t>
            </a:r>
          </a:p>
        </p:txBody>
      </p:sp>
      <p:sp>
        <p:nvSpPr>
          <p:cNvPr id="9" name="Rectangle 8">
            <a:extLst>
              <a:ext uri="{FF2B5EF4-FFF2-40B4-BE49-F238E27FC236}">
                <a16:creationId xmlns:a16="http://schemas.microsoft.com/office/drawing/2014/main" id="{42285C5F-1F60-4B2F-BCB9-54D7845A4460}"/>
              </a:ext>
            </a:extLst>
          </p:cNvPr>
          <p:cNvSpPr/>
          <p:nvPr/>
        </p:nvSpPr>
        <p:spPr bwMode="gray">
          <a:xfrm>
            <a:off x="2792437" y="2335237"/>
            <a:ext cx="2067951" cy="375607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400" dirty="0">
                <a:solidFill>
                  <a:schemeClr val="tx1"/>
                </a:solidFill>
              </a:rPr>
              <a:t>Information</a:t>
            </a:r>
          </a:p>
        </p:txBody>
      </p:sp>
      <p:sp>
        <p:nvSpPr>
          <p:cNvPr id="10" name="Arrow: Pentagon 9">
            <a:extLst>
              <a:ext uri="{FF2B5EF4-FFF2-40B4-BE49-F238E27FC236}">
                <a16:creationId xmlns:a16="http://schemas.microsoft.com/office/drawing/2014/main" id="{27B99890-67D2-498A-BA63-AFCB20B27A12}"/>
              </a:ext>
            </a:extLst>
          </p:cNvPr>
          <p:cNvSpPr/>
          <p:nvPr/>
        </p:nvSpPr>
        <p:spPr bwMode="gray">
          <a:xfrm>
            <a:off x="2792437" y="1896325"/>
            <a:ext cx="2328204" cy="381000"/>
          </a:xfrm>
          <a:prstGeom prst="homePlate">
            <a:avLst>
              <a:gd name="adj" fmla="val 68500"/>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182880">
              <a:lnSpc>
                <a:spcPct val="90000"/>
              </a:lnSpc>
              <a:spcBef>
                <a:spcPts val="1200"/>
              </a:spcBef>
            </a:pPr>
            <a:r>
              <a:rPr lang="en-US" b="1" dirty="0">
                <a:solidFill>
                  <a:schemeClr val="bg1"/>
                </a:solidFill>
              </a:rPr>
              <a:t>Step 2</a:t>
            </a:r>
          </a:p>
        </p:txBody>
      </p:sp>
      <p:sp>
        <p:nvSpPr>
          <p:cNvPr id="2" name="Title 1">
            <a:extLst>
              <a:ext uri="{FF2B5EF4-FFF2-40B4-BE49-F238E27FC236}">
                <a16:creationId xmlns:a16="http://schemas.microsoft.com/office/drawing/2014/main" id="{3CBF24ED-220D-423B-AA97-7E0C66C0DEB2}"/>
              </a:ext>
            </a:extLst>
          </p:cNvPr>
          <p:cNvSpPr>
            <a:spLocks noGrp="1"/>
          </p:cNvSpPr>
          <p:nvPr>
            <p:ph type="title"/>
          </p:nvPr>
        </p:nvSpPr>
        <p:spPr/>
        <p:txBody>
          <a:bodyPr/>
          <a:lstStyle/>
          <a:p>
            <a:r>
              <a:rPr lang="en-US" dirty="0"/>
              <a:t>Step by Step</a:t>
            </a:r>
          </a:p>
        </p:txBody>
      </p:sp>
      <p:sp>
        <p:nvSpPr>
          <p:cNvPr id="3" name="Text Placeholder 2">
            <a:extLst>
              <a:ext uri="{FF2B5EF4-FFF2-40B4-BE49-F238E27FC236}">
                <a16:creationId xmlns:a16="http://schemas.microsoft.com/office/drawing/2014/main" id="{3C6570B9-CA73-48A0-8FCD-C6360AE0F4D2}"/>
              </a:ext>
            </a:extLst>
          </p:cNvPr>
          <p:cNvSpPr>
            <a:spLocks noGrp="1"/>
          </p:cNvSpPr>
          <p:nvPr>
            <p:ph type="body" sz="quarter" idx="13"/>
          </p:nvPr>
        </p:nvSpPr>
        <p:spPr/>
        <p:txBody>
          <a:bodyPr/>
          <a:lstStyle/>
          <a:p>
            <a:endParaRPr lang="en-US"/>
          </a:p>
        </p:txBody>
      </p:sp>
      <p:sp>
        <p:nvSpPr>
          <p:cNvPr id="5" name="Rectangle 4">
            <a:extLst>
              <a:ext uri="{FF2B5EF4-FFF2-40B4-BE49-F238E27FC236}">
                <a16:creationId xmlns:a16="http://schemas.microsoft.com/office/drawing/2014/main" id="{F014182B-23C6-4773-B874-A00059F35699}"/>
              </a:ext>
            </a:extLst>
          </p:cNvPr>
          <p:cNvSpPr/>
          <p:nvPr/>
        </p:nvSpPr>
        <p:spPr bwMode="gray">
          <a:xfrm>
            <a:off x="668215" y="2335237"/>
            <a:ext cx="2067951" cy="375607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400" dirty="0">
                <a:solidFill>
                  <a:schemeClr val="tx1"/>
                </a:solidFill>
              </a:rPr>
              <a:t>Information</a:t>
            </a:r>
          </a:p>
        </p:txBody>
      </p:sp>
      <p:sp>
        <p:nvSpPr>
          <p:cNvPr id="6" name="Arrow: Pentagon 5">
            <a:extLst>
              <a:ext uri="{FF2B5EF4-FFF2-40B4-BE49-F238E27FC236}">
                <a16:creationId xmlns:a16="http://schemas.microsoft.com/office/drawing/2014/main" id="{7376AFA0-F36B-4055-B0D6-6EC8F0582214}"/>
              </a:ext>
            </a:extLst>
          </p:cNvPr>
          <p:cNvSpPr/>
          <p:nvPr/>
        </p:nvSpPr>
        <p:spPr bwMode="gray">
          <a:xfrm>
            <a:off x="668215" y="1896325"/>
            <a:ext cx="2328204" cy="381000"/>
          </a:xfrm>
          <a:prstGeom prst="homePlate">
            <a:avLst>
              <a:gd name="adj" fmla="val 68500"/>
            </a:avLst>
          </a:prstGeom>
          <a:solidFill>
            <a:schemeClr val="tx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marL="182880">
              <a:lnSpc>
                <a:spcPct val="90000"/>
              </a:lnSpc>
              <a:spcBef>
                <a:spcPts val="1200"/>
              </a:spcBef>
            </a:pPr>
            <a:r>
              <a:rPr lang="en-US" b="1" dirty="0">
                <a:solidFill>
                  <a:schemeClr val="bg1"/>
                </a:solidFill>
              </a:rPr>
              <a:t>Step 1</a:t>
            </a:r>
          </a:p>
        </p:txBody>
      </p:sp>
    </p:spTree>
    <p:extLst>
      <p:ext uri="{BB962C8B-B14F-4D97-AF65-F5344CB8AC3E}">
        <p14:creationId xmlns:p14="http://schemas.microsoft.com/office/powerpoint/2010/main" val="259981199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B94E11-EA23-4076-8EA4-C9EFE033C14D}"/>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6D88552B-AD71-47A5-BBC1-8D33F3F1C7AF}"/>
              </a:ext>
            </a:extLst>
          </p:cNvPr>
          <p:cNvSpPr>
            <a:spLocks noGrp="1"/>
          </p:cNvSpPr>
          <p:nvPr>
            <p:ph type="body" sz="quarter" idx="13"/>
          </p:nvPr>
        </p:nvSpPr>
        <p:spPr/>
        <p:txBody>
          <a:bodyPr/>
          <a:lstStyle/>
          <a:p>
            <a:endParaRPr lang="en-US"/>
          </a:p>
        </p:txBody>
      </p:sp>
      <p:grpSp>
        <p:nvGrpSpPr>
          <p:cNvPr id="9" name="Group 8">
            <a:extLst>
              <a:ext uri="{FF2B5EF4-FFF2-40B4-BE49-F238E27FC236}">
                <a16:creationId xmlns:a16="http://schemas.microsoft.com/office/drawing/2014/main" id="{8E897566-8217-4540-BCB8-7404E1A0581F}"/>
              </a:ext>
            </a:extLst>
          </p:cNvPr>
          <p:cNvGrpSpPr/>
          <p:nvPr/>
        </p:nvGrpSpPr>
        <p:grpSpPr>
          <a:xfrm flipH="1">
            <a:off x="0" y="1696008"/>
            <a:ext cx="1299283" cy="4388105"/>
            <a:chOff x="1299283" y="1535988"/>
            <a:chExt cx="6320717" cy="4388105"/>
          </a:xfrm>
        </p:grpSpPr>
        <p:sp>
          <p:nvSpPr>
            <p:cNvPr id="10" name="Rectangle 9">
              <a:extLst>
                <a:ext uri="{FF2B5EF4-FFF2-40B4-BE49-F238E27FC236}">
                  <a16:creationId xmlns:a16="http://schemas.microsoft.com/office/drawing/2014/main" id="{D80891A5-72EF-400A-8E9B-A462F449DA76}"/>
                </a:ext>
              </a:extLst>
            </p:cNvPr>
            <p:cNvSpPr/>
            <p:nvPr/>
          </p:nvSpPr>
          <p:spPr>
            <a:xfrm rot="10800000" flipV="1">
              <a:off x="1299283" y="5572353"/>
              <a:ext cx="6320717" cy="3517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654B2F-FB59-49E0-9E0F-43B49001F08C}"/>
                </a:ext>
              </a:extLst>
            </p:cNvPr>
            <p:cNvSpPr/>
            <p:nvPr/>
          </p:nvSpPr>
          <p:spPr>
            <a:xfrm rot="10800000" flipV="1">
              <a:off x="1299283" y="5238704"/>
              <a:ext cx="6320717" cy="34126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2C390E-A73D-48EE-8E8E-85DEE997C544}"/>
                </a:ext>
              </a:extLst>
            </p:cNvPr>
            <p:cNvSpPr/>
            <p:nvPr/>
          </p:nvSpPr>
          <p:spPr>
            <a:xfrm rot="10800000" flipV="1">
              <a:off x="1299283" y="2801961"/>
              <a:ext cx="6320717" cy="3517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C5E8EE-6994-46C6-AAAB-1AFD22D027F3}"/>
                </a:ext>
              </a:extLst>
            </p:cNvPr>
            <p:cNvSpPr/>
            <p:nvPr/>
          </p:nvSpPr>
          <p:spPr>
            <a:xfrm rot="10800000" flipV="1">
              <a:off x="1299283" y="2460692"/>
              <a:ext cx="6320717" cy="34126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6308C-03BE-47EA-AE81-092D512EBCD0}"/>
                </a:ext>
              </a:extLst>
            </p:cNvPr>
            <p:cNvSpPr/>
            <p:nvPr/>
          </p:nvSpPr>
          <p:spPr>
            <a:xfrm rot="10800000" flipV="1">
              <a:off x="1299283" y="3735751"/>
              <a:ext cx="6320717" cy="3517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5FE05D-2DD6-415D-B111-78ABD60D71EF}"/>
                </a:ext>
              </a:extLst>
            </p:cNvPr>
            <p:cNvSpPr/>
            <p:nvPr/>
          </p:nvSpPr>
          <p:spPr>
            <a:xfrm rot="10800000" flipV="1">
              <a:off x="1299283" y="3394482"/>
              <a:ext cx="6320717" cy="34126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781D8D-DD54-4C70-985C-6F62E987B4FC}"/>
                </a:ext>
              </a:extLst>
            </p:cNvPr>
            <p:cNvSpPr/>
            <p:nvPr/>
          </p:nvSpPr>
          <p:spPr>
            <a:xfrm rot="10800000" flipV="1">
              <a:off x="1299283" y="4657131"/>
              <a:ext cx="6320717" cy="3517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0D1DB3-588E-45F0-B19A-CA07940BBB1B}"/>
                </a:ext>
              </a:extLst>
            </p:cNvPr>
            <p:cNvSpPr/>
            <p:nvPr/>
          </p:nvSpPr>
          <p:spPr>
            <a:xfrm rot="10800000" flipV="1">
              <a:off x="1299283" y="4315862"/>
              <a:ext cx="6320717" cy="34126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23DAA-2B6D-40D3-8422-68643D1CF825}"/>
                </a:ext>
              </a:extLst>
            </p:cNvPr>
            <p:cNvSpPr/>
            <p:nvPr/>
          </p:nvSpPr>
          <p:spPr>
            <a:xfrm rot="10800000" flipV="1">
              <a:off x="1299283" y="1869637"/>
              <a:ext cx="6320717" cy="3517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02D9819-3E60-4B41-923A-C2957435816B}"/>
                </a:ext>
              </a:extLst>
            </p:cNvPr>
            <p:cNvSpPr/>
            <p:nvPr/>
          </p:nvSpPr>
          <p:spPr>
            <a:xfrm rot="10800000" flipV="1">
              <a:off x="1299283" y="1535988"/>
              <a:ext cx="6320717" cy="34126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B095DD43-C271-4CCC-AFB4-7C0C75A93E3E}"/>
              </a:ext>
            </a:extLst>
          </p:cNvPr>
          <p:cNvSpPr txBox="1"/>
          <p:nvPr/>
        </p:nvSpPr>
        <p:spPr>
          <a:xfrm>
            <a:off x="1653494" y="1744415"/>
            <a:ext cx="5753146" cy="286232"/>
          </a:xfrm>
          <a:prstGeom prst="rect">
            <a:avLst/>
          </a:prstGeom>
          <a:noFill/>
        </p:spPr>
        <p:txBody>
          <a:bodyPr wrap="square" rtlCol="0">
            <a:spAutoFit/>
          </a:bodyPr>
          <a:lstStyle/>
          <a:p>
            <a:pPr>
              <a:lnSpc>
                <a:spcPct val="90000"/>
              </a:lnSpc>
              <a:spcBef>
                <a:spcPts val="1800"/>
              </a:spcBef>
            </a:pPr>
            <a:r>
              <a:rPr lang="en-US" sz="1400" b="1" dirty="0"/>
              <a:t>Title</a:t>
            </a:r>
          </a:p>
        </p:txBody>
      </p:sp>
      <p:sp>
        <p:nvSpPr>
          <p:cNvPr id="21" name="TextBox 20">
            <a:extLst>
              <a:ext uri="{FF2B5EF4-FFF2-40B4-BE49-F238E27FC236}">
                <a16:creationId xmlns:a16="http://schemas.microsoft.com/office/drawing/2014/main" id="{EAC13851-DF16-4B02-8CF7-1D0BA63266F9}"/>
              </a:ext>
            </a:extLst>
          </p:cNvPr>
          <p:cNvSpPr txBox="1"/>
          <p:nvPr/>
        </p:nvSpPr>
        <p:spPr>
          <a:xfrm>
            <a:off x="1653494" y="2052628"/>
            <a:ext cx="4179358" cy="307777"/>
          </a:xfrm>
          <a:prstGeom prst="rect">
            <a:avLst/>
          </a:prstGeom>
          <a:noFill/>
        </p:spPr>
        <p:txBody>
          <a:bodyPr wrap="square" rtlCol="0">
            <a:spAutoFit/>
          </a:bodyPr>
          <a:lstStyle/>
          <a:p>
            <a:r>
              <a:rPr lang="en-US" sz="1400" i="1" dirty="0"/>
              <a:t>Author</a:t>
            </a:r>
          </a:p>
        </p:txBody>
      </p:sp>
      <p:sp>
        <p:nvSpPr>
          <p:cNvPr id="22" name="TextBox 21">
            <a:extLst>
              <a:ext uri="{FF2B5EF4-FFF2-40B4-BE49-F238E27FC236}">
                <a16:creationId xmlns:a16="http://schemas.microsoft.com/office/drawing/2014/main" id="{A87361A9-B530-4DCF-AEC2-0389F1A72CE1}"/>
              </a:ext>
            </a:extLst>
          </p:cNvPr>
          <p:cNvSpPr txBox="1"/>
          <p:nvPr/>
        </p:nvSpPr>
        <p:spPr>
          <a:xfrm>
            <a:off x="1653494" y="2646368"/>
            <a:ext cx="5539786" cy="286232"/>
          </a:xfrm>
          <a:prstGeom prst="rect">
            <a:avLst/>
          </a:prstGeom>
          <a:noFill/>
        </p:spPr>
        <p:txBody>
          <a:bodyPr wrap="square" rtlCol="0">
            <a:spAutoFit/>
          </a:bodyPr>
          <a:lstStyle/>
          <a:p>
            <a:pPr>
              <a:lnSpc>
                <a:spcPct val="90000"/>
              </a:lnSpc>
              <a:spcBef>
                <a:spcPts val="1800"/>
              </a:spcBef>
            </a:pPr>
            <a:r>
              <a:rPr lang="en-US" sz="1400" b="1" dirty="0"/>
              <a:t>Title</a:t>
            </a:r>
          </a:p>
        </p:txBody>
      </p:sp>
      <p:sp>
        <p:nvSpPr>
          <p:cNvPr id="23" name="TextBox 22">
            <a:extLst>
              <a:ext uri="{FF2B5EF4-FFF2-40B4-BE49-F238E27FC236}">
                <a16:creationId xmlns:a16="http://schemas.microsoft.com/office/drawing/2014/main" id="{CBB4F88F-43FC-4FB1-B728-420ED1FB11D8}"/>
              </a:ext>
            </a:extLst>
          </p:cNvPr>
          <p:cNvSpPr txBox="1"/>
          <p:nvPr/>
        </p:nvSpPr>
        <p:spPr>
          <a:xfrm>
            <a:off x="1653494" y="2994495"/>
            <a:ext cx="4179358" cy="307777"/>
          </a:xfrm>
          <a:prstGeom prst="rect">
            <a:avLst/>
          </a:prstGeom>
          <a:noFill/>
        </p:spPr>
        <p:txBody>
          <a:bodyPr wrap="square" rtlCol="0">
            <a:spAutoFit/>
          </a:bodyPr>
          <a:lstStyle/>
          <a:p>
            <a:r>
              <a:rPr lang="en-US" sz="1400" i="1" dirty="0"/>
              <a:t>Author</a:t>
            </a:r>
          </a:p>
        </p:txBody>
      </p:sp>
      <p:sp>
        <p:nvSpPr>
          <p:cNvPr id="24" name="TextBox 23">
            <a:extLst>
              <a:ext uri="{FF2B5EF4-FFF2-40B4-BE49-F238E27FC236}">
                <a16:creationId xmlns:a16="http://schemas.microsoft.com/office/drawing/2014/main" id="{3E2A84A4-A166-4946-9357-85C2367E84F2}"/>
              </a:ext>
            </a:extLst>
          </p:cNvPr>
          <p:cNvSpPr txBox="1"/>
          <p:nvPr/>
        </p:nvSpPr>
        <p:spPr>
          <a:xfrm>
            <a:off x="1653494" y="3582021"/>
            <a:ext cx="4179358" cy="286232"/>
          </a:xfrm>
          <a:prstGeom prst="rect">
            <a:avLst/>
          </a:prstGeom>
          <a:noFill/>
        </p:spPr>
        <p:txBody>
          <a:bodyPr wrap="square" rtlCol="0">
            <a:spAutoFit/>
          </a:bodyPr>
          <a:lstStyle/>
          <a:p>
            <a:pPr>
              <a:lnSpc>
                <a:spcPct val="90000"/>
              </a:lnSpc>
              <a:spcBef>
                <a:spcPts val="1800"/>
              </a:spcBef>
            </a:pPr>
            <a:r>
              <a:rPr lang="en-US" sz="1400" b="1" dirty="0"/>
              <a:t>Title</a:t>
            </a:r>
          </a:p>
        </p:txBody>
      </p:sp>
      <p:sp>
        <p:nvSpPr>
          <p:cNvPr id="25" name="TextBox 24">
            <a:extLst>
              <a:ext uri="{FF2B5EF4-FFF2-40B4-BE49-F238E27FC236}">
                <a16:creationId xmlns:a16="http://schemas.microsoft.com/office/drawing/2014/main" id="{12C014D1-5AA1-4CF9-8744-E3DCFF6E1B02}"/>
              </a:ext>
            </a:extLst>
          </p:cNvPr>
          <p:cNvSpPr txBox="1"/>
          <p:nvPr/>
        </p:nvSpPr>
        <p:spPr>
          <a:xfrm>
            <a:off x="1653494" y="3921924"/>
            <a:ext cx="4179358" cy="307777"/>
          </a:xfrm>
          <a:prstGeom prst="rect">
            <a:avLst/>
          </a:prstGeom>
          <a:noFill/>
        </p:spPr>
        <p:txBody>
          <a:bodyPr wrap="square" rtlCol="0">
            <a:spAutoFit/>
          </a:bodyPr>
          <a:lstStyle/>
          <a:p>
            <a:r>
              <a:rPr lang="en-US" sz="1400" i="1" dirty="0"/>
              <a:t>Author</a:t>
            </a:r>
          </a:p>
        </p:txBody>
      </p:sp>
      <p:sp>
        <p:nvSpPr>
          <p:cNvPr id="26" name="TextBox 25">
            <a:extLst>
              <a:ext uri="{FF2B5EF4-FFF2-40B4-BE49-F238E27FC236}">
                <a16:creationId xmlns:a16="http://schemas.microsoft.com/office/drawing/2014/main" id="{3D64B749-A96C-40A9-A819-0457D918DFE5}"/>
              </a:ext>
            </a:extLst>
          </p:cNvPr>
          <p:cNvSpPr txBox="1"/>
          <p:nvPr/>
        </p:nvSpPr>
        <p:spPr>
          <a:xfrm>
            <a:off x="1653494" y="4498910"/>
            <a:ext cx="4179358" cy="286232"/>
          </a:xfrm>
          <a:prstGeom prst="rect">
            <a:avLst/>
          </a:prstGeom>
          <a:noFill/>
        </p:spPr>
        <p:txBody>
          <a:bodyPr wrap="square" rtlCol="0">
            <a:spAutoFit/>
          </a:bodyPr>
          <a:lstStyle/>
          <a:p>
            <a:pPr>
              <a:lnSpc>
                <a:spcPct val="90000"/>
              </a:lnSpc>
              <a:spcBef>
                <a:spcPts val="1800"/>
              </a:spcBef>
            </a:pPr>
            <a:r>
              <a:rPr lang="en-US" sz="1400" b="1" dirty="0"/>
              <a:t>Title</a:t>
            </a:r>
          </a:p>
        </p:txBody>
      </p:sp>
      <p:sp>
        <p:nvSpPr>
          <p:cNvPr id="27" name="TextBox 26">
            <a:extLst>
              <a:ext uri="{FF2B5EF4-FFF2-40B4-BE49-F238E27FC236}">
                <a16:creationId xmlns:a16="http://schemas.microsoft.com/office/drawing/2014/main" id="{CEAC8850-1D4A-4462-9DCE-EC09971DBDD6}"/>
              </a:ext>
            </a:extLst>
          </p:cNvPr>
          <p:cNvSpPr txBox="1"/>
          <p:nvPr/>
        </p:nvSpPr>
        <p:spPr>
          <a:xfrm>
            <a:off x="1653494" y="4839133"/>
            <a:ext cx="4179358" cy="307777"/>
          </a:xfrm>
          <a:prstGeom prst="rect">
            <a:avLst/>
          </a:prstGeom>
          <a:noFill/>
        </p:spPr>
        <p:txBody>
          <a:bodyPr wrap="square" rtlCol="0">
            <a:spAutoFit/>
          </a:bodyPr>
          <a:lstStyle/>
          <a:p>
            <a:r>
              <a:rPr lang="en-US" sz="1400" i="1" dirty="0"/>
              <a:t>Author</a:t>
            </a:r>
          </a:p>
        </p:txBody>
      </p:sp>
      <p:sp>
        <p:nvSpPr>
          <p:cNvPr id="28" name="TextBox 27">
            <a:extLst>
              <a:ext uri="{FF2B5EF4-FFF2-40B4-BE49-F238E27FC236}">
                <a16:creationId xmlns:a16="http://schemas.microsoft.com/office/drawing/2014/main" id="{137F0839-6E6F-4CCE-A473-D6B140923FA6}"/>
              </a:ext>
            </a:extLst>
          </p:cNvPr>
          <p:cNvSpPr txBox="1"/>
          <p:nvPr/>
        </p:nvSpPr>
        <p:spPr>
          <a:xfrm>
            <a:off x="1653494" y="5431097"/>
            <a:ext cx="4179358" cy="286232"/>
          </a:xfrm>
          <a:prstGeom prst="rect">
            <a:avLst/>
          </a:prstGeom>
          <a:noFill/>
        </p:spPr>
        <p:txBody>
          <a:bodyPr wrap="square" rtlCol="0">
            <a:spAutoFit/>
          </a:bodyPr>
          <a:lstStyle/>
          <a:p>
            <a:pPr>
              <a:lnSpc>
                <a:spcPct val="90000"/>
              </a:lnSpc>
              <a:spcBef>
                <a:spcPts val="1800"/>
              </a:spcBef>
            </a:pPr>
            <a:r>
              <a:rPr lang="en-US" sz="1400" b="1" dirty="0"/>
              <a:t>Title</a:t>
            </a:r>
          </a:p>
        </p:txBody>
      </p:sp>
      <p:sp>
        <p:nvSpPr>
          <p:cNvPr id="29" name="TextBox 28">
            <a:extLst>
              <a:ext uri="{FF2B5EF4-FFF2-40B4-BE49-F238E27FC236}">
                <a16:creationId xmlns:a16="http://schemas.microsoft.com/office/drawing/2014/main" id="{A66BD3E9-A29E-41D5-B225-08B8D248E9EF}"/>
              </a:ext>
            </a:extLst>
          </p:cNvPr>
          <p:cNvSpPr txBox="1"/>
          <p:nvPr/>
        </p:nvSpPr>
        <p:spPr>
          <a:xfrm>
            <a:off x="1653494" y="5761585"/>
            <a:ext cx="4179358" cy="307777"/>
          </a:xfrm>
          <a:prstGeom prst="rect">
            <a:avLst/>
          </a:prstGeom>
          <a:noFill/>
        </p:spPr>
        <p:txBody>
          <a:bodyPr wrap="square" rtlCol="0">
            <a:spAutoFit/>
          </a:bodyPr>
          <a:lstStyle/>
          <a:p>
            <a:r>
              <a:rPr lang="en-US" sz="1400" i="1" dirty="0"/>
              <a:t>Author</a:t>
            </a:r>
          </a:p>
        </p:txBody>
      </p:sp>
      <p:sp>
        <p:nvSpPr>
          <p:cNvPr id="30" name="Oval 29">
            <a:extLst>
              <a:ext uri="{FF2B5EF4-FFF2-40B4-BE49-F238E27FC236}">
                <a16:creationId xmlns:a16="http://schemas.microsoft.com/office/drawing/2014/main" id="{7BE7B9B8-EA9C-4672-B5CF-845C98052EF7}"/>
              </a:ext>
            </a:extLst>
          </p:cNvPr>
          <p:cNvSpPr/>
          <p:nvPr/>
        </p:nvSpPr>
        <p:spPr>
          <a:xfrm rot="10800000" flipV="1">
            <a:off x="957162" y="1688473"/>
            <a:ext cx="696333" cy="69633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67E241C-22AB-4468-8F3B-59BF97F80C37}"/>
              </a:ext>
            </a:extLst>
          </p:cNvPr>
          <p:cNvSpPr/>
          <p:nvPr/>
        </p:nvSpPr>
        <p:spPr>
          <a:xfrm rot="10800000" flipV="1">
            <a:off x="957162" y="2616501"/>
            <a:ext cx="696333" cy="69633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65E6545-D30B-4D0C-8FE3-CA7FE7E57AC8}"/>
              </a:ext>
            </a:extLst>
          </p:cNvPr>
          <p:cNvSpPr/>
          <p:nvPr/>
        </p:nvSpPr>
        <p:spPr>
          <a:xfrm rot="10800000" flipV="1">
            <a:off x="957162" y="3556721"/>
            <a:ext cx="696333" cy="69633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60C6A7C-C0B4-49DD-900C-A76F2511225D}"/>
              </a:ext>
            </a:extLst>
          </p:cNvPr>
          <p:cNvSpPr/>
          <p:nvPr/>
        </p:nvSpPr>
        <p:spPr>
          <a:xfrm rot="10800000" flipV="1">
            <a:off x="957162" y="4472558"/>
            <a:ext cx="696333" cy="69633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70EB595-9D2E-4BBB-B4CD-4C7864FD9797}"/>
              </a:ext>
            </a:extLst>
          </p:cNvPr>
          <p:cNvSpPr txBox="1"/>
          <p:nvPr/>
        </p:nvSpPr>
        <p:spPr>
          <a:xfrm>
            <a:off x="1149118" y="1850755"/>
            <a:ext cx="312420" cy="369332"/>
          </a:xfrm>
          <a:prstGeom prst="rect">
            <a:avLst/>
          </a:prstGeom>
          <a:noFill/>
        </p:spPr>
        <p:txBody>
          <a:bodyPr wrap="square" rtlCol="0">
            <a:spAutoFit/>
          </a:bodyPr>
          <a:lstStyle/>
          <a:p>
            <a:r>
              <a:rPr lang="en-US" b="1" dirty="0">
                <a:solidFill>
                  <a:schemeClr val="tx2"/>
                </a:solidFill>
              </a:rPr>
              <a:t>1</a:t>
            </a:r>
          </a:p>
        </p:txBody>
      </p:sp>
      <p:sp>
        <p:nvSpPr>
          <p:cNvPr id="35" name="TextBox 34">
            <a:extLst>
              <a:ext uri="{FF2B5EF4-FFF2-40B4-BE49-F238E27FC236}">
                <a16:creationId xmlns:a16="http://schemas.microsoft.com/office/drawing/2014/main" id="{FB2904D9-4C49-41F4-8C05-BF03CCAF6560}"/>
              </a:ext>
            </a:extLst>
          </p:cNvPr>
          <p:cNvSpPr txBox="1"/>
          <p:nvPr/>
        </p:nvSpPr>
        <p:spPr>
          <a:xfrm>
            <a:off x="1149118" y="2773437"/>
            <a:ext cx="312420" cy="369332"/>
          </a:xfrm>
          <a:prstGeom prst="rect">
            <a:avLst/>
          </a:prstGeom>
          <a:noFill/>
        </p:spPr>
        <p:txBody>
          <a:bodyPr wrap="square" rtlCol="0">
            <a:spAutoFit/>
          </a:bodyPr>
          <a:lstStyle/>
          <a:p>
            <a:r>
              <a:rPr lang="en-US" b="1" dirty="0">
                <a:solidFill>
                  <a:schemeClr val="tx2"/>
                </a:solidFill>
              </a:rPr>
              <a:t>2</a:t>
            </a:r>
          </a:p>
        </p:txBody>
      </p:sp>
      <p:sp>
        <p:nvSpPr>
          <p:cNvPr id="36" name="TextBox 35">
            <a:extLst>
              <a:ext uri="{FF2B5EF4-FFF2-40B4-BE49-F238E27FC236}">
                <a16:creationId xmlns:a16="http://schemas.microsoft.com/office/drawing/2014/main" id="{213FFA3C-1CE5-439C-85B7-850233F526F8}"/>
              </a:ext>
            </a:extLst>
          </p:cNvPr>
          <p:cNvSpPr txBox="1"/>
          <p:nvPr/>
        </p:nvSpPr>
        <p:spPr>
          <a:xfrm>
            <a:off x="1149118" y="3720222"/>
            <a:ext cx="312420" cy="369332"/>
          </a:xfrm>
          <a:prstGeom prst="rect">
            <a:avLst/>
          </a:prstGeom>
          <a:noFill/>
        </p:spPr>
        <p:txBody>
          <a:bodyPr wrap="square" rtlCol="0">
            <a:spAutoFit/>
          </a:bodyPr>
          <a:lstStyle/>
          <a:p>
            <a:r>
              <a:rPr lang="en-US" b="1" dirty="0">
                <a:solidFill>
                  <a:schemeClr val="tx2"/>
                </a:solidFill>
              </a:rPr>
              <a:t>3</a:t>
            </a:r>
          </a:p>
        </p:txBody>
      </p:sp>
      <p:sp>
        <p:nvSpPr>
          <p:cNvPr id="37" name="TextBox 36">
            <a:extLst>
              <a:ext uri="{FF2B5EF4-FFF2-40B4-BE49-F238E27FC236}">
                <a16:creationId xmlns:a16="http://schemas.microsoft.com/office/drawing/2014/main" id="{BD048B5F-FC02-4F41-BADD-BD9828887B5E}"/>
              </a:ext>
            </a:extLst>
          </p:cNvPr>
          <p:cNvSpPr txBox="1"/>
          <p:nvPr/>
        </p:nvSpPr>
        <p:spPr>
          <a:xfrm>
            <a:off x="1149118" y="4624950"/>
            <a:ext cx="312420" cy="369332"/>
          </a:xfrm>
          <a:prstGeom prst="rect">
            <a:avLst/>
          </a:prstGeom>
          <a:noFill/>
        </p:spPr>
        <p:txBody>
          <a:bodyPr wrap="square" rtlCol="0">
            <a:spAutoFit/>
          </a:bodyPr>
          <a:lstStyle/>
          <a:p>
            <a:r>
              <a:rPr lang="en-US" b="1" dirty="0">
                <a:solidFill>
                  <a:schemeClr val="tx2"/>
                </a:solidFill>
              </a:rPr>
              <a:t>4</a:t>
            </a:r>
          </a:p>
        </p:txBody>
      </p:sp>
      <p:sp>
        <p:nvSpPr>
          <p:cNvPr id="38" name="Oval 37">
            <a:extLst>
              <a:ext uri="{FF2B5EF4-FFF2-40B4-BE49-F238E27FC236}">
                <a16:creationId xmlns:a16="http://schemas.microsoft.com/office/drawing/2014/main" id="{3EC469AD-9C45-4AB7-81E3-2741C4809B4E}"/>
              </a:ext>
            </a:extLst>
          </p:cNvPr>
          <p:cNvSpPr/>
          <p:nvPr/>
        </p:nvSpPr>
        <p:spPr>
          <a:xfrm rot="10800000" flipV="1">
            <a:off x="957162" y="5395790"/>
            <a:ext cx="696333" cy="69633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5C60FC6-55D1-47A1-A920-D0C73C443D9F}"/>
              </a:ext>
            </a:extLst>
          </p:cNvPr>
          <p:cNvSpPr txBox="1"/>
          <p:nvPr/>
        </p:nvSpPr>
        <p:spPr>
          <a:xfrm>
            <a:off x="1149118" y="5548182"/>
            <a:ext cx="312420" cy="369332"/>
          </a:xfrm>
          <a:prstGeom prst="rect">
            <a:avLst/>
          </a:prstGeom>
          <a:noFill/>
        </p:spPr>
        <p:txBody>
          <a:bodyPr wrap="square" rtlCol="0">
            <a:spAutoFit/>
          </a:bodyPr>
          <a:lstStyle/>
          <a:p>
            <a:r>
              <a:rPr lang="en-US" b="1" dirty="0">
                <a:solidFill>
                  <a:schemeClr val="tx2"/>
                </a:solidFill>
              </a:rPr>
              <a:t>5</a:t>
            </a:r>
          </a:p>
        </p:txBody>
      </p:sp>
    </p:spTree>
    <p:extLst>
      <p:ext uri="{BB962C8B-B14F-4D97-AF65-F5344CB8AC3E}">
        <p14:creationId xmlns:p14="http://schemas.microsoft.com/office/powerpoint/2010/main" val="253166698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2D72-DA3F-472D-94C4-D1C76B186290}"/>
              </a:ext>
            </a:extLst>
          </p:cNvPr>
          <p:cNvSpPr>
            <a:spLocks noGrp="1"/>
          </p:cNvSpPr>
          <p:nvPr>
            <p:ph type="title"/>
          </p:nvPr>
        </p:nvSpPr>
        <p:spPr/>
        <p:txBody>
          <a:bodyPr/>
          <a:lstStyle/>
          <a:p>
            <a:r>
              <a:rPr lang="en-US" dirty="0"/>
              <a:t>Step by Step</a:t>
            </a:r>
          </a:p>
        </p:txBody>
      </p:sp>
      <p:sp>
        <p:nvSpPr>
          <p:cNvPr id="3" name="Text Placeholder 2">
            <a:extLst>
              <a:ext uri="{FF2B5EF4-FFF2-40B4-BE49-F238E27FC236}">
                <a16:creationId xmlns:a16="http://schemas.microsoft.com/office/drawing/2014/main" id="{3B4F1FEA-173A-4DDD-96F5-80FB34913026}"/>
              </a:ext>
            </a:extLst>
          </p:cNvPr>
          <p:cNvSpPr>
            <a:spLocks noGrp="1"/>
          </p:cNvSpPr>
          <p:nvPr>
            <p:ph type="body" sz="quarter" idx="13"/>
          </p:nvPr>
        </p:nvSpPr>
        <p:spPr/>
        <p:txBody>
          <a:bodyPr/>
          <a:lstStyle/>
          <a:p>
            <a:endParaRPr lang="en-US"/>
          </a:p>
        </p:txBody>
      </p:sp>
      <p:sp>
        <p:nvSpPr>
          <p:cNvPr id="5" name="Oval 4">
            <a:extLst>
              <a:ext uri="{FF2B5EF4-FFF2-40B4-BE49-F238E27FC236}">
                <a16:creationId xmlns:a16="http://schemas.microsoft.com/office/drawing/2014/main" id="{67371795-25D0-42BD-9432-E53A9CB40293}"/>
              </a:ext>
            </a:extLst>
          </p:cNvPr>
          <p:cNvSpPr/>
          <p:nvPr/>
        </p:nvSpPr>
        <p:spPr bwMode="gray">
          <a:xfrm>
            <a:off x="1475642" y="1807698"/>
            <a:ext cx="645356" cy="645356"/>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6" name="Oval 5">
            <a:extLst>
              <a:ext uri="{FF2B5EF4-FFF2-40B4-BE49-F238E27FC236}">
                <a16:creationId xmlns:a16="http://schemas.microsoft.com/office/drawing/2014/main" id="{FBD80EFA-3596-4423-8086-BBD84C461BF1}"/>
              </a:ext>
            </a:extLst>
          </p:cNvPr>
          <p:cNvSpPr/>
          <p:nvPr/>
        </p:nvSpPr>
        <p:spPr bwMode="gray">
          <a:xfrm>
            <a:off x="3626534" y="1807698"/>
            <a:ext cx="645356" cy="645356"/>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7" name="Oval 6">
            <a:extLst>
              <a:ext uri="{FF2B5EF4-FFF2-40B4-BE49-F238E27FC236}">
                <a16:creationId xmlns:a16="http://schemas.microsoft.com/office/drawing/2014/main" id="{F16F3033-18AE-49C6-A041-6F14909707F1}"/>
              </a:ext>
            </a:extLst>
          </p:cNvPr>
          <p:cNvSpPr/>
          <p:nvPr/>
        </p:nvSpPr>
        <p:spPr bwMode="gray">
          <a:xfrm>
            <a:off x="5771734" y="1807698"/>
            <a:ext cx="645356" cy="645356"/>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8" name="Oval 7">
            <a:extLst>
              <a:ext uri="{FF2B5EF4-FFF2-40B4-BE49-F238E27FC236}">
                <a16:creationId xmlns:a16="http://schemas.microsoft.com/office/drawing/2014/main" id="{C7987602-2F0D-41AB-8E19-6CD323B18EDC}"/>
              </a:ext>
            </a:extLst>
          </p:cNvPr>
          <p:cNvSpPr/>
          <p:nvPr/>
        </p:nvSpPr>
        <p:spPr bwMode="gray">
          <a:xfrm>
            <a:off x="7916934" y="1807698"/>
            <a:ext cx="645356" cy="645356"/>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sp>
        <p:nvSpPr>
          <p:cNvPr id="9" name="Oval 8">
            <a:extLst>
              <a:ext uri="{FF2B5EF4-FFF2-40B4-BE49-F238E27FC236}">
                <a16:creationId xmlns:a16="http://schemas.microsoft.com/office/drawing/2014/main" id="{F3961041-67D2-4F73-86A8-E9CDBE95E807}"/>
              </a:ext>
            </a:extLst>
          </p:cNvPr>
          <p:cNvSpPr/>
          <p:nvPr/>
        </p:nvSpPr>
        <p:spPr bwMode="gray">
          <a:xfrm>
            <a:off x="10062134" y="1807698"/>
            <a:ext cx="645356" cy="645356"/>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pic>
        <p:nvPicPr>
          <p:cNvPr id="28" name="Picture 40">
            <a:extLst>
              <a:ext uri="{FF2B5EF4-FFF2-40B4-BE49-F238E27FC236}">
                <a16:creationId xmlns:a16="http://schemas.microsoft.com/office/drawing/2014/main" id="{7F77568A-DCA9-4971-AD49-CCA2BC692CE0}"/>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647444" y="1968050"/>
            <a:ext cx="301752" cy="30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7E285189-C355-49B1-BF15-1CF5D4AB704E}"/>
              </a:ext>
            </a:extLst>
          </p:cNvPr>
          <p:cNvPicPr>
            <a:picLocks noChangeAspect="1"/>
          </p:cNvPicPr>
          <p:nvPr/>
        </p:nvPicPr>
        <p:blipFill>
          <a:blip r:embed="rId3"/>
          <a:stretch>
            <a:fillRect/>
          </a:stretch>
        </p:blipFill>
        <p:spPr>
          <a:xfrm>
            <a:off x="10237112" y="1979500"/>
            <a:ext cx="301752" cy="301752"/>
          </a:xfrm>
          <a:prstGeom prst="rect">
            <a:avLst/>
          </a:prstGeom>
        </p:spPr>
      </p:pic>
      <p:pic>
        <p:nvPicPr>
          <p:cNvPr id="30" name="Picture 29">
            <a:extLst>
              <a:ext uri="{FF2B5EF4-FFF2-40B4-BE49-F238E27FC236}">
                <a16:creationId xmlns:a16="http://schemas.microsoft.com/office/drawing/2014/main" id="{DCD4A2DC-C4B3-4AA6-ADC7-D9735F6FE7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8736" y="1979500"/>
            <a:ext cx="301752" cy="301752"/>
          </a:xfrm>
          <a:prstGeom prst="rect">
            <a:avLst/>
          </a:prstGeom>
        </p:spPr>
      </p:pic>
      <p:pic>
        <p:nvPicPr>
          <p:cNvPr id="31" name="Picture 30">
            <a:extLst>
              <a:ext uri="{FF2B5EF4-FFF2-40B4-BE49-F238E27FC236}">
                <a16:creationId xmlns:a16="http://schemas.microsoft.com/office/drawing/2014/main" id="{16D32EAF-14AE-4370-85EA-81559C5882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1917" y="2006932"/>
            <a:ext cx="224990" cy="274320"/>
          </a:xfrm>
          <a:prstGeom prst="rect">
            <a:avLst/>
          </a:prstGeom>
        </p:spPr>
      </p:pic>
      <p:pic>
        <p:nvPicPr>
          <p:cNvPr id="32" name="Picture 14">
            <a:extLst>
              <a:ext uri="{FF2B5EF4-FFF2-40B4-BE49-F238E27FC236}">
                <a16:creationId xmlns:a16="http://schemas.microsoft.com/office/drawing/2014/main" id="{80F77AB8-5720-4AB0-A27E-C3E468445381}"/>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rot="10800000" flipH="1" flipV="1">
            <a:off x="3798336" y="2028313"/>
            <a:ext cx="301752" cy="20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Straight Connector 33">
            <a:extLst>
              <a:ext uri="{FF2B5EF4-FFF2-40B4-BE49-F238E27FC236}">
                <a16:creationId xmlns:a16="http://schemas.microsoft.com/office/drawing/2014/main" id="{845BF3C0-B899-4EC8-A85E-1D9F27402CE9}"/>
              </a:ext>
            </a:extLst>
          </p:cNvPr>
          <p:cNvCxnSpPr>
            <a:cxnSpLocks/>
          </p:cNvCxnSpPr>
          <p:nvPr/>
        </p:nvCxnSpPr>
        <p:spPr>
          <a:xfrm>
            <a:off x="887730" y="2712720"/>
            <a:ext cx="182118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2250954-1937-466F-A4A9-0F3886C62539}"/>
              </a:ext>
            </a:extLst>
          </p:cNvPr>
          <p:cNvCxnSpPr>
            <a:cxnSpLocks/>
          </p:cNvCxnSpPr>
          <p:nvPr/>
        </p:nvCxnSpPr>
        <p:spPr>
          <a:xfrm>
            <a:off x="3006735" y="2712720"/>
            <a:ext cx="182118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C8E8EAD-9D15-4475-875A-A667BF063549}"/>
              </a:ext>
            </a:extLst>
          </p:cNvPr>
          <p:cNvCxnSpPr>
            <a:cxnSpLocks/>
          </p:cNvCxnSpPr>
          <p:nvPr/>
        </p:nvCxnSpPr>
        <p:spPr>
          <a:xfrm>
            <a:off x="5125095" y="2712720"/>
            <a:ext cx="182118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B818BD-EA4D-40CA-A179-4470FC0AA7BB}"/>
              </a:ext>
            </a:extLst>
          </p:cNvPr>
          <p:cNvCxnSpPr>
            <a:cxnSpLocks/>
          </p:cNvCxnSpPr>
          <p:nvPr/>
        </p:nvCxnSpPr>
        <p:spPr>
          <a:xfrm>
            <a:off x="7329022" y="2712720"/>
            <a:ext cx="182118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F88607-6BDE-4262-8960-65E9E391AF47}"/>
              </a:ext>
            </a:extLst>
          </p:cNvPr>
          <p:cNvCxnSpPr>
            <a:cxnSpLocks/>
          </p:cNvCxnSpPr>
          <p:nvPr/>
        </p:nvCxnSpPr>
        <p:spPr>
          <a:xfrm>
            <a:off x="9474222" y="2712720"/>
            <a:ext cx="182118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8E8566E-F7C3-4D71-B198-5C5836ED97E7}"/>
              </a:ext>
            </a:extLst>
          </p:cNvPr>
          <p:cNvSpPr/>
          <p:nvPr/>
        </p:nvSpPr>
        <p:spPr bwMode="gray">
          <a:xfrm>
            <a:off x="871101" y="2711989"/>
            <a:ext cx="1837810" cy="41411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400" b="1" dirty="0">
                <a:solidFill>
                  <a:schemeClr val="tx1"/>
                </a:solidFill>
              </a:rPr>
              <a:t>Step 1</a:t>
            </a:r>
          </a:p>
        </p:txBody>
      </p:sp>
      <p:sp>
        <p:nvSpPr>
          <p:cNvPr id="41" name="Rectangle 40">
            <a:extLst>
              <a:ext uri="{FF2B5EF4-FFF2-40B4-BE49-F238E27FC236}">
                <a16:creationId xmlns:a16="http://schemas.microsoft.com/office/drawing/2014/main" id="{204637E4-65B0-4F3D-B731-F537FD3F0D79}"/>
              </a:ext>
            </a:extLst>
          </p:cNvPr>
          <p:cNvSpPr/>
          <p:nvPr/>
        </p:nvSpPr>
        <p:spPr bwMode="gray">
          <a:xfrm>
            <a:off x="2998420" y="2711989"/>
            <a:ext cx="1837810" cy="41411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400" b="1" dirty="0">
                <a:solidFill>
                  <a:schemeClr val="tx1"/>
                </a:solidFill>
              </a:rPr>
              <a:t>Step 2</a:t>
            </a:r>
          </a:p>
        </p:txBody>
      </p:sp>
      <p:sp>
        <p:nvSpPr>
          <p:cNvPr id="42" name="Rectangle 41">
            <a:extLst>
              <a:ext uri="{FF2B5EF4-FFF2-40B4-BE49-F238E27FC236}">
                <a16:creationId xmlns:a16="http://schemas.microsoft.com/office/drawing/2014/main" id="{981538D8-CD83-461A-A3A2-F457B33FDE62}"/>
              </a:ext>
            </a:extLst>
          </p:cNvPr>
          <p:cNvSpPr/>
          <p:nvPr/>
        </p:nvSpPr>
        <p:spPr bwMode="gray">
          <a:xfrm>
            <a:off x="5125095" y="2711989"/>
            <a:ext cx="1837810" cy="41411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400" b="1" dirty="0">
                <a:solidFill>
                  <a:schemeClr val="tx1"/>
                </a:solidFill>
              </a:rPr>
              <a:t>Step 3</a:t>
            </a:r>
          </a:p>
        </p:txBody>
      </p:sp>
      <p:sp>
        <p:nvSpPr>
          <p:cNvPr id="43" name="Rectangle 42">
            <a:extLst>
              <a:ext uri="{FF2B5EF4-FFF2-40B4-BE49-F238E27FC236}">
                <a16:creationId xmlns:a16="http://schemas.microsoft.com/office/drawing/2014/main" id="{27C873F3-33EF-4555-AF47-8C7E306A72AC}"/>
              </a:ext>
            </a:extLst>
          </p:cNvPr>
          <p:cNvSpPr/>
          <p:nvPr/>
        </p:nvSpPr>
        <p:spPr bwMode="gray">
          <a:xfrm>
            <a:off x="7327024" y="2711989"/>
            <a:ext cx="1837810" cy="41411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400" b="1" dirty="0">
                <a:solidFill>
                  <a:schemeClr val="tx1"/>
                </a:solidFill>
              </a:rPr>
              <a:t>Step 4</a:t>
            </a:r>
          </a:p>
        </p:txBody>
      </p:sp>
      <p:sp>
        <p:nvSpPr>
          <p:cNvPr id="44" name="Rectangle 43">
            <a:extLst>
              <a:ext uri="{FF2B5EF4-FFF2-40B4-BE49-F238E27FC236}">
                <a16:creationId xmlns:a16="http://schemas.microsoft.com/office/drawing/2014/main" id="{DFABC9EC-5FFA-45CD-9244-F129703CE68A}"/>
              </a:ext>
            </a:extLst>
          </p:cNvPr>
          <p:cNvSpPr/>
          <p:nvPr/>
        </p:nvSpPr>
        <p:spPr bwMode="gray">
          <a:xfrm>
            <a:off x="9474222" y="2711989"/>
            <a:ext cx="1837810" cy="41411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400" b="1" dirty="0">
                <a:solidFill>
                  <a:schemeClr val="tx1"/>
                </a:solidFill>
              </a:rPr>
              <a:t>Step 5</a:t>
            </a:r>
          </a:p>
        </p:txBody>
      </p:sp>
      <p:sp>
        <p:nvSpPr>
          <p:cNvPr id="45" name="Rectangle 44">
            <a:extLst>
              <a:ext uri="{FF2B5EF4-FFF2-40B4-BE49-F238E27FC236}">
                <a16:creationId xmlns:a16="http://schemas.microsoft.com/office/drawing/2014/main" id="{92738DEE-9D9E-4232-B08C-31280E08C56C}"/>
              </a:ext>
            </a:extLst>
          </p:cNvPr>
          <p:cNvSpPr/>
          <p:nvPr/>
        </p:nvSpPr>
        <p:spPr bwMode="gray">
          <a:xfrm>
            <a:off x="871101" y="3000119"/>
            <a:ext cx="1837810" cy="229032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solidFill>
                  <a:schemeClr val="tx1"/>
                </a:solidFill>
              </a:rPr>
              <a:t> nis </a:t>
            </a:r>
            <a:r>
              <a:rPr lang="en-US" sz="1100" dirty="0" err="1">
                <a:solidFill>
                  <a:schemeClr val="tx1"/>
                </a:solidFill>
              </a:rPr>
              <a:t>maiorrum</a:t>
            </a:r>
            <a:r>
              <a:rPr lang="en-US" sz="1100" dirty="0">
                <a:solidFill>
                  <a:schemeClr val="tx1"/>
                </a:solidFill>
              </a:rPr>
              <a:t> </a:t>
            </a:r>
            <a:r>
              <a:rPr lang="en-US" sz="1100" dirty="0" err="1">
                <a:solidFill>
                  <a:schemeClr val="tx1"/>
                </a:solidFill>
              </a:rPr>
              <a:t>inctotatet</a:t>
            </a:r>
            <a:r>
              <a:rPr lang="en-US" sz="1100" dirty="0">
                <a:solidFill>
                  <a:schemeClr val="tx1"/>
                </a:solidFill>
              </a:rPr>
              <a:t> qui </a:t>
            </a:r>
            <a:r>
              <a:rPr lang="en-US" sz="1100" dirty="0" err="1">
                <a:solidFill>
                  <a:schemeClr val="tx1"/>
                </a:solidFill>
              </a:rPr>
              <a:t>tem</a:t>
            </a:r>
            <a:r>
              <a:rPr lang="en-US" sz="1100" dirty="0">
                <a:solidFill>
                  <a:schemeClr val="tx1"/>
                </a:solidFill>
              </a:rPr>
              <a:t> </a:t>
            </a:r>
            <a:r>
              <a:rPr lang="en-US" sz="1100" dirty="0" err="1">
                <a:solidFill>
                  <a:schemeClr val="tx1"/>
                </a:solidFill>
              </a:rPr>
              <a:t>dit</a:t>
            </a:r>
            <a:r>
              <a:rPr lang="en-US" sz="1100" dirty="0">
                <a:solidFill>
                  <a:schemeClr val="tx1"/>
                </a:solidFill>
              </a:rPr>
              <a:t>, </a:t>
            </a:r>
            <a:r>
              <a:rPr lang="en-US" sz="1100" dirty="0" err="1">
                <a:solidFill>
                  <a:schemeClr val="tx1"/>
                </a:solidFill>
              </a:rPr>
              <a:t>simolup</a:t>
            </a:r>
            <a:r>
              <a:rPr lang="en-US" sz="1100" dirty="0">
                <a:solidFill>
                  <a:schemeClr val="tx1"/>
                </a:solidFill>
              </a:rPr>
              <a:t> </a:t>
            </a:r>
            <a:r>
              <a:rPr lang="en-US" sz="1100" dirty="0" err="1">
                <a:solidFill>
                  <a:schemeClr val="tx1"/>
                </a:solidFill>
              </a:rPr>
              <a:t>tatibus</a:t>
            </a:r>
            <a:r>
              <a:rPr lang="en-US" sz="1100" dirty="0">
                <a:solidFill>
                  <a:schemeClr val="tx1"/>
                </a:solidFill>
              </a:rPr>
              <a:t> </a:t>
            </a:r>
            <a:r>
              <a:rPr lang="en-US" sz="1100" dirty="0" err="1">
                <a:solidFill>
                  <a:schemeClr val="tx1"/>
                </a:solidFill>
              </a:rPr>
              <a:t>ium</a:t>
            </a:r>
            <a:r>
              <a:rPr lang="en-US" sz="1100" dirty="0">
                <a:solidFill>
                  <a:schemeClr val="tx1"/>
                </a:solidFill>
              </a:rPr>
              <a:t> is et </a:t>
            </a:r>
            <a:r>
              <a:rPr lang="en-US" sz="1100" dirty="0" err="1">
                <a:solidFill>
                  <a:schemeClr val="tx1"/>
                </a:solidFill>
              </a:rPr>
              <a:t>officienist</a:t>
            </a:r>
            <a:r>
              <a:rPr lang="en-US" sz="1100" dirty="0">
                <a:solidFill>
                  <a:schemeClr val="tx1"/>
                </a:solidFill>
              </a:rPr>
              <a:t> qui </a:t>
            </a:r>
            <a:r>
              <a:rPr lang="en-US" sz="1100" dirty="0" err="1">
                <a:solidFill>
                  <a:schemeClr val="tx1"/>
                </a:solidFill>
              </a:rPr>
              <a:t>repelec</a:t>
            </a:r>
            <a:r>
              <a:rPr lang="en-US" sz="1100" dirty="0">
                <a:solidFill>
                  <a:schemeClr val="tx1"/>
                </a:solidFill>
              </a:rPr>
              <a:t> </a:t>
            </a:r>
            <a:r>
              <a:rPr lang="en-US" sz="1100" dirty="0" err="1">
                <a:solidFill>
                  <a:schemeClr val="tx1"/>
                </a:solidFill>
              </a:rPr>
              <a:t>usciis</a:t>
            </a:r>
            <a:endParaRPr lang="en-US" sz="1100" dirty="0">
              <a:solidFill>
                <a:schemeClr val="tx1"/>
              </a:solidFill>
            </a:endParaRPr>
          </a:p>
        </p:txBody>
      </p:sp>
      <p:sp>
        <p:nvSpPr>
          <p:cNvPr id="46" name="Rectangle 45">
            <a:extLst>
              <a:ext uri="{FF2B5EF4-FFF2-40B4-BE49-F238E27FC236}">
                <a16:creationId xmlns:a16="http://schemas.microsoft.com/office/drawing/2014/main" id="{C8A0ACCB-65FE-43D5-8EE8-897F41B307AE}"/>
              </a:ext>
            </a:extLst>
          </p:cNvPr>
          <p:cNvSpPr/>
          <p:nvPr/>
        </p:nvSpPr>
        <p:spPr bwMode="gray">
          <a:xfrm>
            <a:off x="2998420" y="3000119"/>
            <a:ext cx="1837810" cy="229032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solidFill>
                  <a:schemeClr val="tx1"/>
                </a:solidFill>
              </a:rPr>
              <a:t> nis </a:t>
            </a:r>
            <a:r>
              <a:rPr lang="en-US" sz="1100" dirty="0" err="1">
                <a:solidFill>
                  <a:schemeClr val="tx1"/>
                </a:solidFill>
              </a:rPr>
              <a:t>maiorrum</a:t>
            </a:r>
            <a:r>
              <a:rPr lang="en-US" sz="1100" dirty="0">
                <a:solidFill>
                  <a:schemeClr val="tx1"/>
                </a:solidFill>
              </a:rPr>
              <a:t> </a:t>
            </a:r>
            <a:r>
              <a:rPr lang="en-US" sz="1100" dirty="0" err="1">
                <a:solidFill>
                  <a:schemeClr val="tx1"/>
                </a:solidFill>
              </a:rPr>
              <a:t>inctotatet</a:t>
            </a:r>
            <a:r>
              <a:rPr lang="en-US" sz="1100" dirty="0">
                <a:solidFill>
                  <a:schemeClr val="tx1"/>
                </a:solidFill>
              </a:rPr>
              <a:t> qui </a:t>
            </a:r>
            <a:r>
              <a:rPr lang="en-US" sz="1100" dirty="0" err="1">
                <a:solidFill>
                  <a:schemeClr val="tx1"/>
                </a:solidFill>
              </a:rPr>
              <a:t>tem</a:t>
            </a:r>
            <a:r>
              <a:rPr lang="en-US" sz="1100" dirty="0">
                <a:solidFill>
                  <a:schemeClr val="tx1"/>
                </a:solidFill>
              </a:rPr>
              <a:t> </a:t>
            </a:r>
            <a:r>
              <a:rPr lang="en-US" sz="1100" dirty="0" err="1">
                <a:solidFill>
                  <a:schemeClr val="tx1"/>
                </a:solidFill>
              </a:rPr>
              <a:t>dit</a:t>
            </a:r>
            <a:r>
              <a:rPr lang="en-US" sz="1100" dirty="0">
                <a:solidFill>
                  <a:schemeClr val="tx1"/>
                </a:solidFill>
              </a:rPr>
              <a:t>, </a:t>
            </a:r>
            <a:r>
              <a:rPr lang="en-US" sz="1100" dirty="0" err="1">
                <a:solidFill>
                  <a:schemeClr val="tx1"/>
                </a:solidFill>
              </a:rPr>
              <a:t>simolup</a:t>
            </a:r>
            <a:r>
              <a:rPr lang="en-US" sz="1100" dirty="0">
                <a:solidFill>
                  <a:schemeClr val="tx1"/>
                </a:solidFill>
              </a:rPr>
              <a:t> </a:t>
            </a:r>
            <a:r>
              <a:rPr lang="en-US" sz="1100" dirty="0" err="1">
                <a:solidFill>
                  <a:schemeClr val="tx1"/>
                </a:solidFill>
              </a:rPr>
              <a:t>tatibus</a:t>
            </a:r>
            <a:r>
              <a:rPr lang="en-US" sz="1100" dirty="0">
                <a:solidFill>
                  <a:schemeClr val="tx1"/>
                </a:solidFill>
              </a:rPr>
              <a:t> </a:t>
            </a:r>
            <a:r>
              <a:rPr lang="en-US" sz="1100" dirty="0" err="1">
                <a:solidFill>
                  <a:schemeClr val="tx1"/>
                </a:solidFill>
              </a:rPr>
              <a:t>ium</a:t>
            </a:r>
            <a:r>
              <a:rPr lang="en-US" sz="1100" dirty="0">
                <a:solidFill>
                  <a:schemeClr val="tx1"/>
                </a:solidFill>
              </a:rPr>
              <a:t> is et </a:t>
            </a:r>
            <a:r>
              <a:rPr lang="en-US" sz="1100" dirty="0" err="1">
                <a:solidFill>
                  <a:schemeClr val="tx1"/>
                </a:solidFill>
              </a:rPr>
              <a:t>officienist</a:t>
            </a:r>
            <a:r>
              <a:rPr lang="en-US" sz="1100" dirty="0">
                <a:solidFill>
                  <a:schemeClr val="tx1"/>
                </a:solidFill>
              </a:rPr>
              <a:t> qui </a:t>
            </a:r>
            <a:r>
              <a:rPr lang="en-US" sz="1100" dirty="0" err="1">
                <a:solidFill>
                  <a:schemeClr val="tx1"/>
                </a:solidFill>
              </a:rPr>
              <a:t>repelec</a:t>
            </a:r>
            <a:r>
              <a:rPr lang="en-US" sz="1100" dirty="0">
                <a:solidFill>
                  <a:schemeClr val="tx1"/>
                </a:solidFill>
              </a:rPr>
              <a:t> </a:t>
            </a:r>
            <a:r>
              <a:rPr lang="en-US" sz="1100" dirty="0" err="1">
                <a:solidFill>
                  <a:schemeClr val="tx1"/>
                </a:solidFill>
              </a:rPr>
              <a:t>usciis</a:t>
            </a:r>
            <a:endParaRPr lang="en-US" sz="1100" dirty="0">
              <a:solidFill>
                <a:schemeClr val="tx1"/>
              </a:solidFill>
            </a:endParaRPr>
          </a:p>
        </p:txBody>
      </p:sp>
      <p:sp>
        <p:nvSpPr>
          <p:cNvPr id="47" name="Rectangle 46">
            <a:extLst>
              <a:ext uri="{FF2B5EF4-FFF2-40B4-BE49-F238E27FC236}">
                <a16:creationId xmlns:a16="http://schemas.microsoft.com/office/drawing/2014/main" id="{690B3CBE-F1FC-4133-89F5-E2A229FBC537}"/>
              </a:ext>
            </a:extLst>
          </p:cNvPr>
          <p:cNvSpPr/>
          <p:nvPr/>
        </p:nvSpPr>
        <p:spPr bwMode="gray">
          <a:xfrm>
            <a:off x="5125095" y="3000119"/>
            <a:ext cx="1837810" cy="229032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solidFill>
                  <a:schemeClr val="tx1"/>
                </a:solidFill>
              </a:rPr>
              <a:t> nis </a:t>
            </a:r>
            <a:r>
              <a:rPr lang="en-US" sz="1100" dirty="0" err="1">
                <a:solidFill>
                  <a:schemeClr val="tx1"/>
                </a:solidFill>
              </a:rPr>
              <a:t>maiorrum</a:t>
            </a:r>
            <a:r>
              <a:rPr lang="en-US" sz="1100" dirty="0">
                <a:solidFill>
                  <a:schemeClr val="tx1"/>
                </a:solidFill>
              </a:rPr>
              <a:t> </a:t>
            </a:r>
            <a:r>
              <a:rPr lang="en-US" sz="1100" dirty="0" err="1">
                <a:solidFill>
                  <a:schemeClr val="tx1"/>
                </a:solidFill>
              </a:rPr>
              <a:t>inctotatet</a:t>
            </a:r>
            <a:r>
              <a:rPr lang="en-US" sz="1100" dirty="0">
                <a:solidFill>
                  <a:schemeClr val="tx1"/>
                </a:solidFill>
              </a:rPr>
              <a:t> qui </a:t>
            </a:r>
            <a:r>
              <a:rPr lang="en-US" sz="1100" dirty="0" err="1">
                <a:solidFill>
                  <a:schemeClr val="tx1"/>
                </a:solidFill>
              </a:rPr>
              <a:t>tem</a:t>
            </a:r>
            <a:r>
              <a:rPr lang="en-US" sz="1100" dirty="0">
                <a:solidFill>
                  <a:schemeClr val="tx1"/>
                </a:solidFill>
              </a:rPr>
              <a:t> </a:t>
            </a:r>
            <a:r>
              <a:rPr lang="en-US" sz="1100" dirty="0" err="1">
                <a:solidFill>
                  <a:schemeClr val="tx1"/>
                </a:solidFill>
              </a:rPr>
              <a:t>dit</a:t>
            </a:r>
            <a:r>
              <a:rPr lang="en-US" sz="1100" dirty="0">
                <a:solidFill>
                  <a:schemeClr val="tx1"/>
                </a:solidFill>
              </a:rPr>
              <a:t>, </a:t>
            </a:r>
            <a:r>
              <a:rPr lang="en-US" sz="1100" dirty="0" err="1">
                <a:solidFill>
                  <a:schemeClr val="tx1"/>
                </a:solidFill>
              </a:rPr>
              <a:t>simolup</a:t>
            </a:r>
            <a:r>
              <a:rPr lang="en-US" sz="1100" dirty="0">
                <a:solidFill>
                  <a:schemeClr val="tx1"/>
                </a:solidFill>
              </a:rPr>
              <a:t> </a:t>
            </a:r>
            <a:r>
              <a:rPr lang="en-US" sz="1100" dirty="0" err="1">
                <a:solidFill>
                  <a:schemeClr val="tx1"/>
                </a:solidFill>
              </a:rPr>
              <a:t>tatibus</a:t>
            </a:r>
            <a:r>
              <a:rPr lang="en-US" sz="1100" dirty="0">
                <a:solidFill>
                  <a:schemeClr val="tx1"/>
                </a:solidFill>
              </a:rPr>
              <a:t> </a:t>
            </a:r>
            <a:r>
              <a:rPr lang="en-US" sz="1100" dirty="0" err="1">
                <a:solidFill>
                  <a:schemeClr val="tx1"/>
                </a:solidFill>
              </a:rPr>
              <a:t>ium</a:t>
            </a:r>
            <a:r>
              <a:rPr lang="en-US" sz="1100" dirty="0">
                <a:solidFill>
                  <a:schemeClr val="tx1"/>
                </a:solidFill>
              </a:rPr>
              <a:t> is et </a:t>
            </a:r>
            <a:r>
              <a:rPr lang="en-US" sz="1100" dirty="0" err="1">
                <a:solidFill>
                  <a:schemeClr val="tx1"/>
                </a:solidFill>
              </a:rPr>
              <a:t>officienist</a:t>
            </a:r>
            <a:r>
              <a:rPr lang="en-US" sz="1100" dirty="0">
                <a:solidFill>
                  <a:schemeClr val="tx1"/>
                </a:solidFill>
              </a:rPr>
              <a:t> qui </a:t>
            </a:r>
            <a:r>
              <a:rPr lang="en-US" sz="1100" dirty="0" err="1">
                <a:solidFill>
                  <a:schemeClr val="tx1"/>
                </a:solidFill>
              </a:rPr>
              <a:t>repelec</a:t>
            </a:r>
            <a:r>
              <a:rPr lang="en-US" sz="1100" dirty="0">
                <a:solidFill>
                  <a:schemeClr val="tx1"/>
                </a:solidFill>
              </a:rPr>
              <a:t> </a:t>
            </a:r>
            <a:r>
              <a:rPr lang="en-US" sz="1100" dirty="0" err="1">
                <a:solidFill>
                  <a:schemeClr val="tx1"/>
                </a:solidFill>
              </a:rPr>
              <a:t>usciis</a:t>
            </a:r>
            <a:endParaRPr lang="en-US" sz="1100" dirty="0">
              <a:solidFill>
                <a:schemeClr val="tx1"/>
              </a:solidFill>
            </a:endParaRPr>
          </a:p>
        </p:txBody>
      </p:sp>
      <p:sp>
        <p:nvSpPr>
          <p:cNvPr id="48" name="Rectangle 47">
            <a:extLst>
              <a:ext uri="{FF2B5EF4-FFF2-40B4-BE49-F238E27FC236}">
                <a16:creationId xmlns:a16="http://schemas.microsoft.com/office/drawing/2014/main" id="{9F538035-FED5-4D06-BA83-237573F958A2}"/>
              </a:ext>
            </a:extLst>
          </p:cNvPr>
          <p:cNvSpPr/>
          <p:nvPr/>
        </p:nvSpPr>
        <p:spPr bwMode="gray">
          <a:xfrm>
            <a:off x="7327024" y="3000119"/>
            <a:ext cx="1837810" cy="229032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solidFill>
                  <a:schemeClr val="tx1"/>
                </a:solidFill>
              </a:rPr>
              <a:t> nis </a:t>
            </a:r>
            <a:r>
              <a:rPr lang="en-US" sz="1100" dirty="0" err="1">
                <a:solidFill>
                  <a:schemeClr val="tx1"/>
                </a:solidFill>
              </a:rPr>
              <a:t>maiorrum</a:t>
            </a:r>
            <a:r>
              <a:rPr lang="en-US" sz="1100" dirty="0">
                <a:solidFill>
                  <a:schemeClr val="tx1"/>
                </a:solidFill>
              </a:rPr>
              <a:t> </a:t>
            </a:r>
            <a:r>
              <a:rPr lang="en-US" sz="1100" dirty="0" err="1">
                <a:solidFill>
                  <a:schemeClr val="tx1"/>
                </a:solidFill>
              </a:rPr>
              <a:t>inctotatet</a:t>
            </a:r>
            <a:r>
              <a:rPr lang="en-US" sz="1100" dirty="0">
                <a:solidFill>
                  <a:schemeClr val="tx1"/>
                </a:solidFill>
              </a:rPr>
              <a:t> qui </a:t>
            </a:r>
            <a:r>
              <a:rPr lang="en-US" sz="1100" dirty="0" err="1">
                <a:solidFill>
                  <a:schemeClr val="tx1"/>
                </a:solidFill>
              </a:rPr>
              <a:t>tem</a:t>
            </a:r>
            <a:r>
              <a:rPr lang="en-US" sz="1100" dirty="0">
                <a:solidFill>
                  <a:schemeClr val="tx1"/>
                </a:solidFill>
              </a:rPr>
              <a:t> </a:t>
            </a:r>
            <a:r>
              <a:rPr lang="en-US" sz="1100" dirty="0" err="1">
                <a:solidFill>
                  <a:schemeClr val="tx1"/>
                </a:solidFill>
              </a:rPr>
              <a:t>dit</a:t>
            </a:r>
            <a:r>
              <a:rPr lang="en-US" sz="1100" dirty="0">
                <a:solidFill>
                  <a:schemeClr val="tx1"/>
                </a:solidFill>
              </a:rPr>
              <a:t>, </a:t>
            </a:r>
            <a:r>
              <a:rPr lang="en-US" sz="1100" dirty="0" err="1">
                <a:solidFill>
                  <a:schemeClr val="tx1"/>
                </a:solidFill>
              </a:rPr>
              <a:t>simolup</a:t>
            </a:r>
            <a:r>
              <a:rPr lang="en-US" sz="1100" dirty="0">
                <a:solidFill>
                  <a:schemeClr val="tx1"/>
                </a:solidFill>
              </a:rPr>
              <a:t> </a:t>
            </a:r>
            <a:r>
              <a:rPr lang="en-US" sz="1100" dirty="0" err="1">
                <a:solidFill>
                  <a:schemeClr val="tx1"/>
                </a:solidFill>
              </a:rPr>
              <a:t>tatibus</a:t>
            </a:r>
            <a:r>
              <a:rPr lang="en-US" sz="1100" dirty="0">
                <a:solidFill>
                  <a:schemeClr val="tx1"/>
                </a:solidFill>
              </a:rPr>
              <a:t> </a:t>
            </a:r>
            <a:r>
              <a:rPr lang="en-US" sz="1100" dirty="0" err="1">
                <a:solidFill>
                  <a:schemeClr val="tx1"/>
                </a:solidFill>
              </a:rPr>
              <a:t>ium</a:t>
            </a:r>
            <a:r>
              <a:rPr lang="en-US" sz="1100" dirty="0">
                <a:solidFill>
                  <a:schemeClr val="tx1"/>
                </a:solidFill>
              </a:rPr>
              <a:t> is et </a:t>
            </a:r>
            <a:r>
              <a:rPr lang="en-US" sz="1100" dirty="0" err="1">
                <a:solidFill>
                  <a:schemeClr val="tx1"/>
                </a:solidFill>
              </a:rPr>
              <a:t>officienist</a:t>
            </a:r>
            <a:r>
              <a:rPr lang="en-US" sz="1100" dirty="0">
                <a:solidFill>
                  <a:schemeClr val="tx1"/>
                </a:solidFill>
              </a:rPr>
              <a:t> qui </a:t>
            </a:r>
            <a:r>
              <a:rPr lang="en-US" sz="1100" dirty="0" err="1">
                <a:solidFill>
                  <a:schemeClr val="tx1"/>
                </a:solidFill>
              </a:rPr>
              <a:t>repelec</a:t>
            </a:r>
            <a:r>
              <a:rPr lang="en-US" sz="1100" dirty="0">
                <a:solidFill>
                  <a:schemeClr val="tx1"/>
                </a:solidFill>
              </a:rPr>
              <a:t> </a:t>
            </a:r>
            <a:r>
              <a:rPr lang="en-US" sz="1100" dirty="0" err="1">
                <a:solidFill>
                  <a:schemeClr val="tx1"/>
                </a:solidFill>
              </a:rPr>
              <a:t>usciis</a:t>
            </a:r>
            <a:endParaRPr lang="en-US" sz="1100" dirty="0">
              <a:solidFill>
                <a:schemeClr val="tx1"/>
              </a:solidFill>
            </a:endParaRPr>
          </a:p>
        </p:txBody>
      </p:sp>
      <p:sp>
        <p:nvSpPr>
          <p:cNvPr id="49" name="Rectangle 48">
            <a:extLst>
              <a:ext uri="{FF2B5EF4-FFF2-40B4-BE49-F238E27FC236}">
                <a16:creationId xmlns:a16="http://schemas.microsoft.com/office/drawing/2014/main" id="{42A439CD-9744-46BD-A898-66BC8EC832FD}"/>
              </a:ext>
            </a:extLst>
          </p:cNvPr>
          <p:cNvSpPr/>
          <p:nvPr/>
        </p:nvSpPr>
        <p:spPr bwMode="gray">
          <a:xfrm>
            <a:off x="9474222" y="3000119"/>
            <a:ext cx="1837810" cy="229032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nSpc>
                <a:spcPct val="90000"/>
              </a:lnSpc>
              <a:spcBef>
                <a:spcPts val="1200"/>
              </a:spcBef>
            </a:pPr>
            <a:r>
              <a:rPr lang="en-US" sz="1100" dirty="0" err="1">
                <a:solidFill>
                  <a:schemeClr val="tx1"/>
                </a:solidFill>
              </a:rPr>
              <a:t>volupta</a:t>
            </a:r>
            <a:r>
              <a:rPr lang="en-US" sz="1100" dirty="0">
                <a:solidFill>
                  <a:schemeClr val="tx1"/>
                </a:solidFill>
              </a:rPr>
              <a:t> </a:t>
            </a:r>
            <a:r>
              <a:rPr lang="en-US" sz="1100" dirty="0" err="1">
                <a:solidFill>
                  <a:schemeClr val="tx1"/>
                </a:solidFill>
              </a:rPr>
              <a:t>eperitates</a:t>
            </a:r>
            <a:r>
              <a:rPr lang="en-US" sz="1100" dirty="0">
                <a:solidFill>
                  <a:schemeClr val="tx1"/>
                </a:solidFill>
              </a:rPr>
              <a:t> natis </a:t>
            </a:r>
            <a:r>
              <a:rPr lang="en-US" sz="1100" dirty="0" err="1">
                <a:solidFill>
                  <a:schemeClr val="tx1"/>
                </a:solidFill>
              </a:rPr>
              <a:t>quia</a:t>
            </a:r>
            <a:r>
              <a:rPr lang="en-US" sz="1100" dirty="0">
                <a:solidFill>
                  <a:schemeClr val="tx1"/>
                </a:solidFill>
              </a:rPr>
              <a:t> </a:t>
            </a:r>
            <a:r>
              <a:rPr lang="en-US" sz="1100" dirty="0" err="1">
                <a:solidFill>
                  <a:schemeClr val="tx1"/>
                </a:solidFill>
              </a:rPr>
              <a:t>ipsandia</a:t>
            </a:r>
            <a:r>
              <a:rPr lang="en-US" sz="1100" dirty="0">
                <a:solidFill>
                  <a:schemeClr val="tx1"/>
                </a:solidFill>
              </a:rPr>
              <a:t> a vid </a:t>
            </a:r>
            <a:r>
              <a:rPr lang="en-US" sz="1100" dirty="0" err="1">
                <a:solidFill>
                  <a:schemeClr val="tx1"/>
                </a:solidFill>
              </a:rPr>
              <a:t>quam</a:t>
            </a:r>
            <a:r>
              <a:rPr lang="en-US" sz="1100" dirty="0">
                <a:solidFill>
                  <a:schemeClr val="tx1"/>
                </a:solidFill>
              </a:rPr>
              <a:t> </a:t>
            </a:r>
            <a:r>
              <a:rPr lang="en-US" sz="1100" dirty="0" err="1">
                <a:solidFill>
                  <a:schemeClr val="tx1"/>
                </a:solidFill>
              </a:rPr>
              <a:t>rehent</a:t>
            </a:r>
            <a:r>
              <a:rPr lang="en-US" sz="1100" dirty="0">
                <a:solidFill>
                  <a:schemeClr val="tx1"/>
                </a:solidFill>
              </a:rPr>
              <a:t> </a:t>
            </a:r>
            <a:r>
              <a:rPr lang="en-US" sz="1100" dirty="0" err="1">
                <a:solidFill>
                  <a:schemeClr val="tx1"/>
                </a:solidFill>
              </a:rPr>
              <a:t>explitat</a:t>
            </a:r>
            <a:r>
              <a:rPr lang="en-US" sz="1100" dirty="0">
                <a:solidFill>
                  <a:schemeClr val="tx1"/>
                </a:solidFill>
              </a:rPr>
              <a:t> </a:t>
            </a:r>
            <a:r>
              <a:rPr lang="en-US" sz="1100" dirty="0" err="1">
                <a:solidFill>
                  <a:schemeClr val="tx1"/>
                </a:solidFill>
              </a:rPr>
              <a:t>quidelicto</a:t>
            </a:r>
            <a:r>
              <a:rPr lang="en-US" sz="1100" dirty="0">
                <a:solidFill>
                  <a:schemeClr val="tx1"/>
                </a:solidFill>
              </a:rPr>
              <a:t> mod </a:t>
            </a:r>
            <a:r>
              <a:rPr lang="en-US" sz="1100" dirty="0" err="1">
                <a:solidFill>
                  <a:schemeClr val="tx1"/>
                </a:solidFill>
              </a:rPr>
              <a:t>maiores</a:t>
            </a:r>
            <a:r>
              <a:rPr lang="en-US" sz="1100" dirty="0">
                <a:solidFill>
                  <a:schemeClr val="tx1"/>
                </a:solidFill>
              </a:rPr>
              <a:t> </a:t>
            </a:r>
            <a:r>
              <a:rPr lang="en-US" sz="1100" dirty="0" err="1">
                <a:solidFill>
                  <a:schemeClr val="tx1"/>
                </a:solidFill>
              </a:rPr>
              <a:t>mosapit</a:t>
            </a:r>
            <a:r>
              <a:rPr lang="en-US" sz="1100" dirty="0">
                <a:solidFill>
                  <a:schemeClr val="tx1"/>
                </a:solidFill>
              </a:rPr>
              <a:t> la </a:t>
            </a:r>
            <a:r>
              <a:rPr lang="en-US" sz="1100" dirty="0" err="1">
                <a:solidFill>
                  <a:schemeClr val="tx1"/>
                </a:solidFill>
              </a:rPr>
              <a:t>consequis</a:t>
            </a:r>
            <a:r>
              <a:rPr lang="en-US" sz="1100" dirty="0">
                <a:solidFill>
                  <a:schemeClr val="tx1"/>
                </a:solidFill>
              </a:rPr>
              <a:t> </a:t>
            </a:r>
            <a:r>
              <a:rPr lang="en-US" sz="1100" dirty="0" err="1">
                <a:solidFill>
                  <a:schemeClr val="tx1"/>
                </a:solidFill>
              </a:rPr>
              <a:t>etumquis</a:t>
            </a:r>
            <a:r>
              <a:rPr lang="en-US" sz="1100" dirty="0">
                <a:solidFill>
                  <a:schemeClr val="tx1"/>
                </a:solidFill>
              </a:rPr>
              <a:t> ad </a:t>
            </a:r>
            <a:r>
              <a:rPr lang="en-US" sz="1100" dirty="0" err="1">
                <a:solidFill>
                  <a:schemeClr val="tx1"/>
                </a:solidFill>
              </a:rPr>
              <a:t>ut</a:t>
            </a:r>
            <a:r>
              <a:rPr lang="en-US" sz="1100" dirty="0">
                <a:solidFill>
                  <a:schemeClr val="tx1"/>
                </a:solidFill>
              </a:rPr>
              <a:t> </a:t>
            </a:r>
            <a:r>
              <a:rPr lang="en-US" sz="1100" dirty="0" err="1">
                <a:solidFill>
                  <a:schemeClr val="tx1"/>
                </a:solidFill>
              </a:rPr>
              <a:t>eos</a:t>
            </a:r>
            <a:r>
              <a:rPr lang="en-US" sz="1100" dirty="0">
                <a:solidFill>
                  <a:schemeClr val="tx1"/>
                </a:solidFill>
              </a:rPr>
              <a:t> </a:t>
            </a:r>
            <a:r>
              <a:rPr lang="en-US" sz="1100" dirty="0" err="1">
                <a:solidFill>
                  <a:schemeClr val="tx1"/>
                </a:solidFill>
              </a:rPr>
              <a:t>experiam</a:t>
            </a:r>
            <a:r>
              <a:rPr lang="en-US" sz="1100" dirty="0">
                <a:solidFill>
                  <a:schemeClr val="tx1"/>
                </a:solidFill>
              </a:rPr>
              <a:t> </a:t>
            </a:r>
            <a:r>
              <a:rPr lang="en-US" sz="1100" dirty="0" err="1">
                <a:solidFill>
                  <a:schemeClr val="tx1"/>
                </a:solidFill>
              </a:rPr>
              <a:t>rerrum</a:t>
            </a:r>
            <a:r>
              <a:rPr lang="en-US" sz="1100" dirty="0">
                <a:solidFill>
                  <a:schemeClr val="tx1"/>
                </a:solidFill>
              </a:rPr>
              <a:t> re nit, </a:t>
            </a:r>
            <a:r>
              <a:rPr lang="en-US" sz="1100" dirty="0" err="1">
                <a:solidFill>
                  <a:schemeClr val="tx1"/>
                </a:solidFill>
              </a:rPr>
              <a:t>sinvelliquid</a:t>
            </a:r>
            <a:r>
              <a:rPr lang="en-US" sz="1100" dirty="0">
                <a:solidFill>
                  <a:schemeClr val="tx1"/>
                </a:solidFill>
              </a:rPr>
              <a:t> </a:t>
            </a:r>
            <a:r>
              <a:rPr lang="en-US" sz="1100" dirty="0" err="1">
                <a:solidFill>
                  <a:schemeClr val="tx1"/>
                </a:solidFill>
              </a:rPr>
              <a:t>ut</a:t>
            </a:r>
            <a:r>
              <a:rPr lang="en-US" sz="1100" dirty="0">
                <a:solidFill>
                  <a:schemeClr val="tx1"/>
                </a:solidFill>
              </a:rPr>
              <a:t> </a:t>
            </a:r>
            <a:r>
              <a:rPr lang="en-US" sz="1100" dirty="0" err="1">
                <a:solidFill>
                  <a:schemeClr val="tx1"/>
                </a:solidFill>
              </a:rPr>
              <a:t>ullab</a:t>
            </a:r>
            <a:r>
              <a:rPr lang="en-US" sz="1100" dirty="0">
                <a:solidFill>
                  <a:schemeClr val="tx1"/>
                </a:solidFill>
              </a:rPr>
              <a:t> id </a:t>
            </a:r>
            <a:r>
              <a:rPr lang="en-US" sz="1100" dirty="0" err="1">
                <a:solidFill>
                  <a:schemeClr val="tx1"/>
                </a:solidFill>
              </a:rPr>
              <a:t>magnis</a:t>
            </a:r>
            <a:r>
              <a:rPr lang="en-US" sz="1100" dirty="0">
                <a:solidFill>
                  <a:schemeClr val="tx1"/>
                </a:solidFill>
              </a:rPr>
              <a:t> nis </a:t>
            </a:r>
            <a:r>
              <a:rPr lang="en-US" sz="1100" dirty="0" err="1">
                <a:solidFill>
                  <a:schemeClr val="tx1"/>
                </a:solidFill>
              </a:rPr>
              <a:t>maiorrum</a:t>
            </a:r>
            <a:r>
              <a:rPr lang="en-US" sz="1100" dirty="0">
                <a:solidFill>
                  <a:schemeClr val="tx1"/>
                </a:solidFill>
              </a:rPr>
              <a:t> </a:t>
            </a:r>
            <a:r>
              <a:rPr lang="en-US" sz="1100" dirty="0" err="1">
                <a:solidFill>
                  <a:schemeClr val="tx1"/>
                </a:solidFill>
              </a:rPr>
              <a:t>inctotatet</a:t>
            </a:r>
            <a:r>
              <a:rPr lang="en-US" sz="1100" dirty="0">
                <a:solidFill>
                  <a:schemeClr val="tx1"/>
                </a:solidFill>
              </a:rPr>
              <a:t> qui </a:t>
            </a:r>
            <a:r>
              <a:rPr lang="en-US" sz="1100" dirty="0" err="1">
                <a:solidFill>
                  <a:schemeClr val="tx1"/>
                </a:solidFill>
              </a:rPr>
              <a:t>tem</a:t>
            </a:r>
            <a:r>
              <a:rPr lang="en-US" sz="1100" dirty="0">
                <a:solidFill>
                  <a:schemeClr val="tx1"/>
                </a:solidFill>
              </a:rPr>
              <a:t> </a:t>
            </a:r>
            <a:r>
              <a:rPr lang="en-US" sz="1100" dirty="0" err="1">
                <a:solidFill>
                  <a:schemeClr val="tx1"/>
                </a:solidFill>
              </a:rPr>
              <a:t>dit</a:t>
            </a:r>
            <a:r>
              <a:rPr lang="en-US" sz="1100" dirty="0">
                <a:solidFill>
                  <a:schemeClr val="tx1"/>
                </a:solidFill>
              </a:rPr>
              <a:t>, </a:t>
            </a:r>
            <a:r>
              <a:rPr lang="en-US" sz="1100" dirty="0" err="1">
                <a:solidFill>
                  <a:schemeClr val="tx1"/>
                </a:solidFill>
              </a:rPr>
              <a:t>simolup</a:t>
            </a:r>
            <a:r>
              <a:rPr lang="en-US" sz="1100" dirty="0">
                <a:solidFill>
                  <a:schemeClr val="tx1"/>
                </a:solidFill>
              </a:rPr>
              <a:t> </a:t>
            </a:r>
            <a:r>
              <a:rPr lang="en-US" sz="1100" dirty="0" err="1">
                <a:solidFill>
                  <a:schemeClr val="tx1"/>
                </a:solidFill>
              </a:rPr>
              <a:t>tatibus</a:t>
            </a:r>
            <a:r>
              <a:rPr lang="en-US" sz="1100" dirty="0">
                <a:solidFill>
                  <a:schemeClr val="tx1"/>
                </a:solidFill>
              </a:rPr>
              <a:t> </a:t>
            </a:r>
            <a:r>
              <a:rPr lang="en-US" sz="1100" dirty="0" err="1">
                <a:solidFill>
                  <a:schemeClr val="tx1"/>
                </a:solidFill>
              </a:rPr>
              <a:t>ium</a:t>
            </a:r>
            <a:r>
              <a:rPr lang="en-US" sz="1100" dirty="0">
                <a:solidFill>
                  <a:schemeClr val="tx1"/>
                </a:solidFill>
              </a:rPr>
              <a:t> is et </a:t>
            </a:r>
            <a:r>
              <a:rPr lang="en-US" sz="1100" dirty="0" err="1">
                <a:solidFill>
                  <a:schemeClr val="tx1"/>
                </a:solidFill>
              </a:rPr>
              <a:t>officienist</a:t>
            </a:r>
            <a:r>
              <a:rPr lang="en-US" sz="1100" dirty="0">
                <a:solidFill>
                  <a:schemeClr val="tx1"/>
                </a:solidFill>
              </a:rPr>
              <a:t> qui </a:t>
            </a:r>
            <a:r>
              <a:rPr lang="en-US" sz="1100" dirty="0" err="1">
                <a:solidFill>
                  <a:schemeClr val="tx1"/>
                </a:solidFill>
              </a:rPr>
              <a:t>repelec</a:t>
            </a:r>
            <a:r>
              <a:rPr lang="en-US" sz="1100" dirty="0">
                <a:solidFill>
                  <a:schemeClr val="tx1"/>
                </a:solidFill>
              </a:rPr>
              <a:t> </a:t>
            </a:r>
            <a:r>
              <a:rPr lang="en-US" sz="1100" dirty="0" err="1">
                <a:solidFill>
                  <a:schemeClr val="tx1"/>
                </a:solidFill>
              </a:rPr>
              <a:t>usciis</a:t>
            </a:r>
            <a:endParaRPr lang="en-US" sz="1100" dirty="0">
              <a:solidFill>
                <a:schemeClr val="tx1"/>
              </a:solidFill>
            </a:endParaRPr>
          </a:p>
        </p:txBody>
      </p:sp>
    </p:spTree>
    <p:extLst>
      <p:ext uri="{BB962C8B-B14F-4D97-AF65-F5344CB8AC3E}">
        <p14:creationId xmlns:p14="http://schemas.microsoft.com/office/powerpoint/2010/main" val="1687163769"/>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42CB-02D0-4EB1-BA56-F08D87690916}"/>
              </a:ext>
            </a:extLst>
          </p:cNvPr>
          <p:cNvSpPr>
            <a:spLocks noGrp="1"/>
          </p:cNvSpPr>
          <p:nvPr>
            <p:ph type="title"/>
          </p:nvPr>
        </p:nvSpPr>
        <p:spPr/>
        <p:txBody>
          <a:bodyPr/>
          <a:lstStyle/>
          <a:p>
            <a:r>
              <a:rPr lang="en-US" dirty="0"/>
              <a:t>Basic Step by Step</a:t>
            </a:r>
          </a:p>
        </p:txBody>
      </p:sp>
      <p:sp>
        <p:nvSpPr>
          <p:cNvPr id="3" name="Text Placeholder 2">
            <a:extLst>
              <a:ext uri="{FF2B5EF4-FFF2-40B4-BE49-F238E27FC236}">
                <a16:creationId xmlns:a16="http://schemas.microsoft.com/office/drawing/2014/main" id="{2A1D4393-E718-4359-898F-6A1EE01BEFA9}"/>
              </a:ext>
            </a:extLst>
          </p:cNvPr>
          <p:cNvSpPr>
            <a:spLocks noGrp="1"/>
          </p:cNvSpPr>
          <p:nvPr>
            <p:ph type="body" sz="quarter" idx="13"/>
          </p:nvPr>
        </p:nvSpPr>
        <p:spPr/>
        <p:txBody>
          <a:bodyPr/>
          <a:lstStyle/>
          <a:p>
            <a:endParaRPr lang="en-US"/>
          </a:p>
        </p:txBody>
      </p:sp>
      <p:sp>
        <p:nvSpPr>
          <p:cNvPr id="5" name="Rectangle 4">
            <a:extLst>
              <a:ext uri="{FF2B5EF4-FFF2-40B4-BE49-F238E27FC236}">
                <a16:creationId xmlns:a16="http://schemas.microsoft.com/office/drawing/2014/main" id="{D4FA16D5-9531-4BAC-B466-857B25645CD9}"/>
              </a:ext>
            </a:extLst>
          </p:cNvPr>
          <p:cNvSpPr/>
          <p:nvPr/>
        </p:nvSpPr>
        <p:spPr>
          <a:xfrm>
            <a:off x="573047" y="4074583"/>
            <a:ext cx="1889641" cy="307777"/>
          </a:xfrm>
          <a:prstGeom prst="rect">
            <a:avLst/>
          </a:prstGeom>
        </p:spPr>
        <p:txBody>
          <a:bodyPr wrap="square">
            <a:spAutoFit/>
          </a:bodyPr>
          <a:lstStyle/>
          <a:p>
            <a:pPr lvl="0" algn="ctr"/>
            <a:r>
              <a:rPr lang="en-US" sz="1400" b="1" dirty="0">
                <a:solidFill>
                  <a:schemeClr val="bg2">
                    <a:lumMod val="75000"/>
                  </a:schemeClr>
                </a:solidFill>
                <a:latin typeface="+mj-lt"/>
                <a:cs typeface="Calibri Light"/>
              </a:rPr>
              <a:t>Description</a:t>
            </a:r>
          </a:p>
        </p:txBody>
      </p:sp>
      <p:sp>
        <p:nvSpPr>
          <p:cNvPr id="6" name="Oval 5">
            <a:extLst>
              <a:ext uri="{FF2B5EF4-FFF2-40B4-BE49-F238E27FC236}">
                <a16:creationId xmlns:a16="http://schemas.microsoft.com/office/drawing/2014/main" id="{C582FD81-91E8-41ED-942C-571A6EE476B6}"/>
              </a:ext>
            </a:extLst>
          </p:cNvPr>
          <p:cNvSpPr/>
          <p:nvPr/>
        </p:nvSpPr>
        <p:spPr bwMode="gray">
          <a:xfrm>
            <a:off x="623010" y="2087838"/>
            <a:ext cx="1803384" cy="1803384"/>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grpSp>
        <p:nvGrpSpPr>
          <p:cNvPr id="7" name="Group 6">
            <a:extLst>
              <a:ext uri="{FF2B5EF4-FFF2-40B4-BE49-F238E27FC236}">
                <a16:creationId xmlns:a16="http://schemas.microsoft.com/office/drawing/2014/main" id="{EDCEFB51-197D-4A07-BC32-3505F2E70E8F}"/>
              </a:ext>
            </a:extLst>
          </p:cNvPr>
          <p:cNvGrpSpPr/>
          <p:nvPr/>
        </p:nvGrpSpPr>
        <p:grpSpPr>
          <a:xfrm>
            <a:off x="1092768" y="2620676"/>
            <a:ext cx="953052" cy="737709"/>
            <a:chOff x="1123248" y="3557474"/>
            <a:chExt cx="953052" cy="737709"/>
          </a:xfrm>
          <a:solidFill>
            <a:schemeClr val="bg1"/>
          </a:solidFill>
        </p:grpSpPr>
        <p:sp>
          <p:nvSpPr>
            <p:cNvPr id="8" name="Freeform 5">
              <a:extLst>
                <a:ext uri="{FF2B5EF4-FFF2-40B4-BE49-F238E27FC236}">
                  <a16:creationId xmlns:a16="http://schemas.microsoft.com/office/drawing/2014/main" id="{9FBD6133-8586-4A1C-86F6-5813D40FD25A}"/>
                </a:ext>
              </a:extLst>
            </p:cNvPr>
            <p:cNvSpPr>
              <a:spLocks noEditPoints="1"/>
            </p:cNvSpPr>
            <p:nvPr/>
          </p:nvSpPr>
          <p:spPr bwMode="auto">
            <a:xfrm>
              <a:off x="1123248" y="3557474"/>
              <a:ext cx="737709" cy="737709"/>
            </a:xfrm>
            <a:custGeom>
              <a:avLst/>
              <a:gdLst>
                <a:gd name="T0" fmla="*/ 494 w 516"/>
                <a:gd name="T1" fmla="*/ 269 h 516"/>
                <a:gd name="T2" fmla="*/ 258 w 516"/>
                <a:gd name="T3" fmla="*/ 494 h 516"/>
                <a:gd name="T4" fmla="*/ 21 w 516"/>
                <a:gd name="T5" fmla="*/ 258 h 516"/>
                <a:gd name="T6" fmla="*/ 258 w 516"/>
                <a:gd name="T7" fmla="*/ 21 h 516"/>
                <a:gd name="T8" fmla="*/ 494 w 516"/>
                <a:gd name="T9" fmla="*/ 247 h 516"/>
                <a:gd name="T10" fmla="*/ 494 w 516"/>
                <a:gd name="T11" fmla="*/ 269 h 516"/>
                <a:gd name="T12" fmla="*/ 258 w 516"/>
                <a:gd name="T13" fmla="*/ 0 h 516"/>
                <a:gd name="T14" fmla="*/ 0 w 516"/>
                <a:gd name="T15" fmla="*/ 258 h 516"/>
                <a:gd name="T16" fmla="*/ 258 w 516"/>
                <a:gd name="T17" fmla="*/ 516 h 516"/>
                <a:gd name="T18" fmla="*/ 515 w 516"/>
                <a:gd name="T19" fmla="*/ 268 h 516"/>
                <a:gd name="T20" fmla="*/ 516 w 516"/>
                <a:gd name="T21" fmla="*/ 247 h 516"/>
                <a:gd name="T22" fmla="*/ 258 w 516"/>
                <a:gd name="T23" fmla="*/ 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6" h="516">
                  <a:moveTo>
                    <a:pt x="494" y="269"/>
                  </a:moveTo>
                  <a:cubicBezTo>
                    <a:pt x="488" y="394"/>
                    <a:pt x="385" y="494"/>
                    <a:pt x="258" y="494"/>
                  </a:cubicBezTo>
                  <a:cubicBezTo>
                    <a:pt x="127" y="494"/>
                    <a:pt x="21" y="388"/>
                    <a:pt x="21" y="258"/>
                  </a:cubicBezTo>
                  <a:cubicBezTo>
                    <a:pt x="21" y="127"/>
                    <a:pt x="127" y="21"/>
                    <a:pt x="258" y="21"/>
                  </a:cubicBezTo>
                  <a:cubicBezTo>
                    <a:pt x="384" y="21"/>
                    <a:pt x="488" y="122"/>
                    <a:pt x="494" y="247"/>
                  </a:cubicBezTo>
                  <a:lnTo>
                    <a:pt x="494" y="269"/>
                  </a:lnTo>
                  <a:close/>
                  <a:moveTo>
                    <a:pt x="258" y="0"/>
                  </a:moveTo>
                  <a:cubicBezTo>
                    <a:pt x="115" y="0"/>
                    <a:pt x="0" y="116"/>
                    <a:pt x="0" y="258"/>
                  </a:cubicBezTo>
                  <a:cubicBezTo>
                    <a:pt x="0" y="400"/>
                    <a:pt x="115" y="516"/>
                    <a:pt x="258" y="516"/>
                  </a:cubicBezTo>
                  <a:cubicBezTo>
                    <a:pt x="396" y="516"/>
                    <a:pt x="510" y="406"/>
                    <a:pt x="515" y="268"/>
                  </a:cubicBezTo>
                  <a:cubicBezTo>
                    <a:pt x="516" y="247"/>
                    <a:pt x="516" y="247"/>
                    <a:pt x="516" y="247"/>
                  </a:cubicBezTo>
                  <a:cubicBezTo>
                    <a:pt x="510" y="110"/>
                    <a:pt x="396" y="0"/>
                    <a:pt x="258"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313F8191-B436-44A0-A8CD-8F20794810FE}"/>
                </a:ext>
              </a:extLst>
            </p:cNvPr>
            <p:cNvSpPr>
              <a:spLocks noEditPoints="1"/>
            </p:cNvSpPr>
            <p:nvPr/>
          </p:nvSpPr>
          <p:spPr bwMode="auto">
            <a:xfrm>
              <a:off x="1214929" y="3649155"/>
              <a:ext cx="554348" cy="552216"/>
            </a:xfrm>
            <a:custGeom>
              <a:avLst/>
              <a:gdLst>
                <a:gd name="T0" fmla="*/ 365 w 387"/>
                <a:gd name="T1" fmla="*/ 205 h 387"/>
                <a:gd name="T2" fmla="*/ 194 w 387"/>
                <a:gd name="T3" fmla="*/ 366 h 387"/>
                <a:gd name="T4" fmla="*/ 22 w 387"/>
                <a:gd name="T5" fmla="*/ 194 h 387"/>
                <a:gd name="T6" fmla="*/ 194 w 387"/>
                <a:gd name="T7" fmla="*/ 22 h 387"/>
                <a:gd name="T8" fmla="*/ 365 w 387"/>
                <a:gd name="T9" fmla="*/ 183 h 387"/>
                <a:gd name="T10" fmla="*/ 365 w 387"/>
                <a:gd name="T11" fmla="*/ 205 h 387"/>
                <a:gd name="T12" fmla="*/ 194 w 387"/>
                <a:gd name="T13" fmla="*/ 0 h 387"/>
                <a:gd name="T14" fmla="*/ 0 w 387"/>
                <a:gd name="T15" fmla="*/ 194 h 387"/>
                <a:gd name="T16" fmla="*/ 194 w 387"/>
                <a:gd name="T17" fmla="*/ 387 h 387"/>
                <a:gd name="T18" fmla="*/ 387 w 387"/>
                <a:gd name="T19" fmla="*/ 205 h 387"/>
                <a:gd name="T20" fmla="*/ 387 w 387"/>
                <a:gd name="T21" fmla="*/ 183 h 387"/>
                <a:gd name="T22" fmla="*/ 194 w 387"/>
                <a:gd name="T23"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387">
                  <a:moveTo>
                    <a:pt x="365" y="205"/>
                  </a:moveTo>
                  <a:cubicBezTo>
                    <a:pt x="360" y="294"/>
                    <a:pt x="285" y="366"/>
                    <a:pt x="194" y="366"/>
                  </a:cubicBezTo>
                  <a:cubicBezTo>
                    <a:pt x="99" y="366"/>
                    <a:pt x="22" y="289"/>
                    <a:pt x="22" y="194"/>
                  </a:cubicBezTo>
                  <a:cubicBezTo>
                    <a:pt x="22" y="99"/>
                    <a:pt x="99" y="22"/>
                    <a:pt x="194" y="22"/>
                  </a:cubicBezTo>
                  <a:cubicBezTo>
                    <a:pt x="285" y="22"/>
                    <a:pt x="360" y="93"/>
                    <a:pt x="365" y="183"/>
                  </a:cubicBezTo>
                  <a:lnTo>
                    <a:pt x="365" y="205"/>
                  </a:lnTo>
                  <a:close/>
                  <a:moveTo>
                    <a:pt x="194" y="0"/>
                  </a:moveTo>
                  <a:cubicBezTo>
                    <a:pt x="87" y="0"/>
                    <a:pt x="0" y="87"/>
                    <a:pt x="0" y="194"/>
                  </a:cubicBezTo>
                  <a:cubicBezTo>
                    <a:pt x="0" y="300"/>
                    <a:pt x="87" y="387"/>
                    <a:pt x="194" y="387"/>
                  </a:cubicBezTo>
                  <a:cubicBezTo>
                    <a:pt x="297" y="387"/>
                    <a:pt x="381" y="306"/>
                    <a:pt x="387" y="205"/>
                  </a:cubicBezTo>
                  <a:cubicBezTo>
                    <a:pt x="387" y="183"/>
                    <a:pt x="387" y="183"/>
                    <a:pt x="387" y="183"/>
                  </a:cubicBezTo>
                  <a:cubicBezTo>
                    <a:pt x="381" y="81"/>
                    <a:pt x="297" y="0"/>
                    <a:pt x="194"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99FFAA88-BA03-4739-ABFF-964102BDF8C8}"/>
                </a:ext>
              </a:extLst>
            </p:cNvPr>
            <p:cNvSpPr>
              <a:spLocks noEditPoints="1"/>
            </p:cNvSpPr>
            <p:nvPr/>
          </p:nvSpPr>
          <p:spPr bwMode="auto">
            <a:xfrm>
              <a:off x="1308742" y="3742968"/>
              <a:ext cx="366722" cy="368855"/>
            </a:xfrm>
            <a:custGeom>
              <a:avLst/>
              <a:gdLst>
                <a:gd name="T0" fmla="*/ 236 w 257"/>
                <a:gd name="T1" fmla="*/ 140 h 258"/>
                <a:gd name="T2" fmla="*/ 129 w 257"/>
                <a:gd name="T3" fmla="*/ 236 h 258"/>
                <a:gd name="T4" fmla="*/ 21 w 257"/>
                <a:gd name="T5" fmla="*/ 129 h 258"/>
                <a:gd name="T6" fmla="*/ 129 w 257"/>
                <a:gd name="T7" fmla="*/ 21 h 258"/>
                <a:gd name="T8" fmla="*/ 236 w 257"/>
                <a:gd name="T9" fmla="*/ 118 h 258"/>
                <a:gd name="T10" fmla="*/ 236 w 257"/>
                <a:gd name="T11" fmla="*/ 140 h 258"/>
                <a:gd name="T12" fmla="*/ 129 w 257"/>
                <a:gd name="T13" fmla="*/ 0 h 258"/>
                <a:gd name="T14" fmla="*/ 0 w 257"/>
                <a:gd name="T15" fmla="*/ 129 h 258"/>
                <a:gd name="T16" fmla="*/ 129 w 257"/>
                <a:gd name="T17" fmla="*/ 258 h 258"/>
                <a:gd name="T18" fmla="*/ 257 w 257"/>
                <a:gd name="T19" fmla="*/ 140 h 258"/>
                <a:gd name="T20" fmla="*/ 257 w 257"/>
                <a:gd name="T21" fmla="*/ 118 h 258"/>
                <a:gd name="T22" fmla="*/ 129 w 257"/>
                <a:gd name="T23"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7" h="258">
                  <a:moveTo>
                    <a:pt x="236" y="140"/>
                  </a:moveTo>
                  <a:cubicBezTo>
                    <a:pt x="230" y="194"/>
                    <a:pt x="184" y="236"/>
                    <a:pt x="129" y="236"/>
                  </a:cubicBezTo>
                  <a:cubicBezTo>
                    <a:pt x="69" y="236"/>
                    <a:pt x="21" y="188"/>
                    <a:pt x="21" y="129"/>
                  </a:cubicBezTo>
                  <a:cubicBezTo>
                    <a:pt x="21" y="69"/>
                    <a:pt x="70" y="21"/>
                    <a:pt x="129" y="21"/>
                  </a:cubicBezTo>
                  <a:cubicBezTo>
                    <a:pt x="184" y="21"/>
                    <a:pt x="230" y="64"/>
                    <a:pt x="236" y="118"/>
                  </a:cubicBezTo>
                  <a:lnTo>
                    <a:pt x="236" y="140"/>
                  </a:lnTo>
                  <a:close/>
                  <a:moveTo>
                    <a:pt x="129" y="0"/>
                  </a:moveTo>
                  <a:cubicBezTo>
                    <a:pt x="58" y="0"/>
                    <a:pt x="0" y="58"/>
                    <a:pt x="0" y="129"/>
                  </a:cubicBezTo>
                  <a:cubicBezTo>
                    <a:pt x="0" y="200"/>
                    <a:pt x="58" y="258"/>
                    <a:pt x="129" y="258"/>
                  </a:cubicBezTo>
                  <a:cubicBezTo>
                    <a:pt x="196" y="258"/>
                    <a:pt x="252" y="206"/>
                    <a:pt x="257" y="140"/>
                  </a:cubicBezTo>
                  <a:cubicBezTo>
                    <a:pt x="257" y="118"/>
                    <a:pt x="257" y="118"/>
                    <a:pt x="257" y="118"/>
                  </a:cubicBezTo>
                  <a:cubicBezTo>
                    <a:pt x="252" y="52"/>
                    <a:pt x="196" y="0"/>
                    <a:pt x="1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9539FDF0-9B34-440F-9357-A046E65DA414}"/>
                </a:ext>
              </a:extLst>
            </p:cNvPr>
            <p:cNvSpPr>
              <a:spLocks noEditPoints="1"/>
            </p:cNvSpPr>
            <p:nvPr/>
          </p:nvSpPr>
          <p:spPr bwMode="auto">
            <a:xfrm>
              <a:off x="1400422" y="3832516"/>
              <a:ext cx="181230" cy="185494"/>
            </a:xfrm>
            <a:custGeom>
              <a:avLst/>
              <a:gdLst>
                <a:gd name="T0" fmla="*/ 106 w 128"/>
                <a:gd name="T1" fmla="*/ 76 h 129"/>
                <a:gd name="T2" fmla="*/ 65 w 128"/>
                <a:gd name="T3" fmla="*/ 108 h 129"/>
                <a:gd name="T4" fmla="*/ 22 w 128"/>
                <a:gd name="T5" fmla="*/ 65 h 129"/>
                <a:gd name="T6" fmla="*/ 65 w 128"/>
                <a:gd name="T7" fmla="*/ 22 h 129"/>
                <a:gd name="T8" fmla="*/ 106 w 128"/>
                <a:gd name="T9" fmla="*/ 54 h 129"/>
                <a:gd name="T10" fmla="*/ 106 w 128"/>
                <a:gd name="T11" fmla="*/ 76 h 129"/>
                <a:gd name="T12" fmla="*/ 65 w 128"/>
                <a:gd name="T13" fmla="*/ 0 h 129"/>
                <a:gd name="T14" fmla="*/ 0 w 128"/>
                <a:gd name="T15" fmla="*/ 65 h 129"/>
                <a:gd name="T16" fmla="*/ 65 w 128"/>
                <a:gd name="T17" fmla="*/ 129 h 129"/>
                <a:gd name="T18" fmla="*/ 128 w 128"/>
                <a:gd name="T19" fmla="*/ 76 h 129"/>
                <a:gd name="T20" fmla="*/ 128 w 128"/>
                <a:gd name="T21" fmla="*/ 54 h 129"/>
                <a:gd name="T22" fmla="*/ 65 w 128"/>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9">
                  <a:moveTo>
                    <a:pt x="106" y="76"/>
                  </a:moveTo>
                  <a:cubicBezTo>
                    <a:pt x="101" y="94"/>
                    <a:pt x="85" y="108"/>
                    <a:pt x="65" y="108"/>
                  </a:cubicBezTo>
                  <a:cubicBezTo>
                    <a:pt x="41" y="108"/>
                    <a:pt x="22" y="89"/>
                    <a:pt x="22" y="65"/>
                  </a:cubicBezTo>
                  <a:cubicBezTo>
                    <a:pt x="22" y="41"/>
                    <a:pt x="41" y="22"/>
                    <a:pt x="65" y="22"/>
                  </a:cubicBezTo>
                  <a:cubicBezTo>
                    <a:pt x="85" y="22"/>
                    <a:pt x="101" y="35"/>
                    <a:pt x="106" y="54"/>
                  </a:cubicBezTo>
                  <a:lnTo>
                    <a:pt x="106" y="76"/>
                  </a:lnTo>
                  <a:close/>
                  <a:moveTo>
                    <a:pt x="65" y="0"/>
                  </a:moveTo>
                  <a:cubicBezTo>
                    <a:pt x="29" y="0"/>
                    <a:pt x="0" y="29"/>
                    <a:pt x="0" y="65"/>
                  </a:cubicBezTo>
                  <a:cubicBezTo>
                    <a:pt x="0" y="100"/>
                    <a:pt x="29" y="129"/>
                    <a:pt x="65" y="129"/>
                  </a:cubicBezTo>
                  <a:cubicBezTo>
                    <a:pt x="97" y="129"/>
                    <a:pt x="123" y="106"/>
                    <a:pt x="128" y="76"/>
                  </a:cubicBezTo>
                  <a:cubicBezTo>
                    <a:pt x="128" y="54"/>
                    <a:pt x="128" y="54"/>
                    <a:pt x="128" y="54"/>
                  </a:cubicBezTo>
                  <a:cubicBezTo>
                    <a:pt x="123" y="24"/>
                    <a:pt x="97" y="0"/>
                    <a:pt x="6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BC629FE3-D13D-49A8-A4B8-30C9CF80DE3F}"/>
                </a:ext>
              </a:extLst>
            </p:cNvPr>
            <p:cNvSpPr>
              <a:spLocks noEditPoints="1"/>
            </p:cNvSpPr>
            <p:nvPr/>
          </p:nvSpPr>
          <p:spPr bwMode="auto">
            <a:xfrm>
              <a:off x="1492103" y="3832516"/>
              <a:ext cx="584197" cy="185494"/>
            </a:xfrm>
            <a:custGeom>
              <a:avLst/>
              <a:gdLst>
                <a:gd name="T0" fmla="*/ 358 w 408"/>
                <a:gd name="T1" fmla="*/ 54 h 129"/>
                <a:gd name="T2" fmla="*/ 317 w 408"/>
                <a:gd name="T3" fmla="*/ 54 h 129"/>
                <a:gd name="T4" fmla="*/ 330 w 408"/>
                <a:gd name="T5" fmla="*/ 22 h 129"/>
                <a:gd name="T6" fmla="*/ 371 w 408"/>
                <a:gd name="T7" fmla="*/ 22 h 129"/>
                <a:gd name="T8" fmla="*/ 358 w 408"/>
                <a:gd name="T9" fmla="*/ 54 h 129"/>
                <a:gd name="T10" fmla="*/ 330 w 408"/>
                <a:gd name="T11" fmla="*/ 108 h 129"/>
                <a:gd name="T12" fmla="*/ 317 w 408"/>
                <a:gd name="T13" fmla="*/ 76 h 129"/>
                <a:gd name="T14" fmla="*/ 358 w 408"/>
                <a:gd name="T15" fmla="*/ 76 h 129"/>
                <a:gd name="T16" fmla="*/ 371 w 408"/>
                <a:gd name="T17" fmla="*/ 108 h 129"/>
                <a:gd name="T18" fmla="*/ 330 w 408"/>
                <a:gd name="T19" fmla="*/ 108 h 129"/>
                <a:gd name="T20" fmla="*/ 408 w 408"/>
                <a:gd name="T21" fmla="*/ 65 h 129"/>
                <a:gd name="T22" fmla="*/ 398 w 408"/>
                <a:gd name="T23" fmla="*/ 54 h 129"/>
                <a:gd name="T24" fmla="*/ 381 w 408"/>
                <a:gd name="T25" fmla="*/ 54 h 129"/>
                <a:gd name="T26" fmla="*/ 403 w 408"/>
                <a:gd name="T27" fmla="*/ 0 h 129"/>
                <a:gd name="T28" fmla="*/ 315 w 408"/>
                <a:gd name="T29" fmla="*/ 0 h 129"/>
                <a:gd name="T30" fmla="*/ 294 w 408"/>
                <a:gd name="T31" fmla="*/ 54 h 129"/>
                <a:gd name="T32" fmla="*/ 258 w 408"/>
                <a:gd name="T33" fmla="*/ 54 h 129"/>
                <a:gd name="T34" fmla="*/ 41 w 408"/>
                <a:gd name="T35" fmla="*/ 54 h 129"/>
                <a:gd name="T36" fmla="*/ 10 w 408"/>
                <a:gd name="T37" fmla="*/ 54 h 129"/>
                <a:gd name="T38" fmla="*/ 0 w 408"/>
                <a:gd name="T39" fmla="*/ 65 h 129"/>
                <a:gd name="T40" fmla="*/ 10 w 408"/>
                <a:gd name="T41" fmla="*/ 76 h 129"/>
                <a:gd name="T42" fmla="*/ 41 w 408"/>
                <a:gd name="T43" fmla="*/ 76 h 129"/>
                <a:gd name="T44" fmla="*/ 257 w 408"/>
                <a:gd name="T45" fmla="*/ 75 h 129"/>
                <a:gd name="T46" fmla="*/ 293 w 408"/>
                <a:gd name="T47" fmla="*/ 75 h 129"/>
                <a:gd name="T48" fmla="*/ 315 w 408"/>
                <a:gd name="T49" fmla="*/ 129 h 129"/>
                <a:gd name="T50" fmla="*/ 403 w 408"/>
                <a:gd name="T51" fmla="*/ 129 h 129"/>
                <a:gd name="T52" fmla="*/ 381 w 408"/>
                <a:gd name="T53" fmla="*/ 75 h 129"/>
                <a:gd name="T54" fmla="*/ 397 w 408"/>
                <a:gd name="T55" fmla="*/ 75 h 129"/>
                <a:gd name="T56" fmla="*/ 408 w 408"/>
                <a:gd name="T57" fmla="*/ 6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8" h="129">
                  <a:moveTo>
                    <a:pt x="358" y="54"/>
                  </a:moveTo>
                  <a:cubicBezTo>
                    <a:pt x="317" y="54"/>
                    <a:pt x="317" y="54"/>
                    <a:pt x="317" y="54"/>
                  </a:cubicBezTo>
                  <a:cubicBezTo>
                    <a:pt x="330" y="22"/>
                    <a:pt x="330" y="22"/>
                    <a:pt x="330" y="22"/>
                  </a:cubicBezTo>
                  <a:cubicBezTo>
                    <a:pt x="371" y="22"/>
                    <a:pt x="371" y="22"/>
                    <a:pt x="371" y="22"/>
                  </a:cubicBezTo>
                  <a:lnTo>
                    <a:pt x="358" y="54"/>
                  </a:lnTo>
                  <a:close/>
                  <a:moveTo>
                    <a:pt x="330" y="108"/>
                  </a:moveTo>
                  <a:cubicBezTo>
                    <a:pt x="317" y="76"/>
                    <a:pt x="317" y="76"/>
                    <a:pt x="317" y="76"/>
                  </a:cubicBezTo>
                  <a:cubicBezTo>
                    <a:pt x="358" y="76"/>
                    <a:pt x="358" y="76"/>
                    <a:pt x="358" y="76"/>
                  </a:cubicBezTo>
                  <a:cubicBezTo>
                    <a:pt x="371" y="108"/>
                    <a:pt x="371" y="108"/>
                    <a:pt x="371" y="108"/>
                  </a:cubicBezTo>
                  <a:lnTo>
                    <a:pt x="330" y="108"/>
                  </a:lnTo>
                  <a:close/>
                  <a:moveTo>
                    <a:pt x="408" y="65"/>
                  </a:moveTo>
                  <a:cubicBezTo>
                    <a:pt x="408" y="59"/>
                    <a:pt x="403" y="54"/>
                    <a:pt x="398" y="54"/>
                  </a:cubicBezTo>
                  <a:cubicBezTo>
                    <a:pt x="381" y="54"/>
                    <a:pt x="381" y="54"/>
                    <a:pt x="381" y="54"/>
                  </a:cubicBezTo>
                  <a:cubicBezTo>
                    <a:pt x="403" y="0"/>
                    <a:pt x="403" y="0"/>
                    <a:pt x="403" y="0"/>
                  </a:cubicBezTo>
                  <a:cubicBezTo>
                    <a:pt x="315" y="0"/>
                    <a:pt x="315" y="0"/>
                    <a:pt x="315" y="0"/>
                  </a:cubicBezTo>
                  <a:cubicBezTo>
                    <a:pt x="294" y="54"/>
                    <a:pt x="294" y="54"/>
                    <a:pt x="294" y="54"/>
                  </a:cubicBezTo>
                  <a:cubicBezTo>
                    <a:pt x="258" y="54"/>
                    <a:pt x="258" y="54"/>
                    <a:pt x="258" y="54"/>
                  </a:cubicBezTo>
                  <a:cubicBezTo>
                    <a:pt x="41" y="54"/>
                    <a:pt x="41" y="54"/>
                    <a:pt x="41" y="54"/>
                  </a:cubicBezTo>
                  <a:cubicBezTo>
                    <a:pt x="10" y="54"/>
                    <a:pt x="10" y="54"/>
                    <a:pt x="10" y="54"/>
                  </a:cubicBezTo>
                  <a:cubicBezTo>
                    <a:pt x="5" y="54"/>
                    <a:pt x="0" y="59"/>
                    <a:pt x="0" y="65"/>
                  </a:cubicBezTo>
                  <a:cubicBezTo>
                    <a:pt x="0" y="71"/>
                    <a:pt x="5" y="76"/>
                    <a:pt x="10" y="76"/>
                  </a:cubicBezTo>
                  <a:cubicBezTo>
                    <a:pt x="41" y="76"/>
                    <a:pt x="41" y="76"/>
                    <a:pt x="41" y="76"/>
                  </a:cubicBezTo>
                  <a:cubicBezTo>
                    <a:pt x="257" y="75"/>
                    <a:pt x="257" y="75"/>
                    <a:pt x="257" y="75"/>
                  </a:cubicBezTo>
                  <a:cubicBezTo>
                    <a:pt x="293" y="75"/>
                    <a:pt x="293" y="75"/>
                    <a:pt x="293" y="75"/>
                  </a:cubicBezTo>
                  <a:cubicBezTo>
                    <a:pt x="315" y="129"/>
                    <a:pt x="315" y="129"/>
                    <a:pt x="315" y="129"/>
                  </a:cubicBezTo>
                  <a:cubicBezTo>
                    <a:pt x="403" y="129"/>
                    <a:pt x="403" y="129"/>
                    <a:pt x="403" y="129"/>
                  </a:cubicBezTo>
                  <a:cubicBezTo>
                    <a:pt x="381" y="75"/>
                    <a:pt x="381" y="75"/>
                    <a:pt x="381" y="75"/>
                  </a:cubicBezTo>
                  <a:cubicBezTo>
                    <a:pt x="397" y="75"/>
                    <a:pt x="397" y="75"/>
                    <a:pt x="397" y="75"/>
                  </a:cubicBezTo>
                  <a:cubicBezTo>
                    <a:pt x="403" y="76"/>
                    <a:pt x="408" y="71"/>
                    <a:pt x="408" y="6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Rectangle 12">
            <a:extLst>
              <a:ext uri="{FF2B5EF4-FFF2-40B4-BE49-F238E27FC236}">
                <a16:creationId xmlns:a16="http://schemas.microsoft.com/office/drawing/2014/main" id="{98705307-811F-4BAF-8F5D-C84BB8D8BCCF}"/>
              </a:ext>
            </a:extLst>
          </p:cNvPr>
          <p:cNvSpPr/>
          <p:nvPr/>
        </p:nvSpPr>
        <p:spPr>
          <a:xfrm>
            <a:off x="2778554" y="4074583"/>
            <a:ext cx="1889641" cy="307777"/>
          </a:xfrm>
          <a:prstGeom prst="rect">
            <a:avLst/>
          </a:prstGeom>
        </p:spPr>
        <p:txBody>
          <a:bodyPr wrap="square">
            <a:spAutoFit/>
          </a:bodyPr>
          <a:lstStyle/>
          <a:p>
            <a:pPr lvl="0" algn="ctr"/>
            <a:r>
              <a:rPr lang="en-US" sz="1400" b="1" dirty="0">
                <a:solidFill>
                  <a:schemeClr val="bg2">
                    <a:lumMod val="75000"/>
                  </a:schemeClr>
                </a:solidFill>
                <a:cs typeface="Calibri Light"/>
              </a:rPr>
              <a:t>Description</a:t>
            </a:r>
          </a:p>
        </p:txBody>
      </p:sp>
      <p:sp>
        <p:nvSpPr>
          <p:cNvPr id="14" name="Oval 13">
            <a:extLst>
              <a:ext uri="{FF2B5EF4-FFF2-40B4-BE49-F238E27FC236}">
                <a16:creationId xmlns:a16="http://schemas.microsoft.com/office/drawing/2014/main" id="{DDF9C19D-86F7-488D-901F-21BD1CFCEBDB}"/>
              </a:ext>
            </a:extLst>
          </p:cNvPr>
          <p:cNvSpPr/>
          <p:nvPr/>
        </p:nvSpPr>
        <p:spPr bwMode="gray">
          <a:xfrm>
            <a:off x="2864811" y="2087838"/>
            <a:ext cx="1803384" cy="1803384"/>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grpSp>
        <p:nvGrpSpPr>
          <p:cNvPr id="15" name="Group 14">
            <a:extLst>
              <a:ext uri="{FF2B5EF4-FFF2-40B4-BE49-F238E27FC236}">
                <a16:creationId xmlns:a16="http://schemas.microsoft.com/office/drawing/2014/main" id="{7663CE19-3422-45BC-9AFA-FB92DF77676D}"/>
              </a:ext>
            </a:extLst>
          </p:cNvPr>
          <p:cNvGrpSpPr/>
          <p:nvPr/>
        </p:nvGrpSpPr>
        <p:grpSpPr>
          <a:xfrm>
            <a:off x="3319973" y="2538960"/>
            <a:ext cx="889090" cy="799541"/>
            <a:chOff x="3260725" y="4079875"/>
            <a:chExt cx="661988" cy="595313"/>
          </a:xfrm>
          <a:solidFill>
            <a:schemeClr val="bg1"/>
          </a:solidFill>
        </p:grpSpPr>
        <p:sp>
          <p:nvSpPr>
            <p:cNvPr id="16" name="Freeform 13">
              <a:extLst>
                <a:ext uri="{FF2B5EF4-FFF2-40B4-BE49-F238E27FC236}">
                  <a16:creationId xmlns:a16="http://schemas.microsoft.com/office/drawing/2014/main" id="{791A6E64-A05C-4E3A-9AA8-C3594EB0E564}"/>
                </a:ext>
              </a:extLst>
            </p:cNvPr>
            <p:cNvSpPr>
              <a:spLocks noEditPoints="1"/>
            </p:cNvSpPr>
            <p:nvPr/>
          </p:nvSpPr>
          <p:spPr bwMode="auto">
            <a:xfrm>
              <a:off x="3624263" y="4079875"/>
              <a:ext cx="298450" cy="298450"/>
            </a:xfrm>
            <a:custGeom>
              <a:avLst/>
              <a:gdLst>
                <a:gd name="T0" fmla="*/ 257 w 301"/>
                <a:gd name="T1" fmla="*/ 180 h 301"/>
                <a:gd name="T2" fmla="*/ 249 w 301"/>
                <a:gd name="T3" fmla="*/ 200 h 301"/>
                <a:gd name="T4" fmla="*/ 258 w 301"/>
                <a:gd name="T5" fmla="*/ 225 h 301"/>
                <a:gd name="T6" fmla="*/ 205 w 301"/>
                <a:gd name="T7" fmla="*/ 247 h 301"/>
                <a:gd name="T8" fmla="*/ 185 w 301"/>
                <a:gd name="T9" fmla="*/ 255 h 301"/>
                <a:gd name="T10" fmla="*/ 174 w 301"/>
                <a:gd name="T11" fmla="*/ 279 h 301"/>
                <a:gd name="T12" fmla="*/ 121 w 301"/>
                <a:gd name="T13" fmla="*/ 257 h 301"/>
                <a:gd name="T14" fmla="*/ 101 w 301"/>
                <a:gd name="T15" fmla="*/ 249 h 301"/>
                <a:gd name="T16" fmla="*/ 76 w 301"/>
                <a:gd name="T17" fmla="*/ 258 h 301"/>
                <a:gd name="T18" fmla="*/ 54 w 301"/>
                <a:gd name="T19" fmla="*/ 205 h 301"/>
                <a:gd name="T20" fmla="*/ 45 w 301"/>
                <a:gd name="T21" fmla="*/ 185 h 301"/>
                <a:gd name="T22" fmla="*/ 21 w 301"/>
                <a:gd name="T23" fmla="*/ 174 h 301"/>
                <a:gd name="T24" fmla="*/ 43 w 301"/>
                <a:gd name="T25" fmla="*/ 121 h 301"/>
                <a:gd name="T26" fmla="*/ 51 w 301"/>
                <a:gd name="T27" fmla="*/ 101 h 301"/>
                <a:gd name="T28" fmla="*/ 42 w 301"/>
                <a:gd name="T29" fmla="*/ 76 h 301"/>
                <a:gd name="T30" fmla="*/ 95 w 301"/>
                <a:gd name="T31" fmla="*/ 54 h 301"/>
                <a:gd name="T32" fmla="*/ 115 w 301"/>
                <a:gd name="T33" fmla="*/ 45 h 301"/>
                <a:gd name="T34" fmla="*/ 126 w 301"/>
                <a:gd name="T35" fmla="*/ 21 h 301"/>
                <a:gd name="T36" fmla="*/ 180 w 301"/>
                <a:gd name="T37" fmla="*/ 43 h 301"/>
                <a:gd name="T38" fmla="*/ 200 w 301"/>
                <a:gd name="T39" fmla="*/ 51 h 301"/>
                <a:gd name="T40" fmla="*/ 224 w 301"/>
                <a:gd name="T41" fmla="*/ 42 h 301"/>
                <a:gd name="T42" fmla="*/ 246 w 301"/>
                <a:gd name="T43" fmla="*/ 95 h 301"/>
                <a:gd name="T44" fmla="*/ 255 w 301"/>
                <a:gd name="T45" fmla="*/ 115 h 301"/>
                <a:gd name="T46" fmla="*/ 279 w 301"/>
                <a:gd name="T47" fmla="*/ 126 h 301"/>
                <a:gd name="T48" fmla="*/ 274 w 301"/>
                <a:gd name="T49" fmla="*/ 103 h 301"/>
                <a:gd name="T50" fmla="*/ 285 w 301"/>
                <a:gd name="T51" fmla="*/ 73 h 301"/>
                <a:gd name="T52" fmla="*/ 204 w 301"/>
                <a:gd name="T53" fmla="*/ 29 h 301"/>
                <a:gd name="T54" fmla="*/ 191 w 301"/>
                <a:gd name="T55" fmla="*/ 0 h 301"/>
                <a:gd name="T56" fmla="*/ 103 w 301"/>
                <a:gd name="T57" fmla="*/ 27 h 301"/>
                <a:gd name="T58" fmla="*/ 72 w 301"/>
                <a:gd name="T59" fmla="*/ 15 h 301"/>
                <a:gd name="T60" fmla="*/ 29 w 301"/>
                <a:gd name="T61" fmla="*/ 96 h 301"/>
                <a:gd name="T62" fmla="*/ 0 w 301"/>
                <a:gd name="T63" fmla="*/ 110 h 301"/>
                <a:gd name="T64" fmla="*/ 27 w 301"/>
                <a:gd name="T65" fmla="*/ 198 h 301"/>
                <a:gd name="T66" fmla="*/ 15 w 301"/>
                <a:gd name="T67" fmla="*/ 228 h 301"/>
                <a:gd name="T68" fmla="*/ 96 w 301"/>
                <a:gd name="T69" fmla="*/ 271 h 301"/>
                <a:gd name="T70" fmla="*/ 109 w 301"/>
                <a:gd name="T71" fmla="*/ 301 h 301"/>
                <a:gd name="T72" fmla="*/ 198 w 301"/>
                <a:gd name="T73" fmla="*/ 274 h 301"/>
                <a:gd name="T74" fmla="*/ 228 w 301"/>
                <a:gd name="T75" fmla="*/ 285 h 301"/>
                <a:gd name="T76" fmla="*/ 271 w 301"/>
                <a:gd name="T77" fmla="*/ 204 h 301"/>
                <a:gd name="T78" fmla="*/ 301 w 301"/>
                <a:gd name="T79" fmla="*/ 191 h 301"/>
                <a:gd name="T80" fmla="*/ 274 w 301"/>
                <a:gd name="T81" fmla="*/ 10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1" h="301">
                  <a:moveTo>
                    <a:pt x="279" y="174"/>
                  </a:moveTo>
                  <a:cubicBezTo>
                    <a:pt x="257" y="180"/>
                    <a:pt x="257" y="180"/>
                    <a:pt x="257" y="180"/>
                  </a:cubicBezTo>
                  <a:cubicBezTo>
                    <a:pt x="255" y="185"/>
                    <a:pt x="255" y="185"/>
                    <a:pt x="255" y="185"/>
                  </a:cubicBezTo>
                  <a:cubicBezTo>
                    <a:pt x="254" y="190"/>
                    <a:pt x="252" y="195"/>
                    <a:pt x="249" y="200"/>
                  </a:cubicBezTo>
                  <a:cubicBezTo>
                    <a:pt x="246" y="205"/>
                    <a:pt x="246" y="205"/>
                    <a:pt x="246" y="205"/>
                  </a:cubicBezTo>
                  <a:cubicBezTo>
                    <a:pt x="258" y="225"/>
                    <a:pt x="258" y="225"/>
                    <a:pt x="258" y="225"/>
                  </a:cubicBezTo>
                  <a:cubicBezTo>
                    <a:pt x="225" y="258"/>
                    <a:pt x="225" y="258"/>
                    <a:pt x="225" y="258"/>
                  </a:cubicBezTo>
                  <a:cubicBezTo>
                    <a:pt x="205" y="247"/>
                    <a:pt x="205" y="247"/>
                    <a:pt x="205" y="247"/>
                  </a:cubicBezTo>
                  <a:cubicBezTo>
                    <a:pt x="200" y="249"/>
                    <a:pt x="200" y="249"/>
                    <a:pt x="200" y="249"/>
                  </a:cubicBezTo>
                  <a:cubicBezTo>
                    <a:pt x="195" y="252"/>
                    <a:pt x="190" y="254"/>
                    <a:pt x="185" y="255"/>
                  </a:cubicBezTo>
                  <a:cubicBezTo>
                    <a:pt x="180" y="257"/>
                    <a:pt x="180" y="257"/>
                    <a:pt x="180" y="257"/>
                  </a:cubicBezTo>
                  <a:cubicBezTo>
                    <a:pt x="174" y="279"/>
                    <a:pt x="174" y="279"/>
                    <a:pt x="174" y="279"/>
                  </a:cubicBezTo>
                  <a:cubicBezTo>
                    <a:pt x="126" y="279"/>
                    <a:pt x="126" y="279"/>
                    <a:pt x="126" y="279"/>
                  </a:cubicBezTo>
                  <a:cubicBezTo>
                    <a:pt x="121" y="257"/>
                    <a:pt x="121" y="257"/>
                    <a:pt x="121" y="257"/>
                  </a:cubicBezTo>
                  <a:cubicBezTo>
                    <a:pt x="115" y="255"/>
                    <a:pt x="115" y="255"/>
                    <a:pt x="115" y="255"/>
                  </a:cubicBezTo>
                  <a:cubicBezTo>
                    <a:pt x="110" y="254"/>
                    <a:pt x="105" y="252"/>
                    <a:pt x="101" y="249"/>
                  </a:cubicBezTo>
                  <a:cubicBezTo>
                    <a:pt x="95" y="247"/>
                    <a:pt x="95" y="247"/>
                    <a:pt x="95" y="247"/>
                  </a:cubicBezTo>
                  <a:cubicBezTo>
                    <a:pt x="76" y="258"/>
                    <a:pt x="76" y="258"/>
                    <a:pt x="76" y="258"/>
                  </a:cubicBezTo>
                  <a:cubicBezTo>
                    <a:pt x="42" y="225"/>
                    <a:pt x="42" y="225"/>
                    <a:pt x="42" y="225"/>
                  </a:cubicBezTo>
                  <a:cubicBezTo>
                    <a:pt x="54" y="205"/>
                    <a:pt x="54" y="205"/>
                    <a:pt x="54" y="205"/>
                  </a:cubicBezTo>
                  <a:cubicBezTo>
                    <a:pt x="51" y="200"/>
                    <a:pt x="51" y="200"/>
                    <a:pt x="51" y="200"/>
                  </a:cubicBezTo>
                  <a:cubicBezTo>
                    <a:pt x="49" y="195"/>
                    <a:pt x="47" y="190"/>
                    <a:pt x="45" y="185"/>
                  </a:cubicBezTo>
                  <a:cubicBezTo>
                    <a:pt x="43" y="180"/>
                    <a:pt x="43" y="180"/>
                    <a:pt x="43" y="180"/>
                  </a:cubicBezTo>
                  <a:cubicBezTo>
                    <a:pt x="21" y="174"/>
                    <a:pt x="21" y="174"/>
                    <a:pt x="21" y="174"/>
                  </a:cubicBezTo>
                  <a:cubicBezTo>
                    <a:pt x="21" y="127"/>
                    <a:pt x="21" y="127"/>
                    <a:pt x="21" y="127"/>
                  </a:cubicBezTo>
                  <a:cubicBezTo>
                    <a:pt x="43" y="121"/>
                    <a:pt x="43" y="121"/>
                    <a:pt x="43" y="121"/>
                  </a:cubicBezTo>
                  <a:cubicBezTo>
                    <a:pt x="45" y="115"/>
                    <a:pt x="45" y="115"/>
                    <a:pt x="45" y="115"/>
                  </a:cubicBezTo>
                  <a:cubicBezTo>
                    <a:pt x="47" y="111"/>
                    <a:pt x="49" y="106"/>
                    <a:pt x="51" y="101"/>
                  </a:cubicBezTo>
                  <a:cubicBezTo>
                    <a:pt x="54" y="95"/>
                    <a:pt x="54" y="95"/>
                    <a:pt x="54" y="95"/>
                  </a:cubicBezTo>
                  <a:cubicBezTo>
                    <a:pt x="42" y="76"/>
                    <a:pt x="42" y="76"/>
                    <a:pt x="42" y="76"/>
                  </a:cubicBezTo>
                  <a:cubicBezTo>
                    <a:pt x="76" y="42"/>
                    <a:pt x="76" y="42"/>
                    <a:pt x="76" y="42"/>
                  </a:cubicBezTo>
                  <a:cubicBezTo>
                    <a:pt x="95" y="54"/>
                    <a:pt x="95" y="54"/>
                    <a:pt x="95" y="54"/>
                  </a:cubicBezTo>
                  <a:cubicBezTo>
                    <a:pt x="101" y="51"/>
                    <a:pt x="101" y="51"/>
                    <a:pt x="101" y="51"/>
                  </a:cubicBezTo>
                  <a:cubicBezTo>
                    <a:pt x="105" y="49"/>
                    <a:pt x="110" y="47"/>
                    <a:pt x="115" y="45"/>
                  </a:cubicBezTo>
                  <a:cubicBezTo>
                    <a:pt x="121" y="43"/>
                    <a:pt x="121" y="43"/>
                    <a:pt x="121" y="43"/>
                  </a:cubicBezTo>
                  <a:cubicBezTo>
                    <a:pt x="126" y="21"/>
                    <a:pt x="126" y="21"/>
                    <a:pt x="126" y="21"/>
                  </a:cubicBezTo>
                  <a:cubicBezTo>
                    <a:pt x="174" y="21"/>
                    <a:pt x="174" y="21"/>
                    <a:pt x="174" y="21"/>
                  </a:cubicBezTo>
                  <a:cubicBezTo>
                    <a:pt x="180" y="43"/>
                    <a:pt x="180" y="43"/>
                    <a:pt x="180" y="43"/>
                  </a:cubicBezTo>
                  <a:cubicBezTo>
                    <a:pt x="185" y="45"/>
                    <a:pt x="185" y="45"/>
                    <a:pt x="185" y="45"/>
                  </a:cubicBezTo>
                  <a:cubicBezTo>
                    <a:pt x="190" y="47"/>
                    <a:pt x="195" y="49"/>
                    <a:pt x="200" y="51"/>
                  </a:cubicBezTo>
                  <a:cubicBezTo>
                    <a:pt x="205" y="54"/>
                    <a:pt x="205" y="54"/>
                    <a:pt x="205" y="54"/>
                  </a:cubicBezTo>
                  <a:cubicBezTo>
                    <a:pt x="224" y="42"/>
                    <a:pt x="224" y="42"/>
                    <a:pt x="224" y="42"/>
                  </a:cubicBezTo>
                  <a:cubicBezTo>
                    <a:pt x="258" y="76"/>
                    <a:pt x="258" y="76"/>
                    <a:pt x="258" y="76"/>
                  </a:cubicBezTo>
                  <a:cubicBezTo>
                    <a:pt x="246" y="95"/>
                    <a:pt x="246" y="95"/>
                    <a:pt x="246" y="95"/>
                  </a:cubicBezTo>
                  <a:cubicBezTo>
                    <a:pt x="249" y="101"/>
                    <a:pt x="249" y="101"/>
                    <a:pt x="249" y="101"/>
                  </a:cubicBezTo>
                  <a:cubicBezTo>
                    <a:pt x="252" y="105"/>
                    <a:pt x="254" y="110"/>
                    <a:pt x="255" y="115"/>
                  </a:cubicBezTo>
                  <a:cubicBezTo>
                    <a:pt x="257" y="121"/>
                    <a:pt x="257" y="121"/>
                    <a:pt x="257" y="121"/>
                  </a:cubicBezTo>
                  <a:cubicBezTo>
                    <a:pt x="279" y="126"/>
                    <a:pt x="279" y="126"/>
                    <a:pt x="279" y="126"/>
                  </a:cubicBezTo>
                  <a:lnTo>
                    <a:pt x="279" y="174"/>
                  </a:lnTo>
                  <a:close/>
                  <a:moveTo>
                    <a:pt x="274" y="103"/>
                  </a:moveTo>
                  <a:cubicBezTo>
                    <a:pt x="273" y="101"/>
                    <a:pt x="272" y="99"/>
                    <a:pt x="271" y="96"/>
                  </a:cubicBezTo>
                  <a:cubicBezTo>
                    <a:pt x="285" y="73"/>
                    <a:pt x="285" y="73"/>
                    <a:pt x="285" y="73"/>
                  </a:cubicBezTo>
                  <a:cubicBezTo>
                    <a:pt x="228" y="15"/>
                    <a:pt x="228" y="15"/>
                    <a:pt x="228" y="15"/>
                  </a:cubicBezTo>
                  <a:cubicBezTo>
                    <a:pt x="204" y="29"/>
                    <a:pt x="204" y="29"/>
                    <a:pt x="204" y="29"/>
                  </a:cubicBezTo>
                  <a:cubicBezTo>
                    <a:pt x="202" y="28"/>
                    <a:pt x="200" y="28"/>
                    <a:pt x="198" y="27"/>
                  </a:cubicBezTo>
                  <a:cubicBezTo>
                    <a:pt x="191" y="0"/>
                    <a:pt x="191" y="0"/>
                    <a:pt x="191" y="0"/>
                  </a:cubicBezTo>
                  <a:cubicBezTo>
                    <a:pt x="109" y="0"/>
                    <a:pt x="109" y="0"/>
                    <a:pt x="109" y="0"/>
                  </a:cubicBezTo>
                  <a:cubicBezTo>
                    <a:pt x="103" y="27"/>
                    <a:pt x="103" y="27"/>
                    <a:pt x="103" y="27"/>
                  </a:cubicBezTo>
                  <a:cubicBezTo>
                    <a:pt x="101" y="28"/>
                    <a:pt x="98" y="28"/>
                    <a:pt x="96" y="29"/>
                  </a:cubicBezTo>
                  <a:cubicBezTo>
                    <a:pt x="72" y="15"/>
                    <a:pt x="72" y="15"/>
                    <a:pt x="72" y="15"/>
                  </a:cubicBezTo>
                  <a:cubicBezTo>
                    <a:pt x="15" y="73"/>
                    <a:pt x="15" y="73"/>
                    <a:pt x="15" y="73"/>
                  </a:cubicBezTo>
                  <a:cubicBezTo>
                    <a:pt x="29" y="96"/>
                    <a:pt x="29" y="96"/>
                    <a:pt x="29" y="96"/>
                  </a:cubicBezTo>
                  <a:cubicBezTo>
                    <a:pt x="28" y="99"/>
                    <a:pt x="27" y="101"/>
                    <a:pt x="27" y="103"/>
                  </a:cubicBezTo>
                  <a:cubicBezTo>
                    <a:pt x="0" y="110"/>
                    <a:pt x="0" y="110"/>
                    <a:pt x="0" y="110"/>
                  </a:cubicBezTo>
                  <a:cubicBezTo>
                    <a:pt x="0" y="191"/>
                    <a:pt x="0" y="191"/>
                    <a:pt x="0" y="191"/>
                  </a:cubicBezTo>
                  <a:cubicBezTo>
                    <a:pt x="27" y="198"/>
                    <a:pt x="27" y="198"/>
                    <a:pt x="27" y="198"/>
                  </a:cubicBezTo>
                  <a:cubicBezTo>
                    <a:pt x="27" y="200"/>
                    <a:pt x="28" y="202"/>
                    <a:pt x="29" y="204"/>
                  </a:cubicBezTo>
                  <a:cubicBezTo>
                    <a:pt x="15" y="228"/>
                    <a:pt x="15" y="228"/>
                    <a:pt x="15" y="228"/>
                  </a:cubicBezTo>
                  <a:cubicBezTo>
                    <a:pt x="72" y="285"/>
                    <a:pt x="72" y="285"/>
                    <a:pt x="72" y="285"/>
                  </a:cubicBezTo>
                  <a:cubicBezTo>
                    <a:pt x="96" y="271"/>
                    <a:pt x="96" y="271"/>
                    <a:pt x="96" y="271"/>
                  </a:cubicBezTo>
                  <a:cubicBezTo>
                    <a:pt x="98" y="272"/>
                    <a:pt x="101" y="273"/>
                    <a:pt x="103" y="274"/>
                  </a:cubicBezTo>
                  <a:cubicBezTo>
                    <a:pt x="109" y="301"/>
                    <a:pt x="109" y="301"/>
                    <a:pt x="109" y="301"/>
                  </a:cubicBezTo>
                  <a:cubicBezTo>
                    <a:pt x="191" y="301"/>
                    <a:pt x="191" y="301"/>
                    <a:pt x="191" y="301"/>
                  </a:cubicBezTo>
                  <a:cubicBezTo>
                    <a:pt x="198" y="274"/>
                    <a:pt x="198" y="274"/>
                    <a:pt x="198" y="274"/>
                  </a:cubicBezTo>
                  <a:cubicBezTo>
                    <a:pt x="200" y="273"/>
                    <a:pt x="202" y="272"/>
                    <a:pt x="204" y="271"/>
                  </a:cubicBezTo>
                  <a:cubicBezTo>
                    <a:pt x="228" y="285"/>
                    <a:pt x="228" y="285"/>
                    <a:pt x="228" y="285"/>
                  </a:cubicBezTo>
                  <a:cubicBezTo>
                    <a:pt x="285" y="228"/>
                    <a:pt x="285" y="228"/>
                    <a:pt x="285" y="228"/>
                  </a:cubicBezTo>
                  <a:cubicBezTo>
                    <a:pt x="271" y="204"/>
                    <a:pt x="271" y="204"/>
                    <a:pt x="271" y="204"/>
                  </a:cubicBezTo>
                  <a:cubicBezTo>
                    <a:pt x="272" y="202"/>
                    <a:pt x="273" y="200"/>
                    <a:pt x="274" y="198"/>
                  </a:cubicBezTo>
                  <a:cubicBezTo>
                    <a:pt x="301" y="191"/>
                    <a:pt x="301" y="191"/>
                    <a:pt x="301" y="191"/>
                  </a:cubicBezTo>
                  <a:cubicBezTo>
                    <a:pt x="301" y="110"/>
                    <a:pt x="301" y="110"/>
                    <a:pt x="301" y="110"/>
                  </a:cubicBezTo>
                  <a:lnTo>
                    <a:pt x="274" y="10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FC879C2C-3FAD-4426-A8F2-5F888C903FCB}"/>
                </a:ext>
              </a:extLst>
            </p:cNvPr>
            <p:cNvSpPr>
              <a:spLocks noEditPoints="1"/>
            </p:cNvSpPr>
            <p:nvPr/>
          </p:nvSpPr>
          <p:spPr bwMode="auto">
            <a:xfrm>
              <a:off x="3697288" y="4152900"/>
              <a:ext cx="150813" cy="150813"/>
            </a:xfrm>
            <a:custGeom>
              <a:avLst/>
              <a:gdLst>
                <a:gd name="T0" fmla="*/ 76 w 152"/>
                <a:gd name="T1" fmla="*/ 130 h 152"/>
                <a:gd name="T2" fmla="*/ 22 w 152"/>
                <a:gd name="T3" fmla="*/ 76 h 152"/>
                <a:gd name="T4" fmla="*/ 76 w 152"/>
                <a:gd name="T5" fmla="*/ 22 h 152"/>
                <a:gd name="T6" fmla="*/ 130 w 152"/>
                <a:gd name="T7" fmla="*/ 76 h 152"/>
                <a:gd name="T8" fmla="*/ 76 w 152"/>
                <a:gd name="T9" fmla="*/ 130 h 152"/>
                <a:gd name="T10" fmla="*/ 76 w 152"/>
                <a:gd name="T11" fmla="*/ 0 h 152"/>
                <a:gd name="T12" fmla="*/ 0 w 152"/>
                <a:gd name="T13" fmla="*/ 76 h 152"/>
                <a:gd name="T14" fmla="*/ 76 w 152"/>
                <a:gd name="T15" fmla="*/ 152 h 152"/>
                <a:gd name="T16" fmla="*/ 152 w 152"/>
                <a:gd name="T17" fmla="*/ 76 h 152"/>
                <a:gd name="T18" fmla="*/ 76 w 152"/>
                <a:gd name="T1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6" y="130"/>
                  </a:moveTo>
                  <a:cubicBezTo>
                    <a:pt x="46" y="130"/>
                    <a:pt x="22" y="106"/>
                    <a:pt x="22" y="76"/>
                  </a:cubicBezTo>
                  <a:cubicBezTo>
                    <a:pt x="22" y="46"/>
                    <a:pt x="46" y="22"/>
                    <a:pt x="76" y="22"/>
                  </a:cubicBezTo>
                  <a:cubicBezTo>
                    <a:pt x="106" y="22"/>
                    <a:pt x="130" y="46"/>
                    <a:pt x="130" y="76"/>
                  </a:cubicBezTo>
                  <a:cubicBezTo>
                    <a:pt x="130" y="106"/>
                    <a:pt x="106" y="130"/>
                    <a:pt x="76" y="130"/>
                  </a:cubicBezTo>
                  <a:moveTo>
                    <a:pt x="76" y="0"/>
                  </a:moveTo>
                  <a:cubicBezTo>
                    <a:pt x="34" y="0"/>
                    <a:pt x="0" y="34"/>
                    <a:pt x="0" y="76"/>
                  </a:cubicBezTo>
                  <a:cubicBezTo>
                    <a:pt x="0" y="118"/>
                    <a:pt x="34" y="152"/>
                    <a:pt x="76" y="152"/>
                  </a:cubicBezTo>
                  <a:cubicBezTo>
                    <a:pt x="118" y="152"/>
                    <a:pt x="152" y="118"/>
                    <a:pt x="152" y="76"/>
                  </a:cubicBezTo>
                  <a:cubicBezTo>
                    <a:pt x="152" y="34"/>
                    <a:pt x="118" y="0"/>
                    <a:pt x="76"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FF89CB54-08BE-4531-949C-756BA6FED41A}"/>
                </a:ext>
              </a:extLst>
            </p:cNvPr>
            <p:cNvSpPr>
              <a:spLocks noEditPoints="1"/>
            </p:cNvSpPr>
            <p:nvPr/>
          </p:nvSpPr>
          <p:spPr bwMode="auto">
            <a:xfrm>
              <a:off x="3260725" y="4186238"/>
              <a:ext cx="661988" cy="488950"/>
            </a:xfrm>
            <a:custGeom>
              <a:avLst/>
              <a:gdLst>
                <a:gd name="T0" fmla="*/ 262 w 417"/>
                <a:gd name="T1" fmla="*/ 268 h 308"/>
                <a:gd name="T2" fmla="*/ 262 w 417"/>
                <a:gd name="T3" fmla="*/ 254 h 308"/>
                <a:gd name="T4" fmla="*/ 403 w 417"/>
                <a:gd name="T5" fmla="*/ 254 h 308"/>
                <a:gd name="T6" fmla="*/ 403 w 417"/>
                <a:gd name="T7" fmla="*/ 272 h 308"/>
                <a:gd name="T8" fmla="*/ 403 w 417"/>
                <a:gd name="T9" fmla="*/ 272 h 308"/>
                <a:gd name="T10" fmla="*/ 380 w 417"/>
                <a:gd name="T11" fmla="*/ 294 h 308"/>
                <a:gd name="T12" fmla="*/ 36 w 417"/>
                <a:gd name="T13" fmla="*/ 294 h 308"/>
                <a:gd name="T14" fmla="*/ 14 w 417"/>
                <a:gd name="T15" fmla="*/ 272 h 308"/>
                <a:gd name="T16" fmla="*/ 14 w 417"/>
                <a:gd name="T17" fmla="*/ 254 h 308"/>
                <a:gd name="T18" fmla="*/ 154 w 417"/>
                <a:gd name="T19" fmla="*/ 254 h 308"/>
                <a:gd name="T20" fmla="*/ 154 w 417"/>
                <a:gd name="T21" fmla="*/ 268 h 308"/>
                <a:gd name="T22" fmla="*/ 262 w 417"/>
                <a:gd name="T23" fmla="*/ 268 h 308"/>
                <a:gd name="T24" fmla="*/ 20 w 417"/>
                <a:gd name="T25" fmla="*/ 0 h 308"/>
                <a:gd name="T26" fmla="*/ 20 w 417"/>
                <a:gd name="T27" fmla="*/ 241 h 308"/>
                <a:gd name="T28" fmla="*/ 0 w 417"/>
                <a:gd name="T29" fmla="*/ 241 h 308"/>
                <a:gd name="T30" fmla="*/ 0 w 417"/>
                <a:gd name="T31" fmla="*/ 278 h 308"/>
                <a:gd name="T32" fmla="*/ 31 w 417"/>
                <a:gd name="T33" fmla="*/ 308 h 308"/>
                <a:gd name="T34" fmla="*/ 386 w 417"/>
                <a:gd name="T35" fmla="*/ 308 h 308"/>
                <a:gd name="T36" fmla="*/ 417 w 417"/>
                <a:gd name="T37" fmla="*/ 278 h 308"/>
                <a:gd name="T38" fmla="*/ 417 w 417"/>
                <a:gd name="T39" fmla="*/ 241 h 308"/>
                <a:gd name="T40" fmla="*/ 396 w 417"/>
                <a:gd name="T41" fmla="*/ 241 h 308"/>
                <a:gd name="T42" fmla="*/ 396 w 417"/>
                <a:gd name="T43" fmla="*/ 121 h 308"/>
                <a:gd name="T44" fmla="*/ 383 w 417"/>
                <a:gd name="T45" fmla="*/ 121 h 308"/>
                <a:gd name="T46" fmla="*/ 383 w 417"/>
                <a:gd name="T47" fmla="*/ 241 h 308"/>
                <a:gd name="T48" fmla="*/ 249 w 417"/>
                <a:gd name="T49" fmla="*/ 241 h 308"/>
                <a:gd name="T50" fmla="*/ 249 w 417"/>
                <a:gd name="T51" fmla="*/ 254 h 308"/>
                <a:gd name="T52" fmla="*/ 168 w 417"/>
                <a:gd name="T53" fmla="*/ 254 h 308"/>
                <a:gd name="T54" fmla="*/ 168 w 417"/>
                <a:gd name="T55" fmla="*/ 241 h 308"/>
                <a:gd name="T56" fmla="*/ 34 w 417"/>
                <a:gd name="T57" fmla="*/ 241 h 308"/>
                <a:gd name="T58" fmla="*/ 34 w 417"/>
                <a:gd name="T59" fmla="*/ 13 h 308"/>
                <a:gd name="T60" fmla="*/ 215 w 417"/>
                <a:gd name="T61" fmla="*/ 13 h 308"/>
                <a:gd name="T62" fmla="*/ 215 w 417"/>
                <a:gd name="T63" fmla="*/ 0 h 308"/>
                <a:gd name="T64" fmla="*/ 20 w 417"/>
                <a:gd name="T6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7" h="308">
                  <a:moveTo>
                    <a:pt x="262" y="268"/>
                  </a:moveTo>
                  <a:lnTo>
                    <a:pt x="262" y="254"/>
                  </a:lnTo>
                  <a:lnTo>
                    <a:pt x="403" y="254"/>
                  </a:lnTo>
                  <a:lnTo>
                    <a:pt x="403" y="272"/>
                  </a:lnTo>
                  <a:lnTo>
                    <a:pt x="403" y="272"/>
                  </a:lnTo>
                  <a:lnTo>
                    <a:pt x="380" y="294"/>
                  </a:lnTo>
                  <a:lnTo>
                    <a:pt x="36" y="294"/>
                  </a:lnTo>
                  <a:lnTo>
                    <a:pt x="14" y="272"/>
                  </a:lnTo>
                  <a:lnTo>
                    <a:pt x="14" y="254"/>
                  </a:lnTo>
                  <a:lnTo>
                    <a:pt x="154" y="254"/>
                  </a:lnTo>
                  <a:lnTo>
                    <a:pt x="154" y="268"/>
                  </a:lnTo>
                  <a:lnTo>
                    <a:pt x="262" y="268"/>
                  </a:lnTo>
                  <a:close/>
                  <a:moveTo>
                    <a:pt x="20" y="0"/>
                  </a:moveTo>
                  <a:lnTo>
                    <a:pt x="20" y="241"/>
                  </a:lnTo>
                  <a:lnTo>
                    <a:pt x="0" y="241"/>
                  </a:lnTo>
                  <a:lnTo>
                    <a:pt x="0" y="278"/>
                  </a:lnTo>
                  <a:lnTo>
                    <a:pt x="31" y="308"/>
                  </a:lnTo>
                  <a:lnTo>
                    <a:pt x="386" y="308"/>
                  </a:lnTo>
                  <a:lnTo>
                    <a:pt x="417" y="278"/>
                  </a:lnTo>
                  <a:lnTo>
                    <a:pt x="417" y="241"/>
                  </a:lnTo>
                  <a:lnTo>
                    <a:pt x="396" y="241"/>
                  </a:lnTo>
                  <a:lnTo>
                    <a:pt x="396" y="121"/>
                  </a:lnTo>
                  <a:lnTo>
                    <a:pt x="383" y="121"/>
                  </a:lnTo>
                  <a:lnTo>
                    <a:pt x="383" y="241"/>
                  </a:lnTo>
                  <a:lnTo>
                    <a:pt x="249" y="241"/>
                  </a:lnTo>
                  <a:lnTo>
                    <a:pt x="249" y="254"/>
                  </a:lnTo>
                  <a:lnTo>
                    <a:pt x="168" y="254"/>
                  </a:lnTo>
                  <a:lnTo>
                    <a:pt x="168" y="241"/>
                  </a:lnTo>
                  <a:lnTo>
                    <a:pt x="34" y="241"/>
                  </a:lnTo>
                  <a:lnTo>
                    <a:pt x="34" y="13"/>
                  </a:lnTo>
                  <a:lnTo>
                    <a:pt x="215" y="13"/>
                  </a:lnTo>
                  <a:lnTo>
                    <a:pt x="215" y="0"/>
                  </a:ln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F2F56333-B57F-4C98-A951-1439BDFDDF5E}"/>
                </a:ext>
              </a:extLst>
            </p:cNvPr>
            <p:cNvSpPr>
              <a:spLocks/>
            </p:cNvSpPr>
            <p:nvPr/>
          </p:nvSpPr>
          <p:spPr bwMode="auto">
            <a:xfrm>
              <a:off x="3346450" y="4238625"/>
              <a:ext cx="490538" cy="298450"/>
            </a:xfrm>
            <a:custGeom>
              <a:avLst/>
              <a:gdLst>
                <a:gd name="T0" fmla="*/ 161 w 309"/>
                <a:gd name="T1" fmla="*/ 14 h 188"/>
                <a:gd name="T2" fmla="*/ 161 w 309"/>
                <a:gd name="T3" fmla="*/ 0 h 188"/>
                <a:gd name="T4" fmla="*/ 0 w 309"/>
                <a:gd name="T5" fmla="*/ 0 h 188"/>
                <a:gd name="T6" fmla="*/ 0 w 309"/>
                <a:gd name="T7" fmla="*/ 188 h 188"/>
                <a:gd name="T8" fmla="*/ 309 w 309"/>
                <a:gd name="T9" fmla="*/ 188 h 188"/>
                <a:gd name="T10" fmla="*/ 309 w 309"/>
                <a:gd name="T11" fmla="*/ 101 h 188"/>
                <a:gd name="T12" fmla="*/ 296 w 309"/>
                <a:gd name="T13" fmla="*/ 101 h 188"/>
                <a:gd name="T14" fmla="*/ 296 w 309"/>
                <a:gd name="T15" fmla="*/ 175 h 188"/>
                <a:gd name="T16" fmla="*/ 13 w 309"/>
                <a:gd name="T17" fmla="*/ 175 h 188"/>
                <a:gd name="T18" fmla="*/ 13 w 309"/>
                <a:gd name="T19" fmla="*/ 14 h 188"/>
                <a:gd name="T20" fmla="*/ 161 w 309"/>
                <a:gd name="T21" fmla="*/ 1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9" h="188">
                  <a:moveTo>
                    <a:pt x="161" y="14"/>
                  </a:moveTo>
                  <a:lnTo>
                    <a:pt x="161" y="0"/>
                  </a:lnTo>
                  <a:lnTo>
                    <a:pt x="0" y="0"/>
                  </a:lnTo>
                  <a:lnTo>
                    <a:pt x="0" y="188"/>
                  </a:lnTo>
                  <a:lnTo>
                    <a:pt x="309" y="188"/>
                  </a:lnTo>
                  <a:lnTo>
                    <a:pt x="309" y="101"/>
                  </a:lnTo>
                  <a:lnTo>
                    <a:pt x="296" y="101"/>
                  </a:lnTo>
                  <a:lnTo>
                    <a:pt x="296" y="175"/>
                  </a:lnTo>
                  <a:lnTo>
                    <a:pt x="13" y="175"/>
                  </a:lnTo>
                  <a:lnTo>
                    <a:pt x="13" y="14"/>
                  </a:lnTo>
                  <a:lnTo>
                    <a:pt x="161" y="1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7">
              <a:extLst>
                <a:ext uri="{FF2B5EF4-FFF2-40B4-BE49-F238E27FC236}">
                  <a16:creationId xmlns:a16="http://schemas.microsoft.com/office/drawing/2014/main" id="{99FD019A-BEB4-47C4-BB04-178FF01B5D1E}"/>
                </a:ext>
              </a:extLst>
            </p:cNvPr>
            <p:cNvSpPr>
              <a:spLocks noChangeArrowheads="1"/>
            </p:cNvSpPr>
            <p:nvPr/>
          </p:nvSpPr>
          <p:spPr bwMode="auto">
            <a:xfrm>
              <a:off x="3581400" y="4621213"/>
              <a:ext cx="20638" cy="222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18">
              <a:extLst>
                <a:ext uri="{FF2B5EF4-FFF2-40B4-BE49-F238E27FC236}">
                  <a16:creationId xmlns:a16="http://schemas.microsoft.com/office/drawing/2014/main" id="{67A5F5DE-CFD3-4FF8-8B05-7692D18772FF}"/>
                </a:ext>
              </a:extLst>
            </p:cNvPr>
            <p:cNvSpPr>
              <a:spLocks noChangeArrowheads="1"/>
            </p:cNvSpPr>
            <p:nvPr/>
          </p:nvSpPr>
          <p:spPr bwMode="auto">
            <a:xfrm>
              <a:off x="3624263" y="4621213"/>
              <a:ext cx="20638" cy="222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19">
              <a:extLst>
                <a:ext uri="{FF2B5EF4-FFF2-40B4-BE49-F238E27FC236}">
                  <a16:creationId xmlns:a16="http://schemas.microsoft.com/office/drawing/2014/main" id="{BCBAA353-D543-4B48-BEBA-840D7447FBD2}"/>
                </a:ext>
              </a:extLst>
            </p:cNvPr>
            <p:cNvSpPr>
              <a:spLocks noChangeArrowheads="1"/>
            </p:cNvSpPr>
            <p:nvPr/>
          </p:nvSpPr>
          <p:spPr bwMode="auto">
            <a:xfrm>
              <a:off x="3538538" y="4621213"/>
              <a:ext cx="20638" cy="222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0">
              <a:extLst>
                <a:ext uri="{FF2B5EF4-FFF2-40B4-BE49-F238E27FC236}">
                  <a16:creationId xmlns:a16="http://schemas.microsoft.com/office/drawing/2014/main" id="{6EEEE39C-4099-4471-B93E-43F81857C396}"/>
                </a:ext>
              </a:extLst>
            </p:cNvPr>
            <p:cNvSpPr>
              <a:spLocks noChangeArrowheads="1"/>
            </p:cNvSpPr>
            <p:nvPr/>
          </p:nvSpPr>
          <p:spPr bwMode="auto">
            <a:xfrm>
              <a:off x="3709988" y="4611688"/>
              <a:ext cx="147638" cy="2063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55E70EC3-C942-4F97-8B30-46EB08606A43}"/>
                </a:ext>
              </a:extLst>
            </p:cNvPr>
            <p:cNvSpPr>
              <a:spLocks/>
            </p:cNvSpPr>
            <p:nvPr/>
          </p:nvSpPr>
          <p:spPr bwMode="auto">
            <a:xfrm>
              <a:off x="3400425" y="4292600"/>
              <a:ext cx="223838" cy="190500"/>
            </a:xfrm>
            <a:custGeom>
              <a:avLst/>
              <a:gdLst>
                <a:gd name="T0" fmla="*/ 127 w 141"/>
                <a:gd name="T1" fmla="*/ 0 h 120"/>
                <a:gd name="T2" fmla="*/ 114 w 141"/>
                <a:gd name="T3" fmla="*/ 0 h 120"/>
                <a:gd name="T4" fmla="*/ 114 w 141"/>
                <a:gd name="T5" fmla="*/ 107 h 120"/>
                <a:gd name="T6" fmla="*/ 93 w 141"/>
                <a:gd name="T7" fmla="*/ 107 h 120"/>
                <a:gd name="T8" fmla="*/ 93 w 141"/>
                <a:gd name="T9" fmla="*/ 54 h 120"/>
                <a:gd name="T10" fmla="*/ 80 w 141"/>
                <a:gd name="T11" fmla="*/ 54 h 120"/>
                <a:gd name="T12" fmla="*/ 80 w 141"/>
                <a:gd name="T13" fmla="*/ 107 h 120"/>
                <a:gd name="T14" fmla="*/ 60 w 141"/>
                <a:gd name="T15" fmla="*/ 107 h 120"/>
                <a:gd name="T16" fmla="*/ 60 w 141"/>
                <a:gd name="T17" fmla="*/ 20 h 120"/>
                <a:gd name="T18" fmla="*/ 46 w 141"/>
                <a:gd name="T19" fmla="*/ 20 h 120"/>
                <a:gd name="T20" fmla="*/ 46 w 141"/>
                <a:gd name="T21" fmla="*/ 107 h 120"/>
                <a:gd name="T22" fmla="*/ 26 w 141"/>
                <a:gd name="T23" fmla="*/ 107 h 120"/>
                <a:gd name="T24" fmla="*/ 26 w 141"/>
                <a:gd name="T25" fmla="*/ 40 h 120"/>
                <a:gd name="T26" fmla="*/ 13 w 141"/>
                <a:gd name="T27" fmla="*/ 40 h 120"/>
                <a:gd name="T28" fmla="*/ 13 w 141"/>
                <a:gd name="T29" fmla="*/ 107 h 120"/>
                <a:gd name="T30" fmla="*/ 0 w 141"/>
                <a:gd name="T31" fmla="*/ 107 h 120"/>
                <a:gd name="T32" fmla="*/ 0 w 141"/>
                <a:gd name="T33" fmla="*/ 120 h 120"/>
                <a:gd name="T34" fmla="*/ 141 w 141"/>
                <a:gd name="T35" fmla="*/ 120 h 120"/>
                <a:gd name="T36" fmla="*/ 141 w 141"/>
                <a:gd name="T37" fmla="*/ 107 h 120"/>
                <a:gd name="T38" fmla="*/ 127 w 141"/>
                <a:gd name="T39" fmla="*/ 107 h 120"/>
                <a:gd name="T40" fmla="*/ 127 w 14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120">
                  <a:moveTo>
                    <a:pt x="127" y="0"/>
                  </a:moveTo>
                  <a:lnTo>
                    <a:pt x="114" y="0"/>
                  </a:lnTo>
                  <a:lnTo>
                    <a:pt x="114" y="107"/>
                  </a:lnTo>
                  <a:lnTo>
                    <a:pt x="93" y="107"/>
                  </a:lnTo>
                  <a:lnTo>
                    <a:pt x="93" y="54"/>
                  </a:lnTo>
                  <a:lnTo>
                    <a:pt x="80" y="54"/>
                  </a:lnTo>
                  <a:lnTo>
                    <a:pt x="80" y="107"/>
                  </a:lnTo>
                  <a:lnTo>
                    <a:pt x="60" y="107"/>
                  </a:lnTo>
                  <a:lnTo>
                    <a:pt x="60" y="20"/>
                  </a:lnTo>
                  <a:lnTo>
                    <a:pt x="46" y="20"/>
                  </a:lnTo>
                  <a:lnTo>
                    <a:pt x="46" y="107"/>
                  </a:lnTo>
                  <a:lnTo>
                    <a:pt x="26" y="107"/>
                  </a:lnTo>
                  <a:lnTo>
                    <a:pt x="26" y="40"/>
                  </a:lnTo>
                  <a:lnTo>
                    <a:pt x="13" y="40"/>
                  </a:lnTo>
                  <a:lnTo>
                    <a:pt x="13" y="107"/>
                  </a:lnTo>
                  <a:lnTo>
                    <a:pt x="0" y="107"/>
                  </a:lnTo>
                  <a:lnTo>
                    <a:pt x="0" y="120"/>
                  </a:lnTo>
                  <a:lnTo>
                    <a:pt x="141" y="120"/>
                  </a:lnTo>
                  <a:lnTo>
                    <a:pt x="141" y="107"/>
                  </a:lnTo>
                  <a:lnTo>
                    <a:pt x="127" y="107"/>
                  </a:lnTo>
                  <a:lnTo>
                    <a:pt x="12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5" name="Rectangle 24">
            <a:extLst>
              <a:ext uri="{FF2B5EF4-FFF2-40B4-BE49-F238E27FC236}">
                <a16:creationId xmlns:a16="http://schemas.microsoft.com/office/drawing/2014/main" id="{A33D604F-B3F9-4E93-92B3-10AFFA7ED4CA}"/>
              </a:ext>
            </a:extLst>
          </p:cNvPr>
          <p:cNvSpPr/>
          <p:nvPr/>
        </p:nvSpPr>
        <p:spPr>
          <a:xfrm>
            <a:off x="5109824" y="4074583"/>
            <a:ext cx="1803384" cy="307777"/>
          </a:xfrm>
          <a:prstGeom prst="rect">
            <a:avLst/>
          </a:prstGeom>
        </p:spPr>
        <p:txBody>
          <a:bodyPr wrap="square">
            <a:spAutoFit/>
          </a:bodyPr>
          <a:lstStyle/>
          <a:p>
            <a:pPr lvl="0" algn="ctr"/>
            <a:r>
              <a:rPr lang="en-US" sz="1400" b="1" dirty="0">
                <a:solidFill>
                  <a:schemeClr val="bg2">
                    <a:lumMod val="75000"/>
                  </a:schemeClr>
                </a:solidFill>
                <a:cs typeface="Calibri Light"/>
              </a:rPr>
              <a:t>Description</a:t>
            </a:r>
          </a:p>
        </p:txBody>
      </p:sp>
      <p:sp>
        <p:nvSpPr>
          <p:cNvPr id="26" name="Oval 25">
            <a:extLst>
              <a:ext uri="{FF2B5EF4-FFF2-40B4-BE49-F238E27FC236}">
                <a16:creationId xmlns:a16="http://schemas.microsoft.com/office/drawing/2014/main" id="{65618C9B-606E-4D07-BE27-F75EC57381C7}"/>
              </a:ext>
            </a:extLst>
          </p:cNvPr>
          <p:cNvSpPr/>
          <p:nvPr/>
        </p:nvSpPr>
        <p:spPr bwMode="gray">
          <a:xfrm>
            <a:off x="5106612" y="2087838"/>
            <a:ext cx="1803384" cy="1803384"/>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grpSp>
        <p:nvGrpSpPr>
          <p:cNvPr id="27" name="Group 26">
            <a:extLst>
              <a:ext uri="{FF2B5EF4-FFF2-40B4-BE49-F238E27FC236}">
                <a16:creationId xmlns:a16="http://schemas.microsoft.com/office/drawing/2014/main" id="{DBC591DE-5F05-49CE-9001-E35D4ED8A0EF}"/>
              </a:ext>
            </a:extLst>
          </p:cNvPr>
          <p:cNvGrpSpPr/>
          <p:nvPr/>
        </p:nvGrpSpPr>
        <p:grpSpPr>
          <a:xfrm>
            <a:off x="5455542" y="2559715"/>
            <a:ext cx="1115092" cy="737711"/>
            <a:chOff x="5338763" y="4122738"/>
            <a:chExt cx="830262" cy="549276"/>
          </a:xfrm>
          <a:solidFill>
            <a:schemeClr val="bg1"/>
          </a:solidFill>
        </p:grpSpPr>
        <p:sp>
          <p:nvSpPr>
            <p:cNvPr id="28" name="Freeform 25">
              <a:extLst>
                <a:ext uri="{FF2B5EF4-FFF2-40B4-BE49-F238E27FC236}">
                  <a16:creationId xmlns:a16="http://schemas.microsoft.com/office/drawing/2014/main" id="{9141F248-6293-4882-8D87-62151DB38682}"/>
                </a:ext>
              </a:extLst>
            </p:cNvPr>
            <p:cNvSpPr>
              <a:spLocks noEditPoints="1"/>
            </p:cNvSpPr>
            <p:nvPr/>
          </p:nvSpPr>
          <p:spPr bwMode="auto">
            <a:xfrm>
              <a:off x="5634038" y="4122738"/>
              <a:ext cx="239712" cy="280988"/>
            </a:xfrm>
            <a:custGeom>
              <a:avLst/>
              <a:gdLst>
                <a:gd name="T0" fmla="*/ 96 w 193"/>
                <a:gd name="T1" fmla="*/ 21 h 226"/>
                <a:gd name="T2" fmla="*/ 172 w 193"/>
                <a:gd name="T3" fmla="*/ 97 h 226"/>
                <a:gd name="T4" fmla="*/ 96 w 193"/>
                <a:gd name="T5" fmla="*/ 204 h 226"/>
                <a:gd name="T6" fmla="*/ 21 w 193"/>
                <a:gd name="T7" fmla="*/ 97 h 226"/>
                <a:gd name="T8" fmla="*/ 96 w 193"/>
                <a:gd name="T9" fmla="*/ 21 h 226"/>
                <a:gd name="T10" fmla="*/ 96 w 193"/>
                <a:gd name="T11" fmla="*/ 226 h 226"/>
                <a:gd name="T12" fmla="*/ 193 w 193"/>
                <a:gd name="T13" fmla="*/ 97 h 226"/>
                <a:gd name="T14" fmla="*/ 96 w 193"/>
                <a:gd name="T15" fmla="*/ 0 h 226"/>
                <a:gd name="T16" fmla="*/ 0 w 193"/>
                <a:gd name="T17" fmla="*/ 97 h 226"/>
                <a:gd name="T18" fmla="*/ 96 w 193"/>
                <a:gd name="T19"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226">
                  <a:moveTo>
                    <a:pt x="96" y="21"/>
                  </a:moveTo>
                  <a:cubicBezTo>
                    <a:pt x="138" y="21"/>
                    <a:pt x="172" y="55"/>
                    <a:pt x="172" y="97"/>
                  </a:cubicBezTo>
                  <a:cubicBezTo>
                    <a:pt x="172" y="138"/>
                    <a:pt x="137" y="204"/>
                    <a:pt x="96" y="204"/>
                  </a:cubicBezTo>
                  <a:cubicBezTo>
                    <a:pt x="55" y="204"/>
                    <a:pt x="21" y="138"/>
                    <a:pt x="21" y="97"/>
                  </a:cubicBezTo>
                  <a:cubicBezTo>
                    <a:pt x="21" y="55"/>
                    <a:pt x="55" y="21"/>
                    <a:pt x="96" y="21"/>
                  </a:cubicBezTo>
                  <a:moveTo>
                    <a:pt x="96" y="226"/>
                  </a:moveTo>
                  <a:cubicBezTo>
                    <a:pt x="152" y="226"/>
                    <a:pt x="193" y="147"/>
                    <a:pt x="193" y="97"/>
                  </a:cubicBezTo>
                  <a:cubicBezTo>
                    <a:pt x="193" y="43"/>
                    <a:pt x="150" y="0"/>
                    <a:pt x="96" y="0"/>
                  </a:cubicBezTo>
                  <a:cubicBezTo>
                    <a:pt x="43" y="0"/>
                    <a:pt x="0" y="43"/>
                    <a:pt x="0" y="97"/>
                  </a:cubicBezTo>
                  <a:cubicBezTo>
                    <a:pt x="0" y="147"/>
                    <a:pt x="41" y="226"/>
                    <a:pt x="96" y="226"/>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6">
              <a:extLst>
                <a:ext uri="{FF2B5EF4-FFF2-40B4-BE49-F238E27FC236}">
                  <a16:creationId xmlns:a16="http://schemas.microsoft.com/office/drawing/2014/main" id="{1449A6B3-526B-4E6F-A264-9DC8F3C8EA3F}"/>
                </a:ext>
              </a:extLst>
            </p:cNvPr>
            <p:cNvSpPr>
              <a:spLocks noChangeArrowheads="1"/>
            </p:cNvSpPr>
            <p:nvPr/>
          </p:nvSpPr>
          <p:spPr bwMode="auto">
            <a:xfrm>
              <a:off x="5834063" y="4510088"/>
              <a:ext cx="79375" cy="2698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CEAE6C96-9836-41FA-B446-F74AD84A80C9}"/>
                </a:ext>
              </a:extLst>
            </p:cNvPr>
            <p:cNvSpPr>
              <a:spLocks/>
            </p:cNvSpPr>
            <p:nvPr/>
          </p:nvSpPr>
          <p:spPr bwMode="auto">
            <a:xfrm>
              <a:off x="5713413" y="4416426"/>
              <a:ext cx="79375" cy="106363"/>
            </a:xfrm>
            <a:custGeom>
              <a:avLst/>
              <a:gdLst>
                <a:gd name="T0" fmla="*/ 49 w 50"/>
                <a:gd name="T1" fmla="*/ 42 h 67"/>
                <a:gd name="T2" fmla="*/ 44 w 50"/>
                <a:gd name="T3" fmla="*/ 17 h 67"/>
                <a:gd name="T4" fmla="*/ 50 w 50"/>
                <a:gd name="T5" fmla="*/ 17 h 67"/>
                <a:gd name="T6" fmla="*/ 50 w 50"/>
                <a:gd name="T7" fmla="*/ 0 h 67"/>
                <a:gd name="T8" fmla="*/ 0 w 50"/>
                <a:gd name="T9" fmla="*/ 0 h 67"/>
                <a:gd name="T10" fmla="*/ 0 w 50"/>
                <a:gd name="T11" fmla="*/ 17 h 67"/>
                <a:gd name="T12" fmla="*/ 6 w 50"/>
                <a:gd name="T13" fmla="*/ 17 h 67"/>
                <a:gd name="T14" fmla="*/ 2 w 50"/>
                <a:gd name="T15" fmla="*/ 42 h 67"/>
                <a:gd name="T16" fmla="*/ 14 w 50"/>
                <a:gd name="T17" fmla="*/ 67 h 67"/>
                <a:gd name="T18" fmla="*/ 24 w 50"/>
                <a:gd name="T19" fmla="*/ 17 h 67"/>
                <a:gd name="T20" fmla="*/ 27 w 50"/>
                <a:gd name="T21" fmla="*/ 17 h 67"/>
                <a:gd name="T22" fmla="*/ 37 w 50"/>
                <a:gd name="T23" fmla="*/ 67 h 67"/>
                <a:gd name="T24" fmla="*/ 49 w 50"/>
                <a:gd name="T25" fmla="*/ 4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7">
                  <a:moveTo>
                    <a:pt x="49" y="42"/>
                  </a:moveTo>
                  <a:lnTo>
                    <a:pt x="44" y="17"/>
                  </a:lnTo>
                  <a:lnTo>
                    <a:pt x="50" y="17"/>
                  </a:lnTo>
                  <a:lnTo>
                    <a:pt x="50" y="0"/>
                  </a:lnTo>
                  <a:lnTo>
                    <a:pt x="0" y="0"/>
                  </a:lnTo>
                  <a:lnTo>
                    <a:pt x="0" y="17"/>
                  </a:lnTo>
                  <a:lnTo>
                    <a:pt x="6" y="17"/>
                  </a:lnTo>
                  <a:lnTo>
                    <a:pt x="2" y="42"/>
                  </a:lnTo>
                  <a:lnTo>
                    <a:pt x="14" y="67"/>
                  </a:lnTo>
                  <a:lnTo>
                    <a:pt x="24" y="17"/>
                  </a:lnTo>
                  <a:lnTo>
                    <a:pt x="27" y="17"/>
                  </a:lnTo>
                  <a:lnTo>
                    <a:pt x="37" y="67"/>
                  </a:lnTo>
                  <a:lnTo>
                    <a:pt x="49" y="4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8066817E-6DB7-40B3-93FF-D18DA229C012}"/>
                </a:ext>
              </a:extLst>
            </p:cNvPr>
            <p:cNvSpPr>
              <a:spLocks noEditPoints="1"/>
            </p:cNvSpPr>
            <p:nvPr/>
          </p:nvSpPr>
          <p:spPr bwMode="auto">
            <a:xfrm>
              <a:off x="5338763" y="4270376"/>
              <a:ext cx="830262" cy="401638"/>
            </a:xfrm>
            <a:custGeom>
              <a:avLst/>
              <a:gdLst>
                <a:gd name="T0" fmla="*/ 645 w 667"/>
                <a:gd name="T1" fmla="*/ 301 h 323"/>
                <a:gd name="T2" fmla="*/ 485 w 667"/>
                <a:gd name="T3" fmla="*/ 301 h 323"/>
                <a:gd name="T4" fmla="*/ 498 w 667"/>
                <a:gd name="T5" fmla="*/ 191 h 323"/>
                <a:gd name="T6" fmla="*/ 496 w 667"/>
                <a:gd name="T7" fmla="*/ 166 h 323"/>
                <a:gd name="T8" fmla="*/ 548 w 667"/>
                <a:gd name="T9" fmla="*/ 151 h 323"/>
                <a:gd name="T10" fmla="*/ 645 w 667"/>
                <a:gd name="T11" fmla="*/ 247 h 323"/>
                <a:gd name="T12" fmla="*/ 645 w 667"/>
                <a:gd name="T13" fmla="*/ 301 h 323"/>
                <a:gd name="T14" fmla="*/ 476 w 667"/>
                <a:gd name="T15" fmla="*/ 189 h 323"/>
                <a:gd name="T16" fmla="*/ 463 w 667"/>
                <a:gd name="T17" fmla="*/ 301 h 323"/>
                <a:gd name="T18" fmla="*/ 203 w 667"/>
                <a:gd name="T19" fmla="*/ 301 h 323"/>
                <a:gd name="T20" fmla="*/ 191 w 667"/>
                <a:gd name="T21" fmla="*/ 189 h 323"/>
                <a:gd name="T22" fmla="*/ 250 w 667"/>
                <a:gd name="T23" fmla="*/ 109 h 323"/>
                <a:gd name="T24" fmla="*/ 333 w 667"/>
                <a:gd name="T25" fmla="*/ 283 h 323"/>
                <a:gd name="T26" fmla="*/ 417 w 667"/>
                <a:gd name="T27" fmla="*/ 109 h 323"/>
                <a:gd name="T28" fmla="*/ 476 w 667"/>
                <a:gd name="T29" fmla="*/ 189 h 323"/>
                <a:gd name="T30" fmla="*/ 22 w 667"/>
                <a:gd name="T31" fmla="*/ 301 h 323"/>
                <a:gd name="T32" fmla="*/ 22 w 667"/>
                <a:gd name="T33" fmla="*/ 301 h 323"/>
                <a:gd name="T34" fmla="*/ 22 w 667"/>
                <a:gd name="T35" fmla="*/ 247 h 323"/>
                <a:gd name="T36" fmla="*/ 118 w 667"/>
                <a:gd name="T37" fmla="*/ 151 h 323"/>
                <a:gd name="T38" fmla="*/ 170 w 667"/>
                <a:gd name="T39" fmla="*/ 166 h 323"/>
                <a:gd name="T40" fmla="*/ 169 w 667"/>
                <a:gd name="T41" fmla="*/ 191 h 323"/>
                <a:gd name="T42" fmla="*/ 181 w 667"/>
                <a:gd name="T43" fmla="*/ 301 h 323"/>
                <a:gd name="T44" fmla="*/ 22 w 667"/>
                <a:gd name="T45" fmla="*/ 301 h 323"/>
                <a:gd name="T46" fmla="*/ 65 w 667"/>
                <a:gd name="T47" fmla="*/ 75 h 323"/>
                <a:gd name="T48" fmla="*/ 118 w 667"/>
                <a:gd name="T49" fmla="*/ 21 h 323"/>
                <a:gd name="T50" fmla="*/ 172 w 667"/>
                <a:gd name="T51" fmla="*/ 75 h 323"/>
                <a:gd name="T52" fmla="*/ 119 w 667"/>
                <a:gd name="T53" fmla="*/ 129 h 323"/>
                <a:gd name="T54" fmla="*/ 65 w 667"/>
                <a:gd name="T55" fmla="*/ 75 h 323"/>
                <a:gd name="T56" fmla="*/ 495 w 667"/>
                <a:gd name="T57" fmla="*/ 75 h 323"/>
                <a:gd name="T58" fmla="*/ 548 w 667"/>
                <a:gd name="T59" fmla="*/ 21 h 323"/>
                <a:gd name="T60" fmla="*/ 602 w 667"/>
                <a:gd name="T61" fmla="*/ 75 h 323"/>
                <a:gd name="T62" fmla="*/ 549 w 667"/>
                <a:gd name="T63" fmla="*/ 129 h 323"/>
                <a:gd name="T64" fmla="*/ 495 w 667"/>
                <a:gd name="T65" fmla="*/ 75 h 323"/>
                <a:gd name="T66" fmla="*/ 591 w 667"/>
                <a:gd name="T67" fmla="*/ 137 h 323"/>
                <a:gd name="T68" fmla="*/ 624 w 667"/>
                <a:gd name="T69" fmla="*/ 75 h 323"/>
                <a:gd name="T70" fmla="*/ 548 w 667"/>
                <a:gd name="T71" fmla="*/ 0 h 323"/>
                <a:gd name="T72" fmla="*/ 473 w 667"/>
                <a:gd name="T73" fmla="*/ 75 h 323"/>
                <a:gd name="T74" fmla="*/ 506 w 667"/>
                <a:gd name="T75" fmla="*/ 137 h 323"/>
                <a:gd name="T76" fmla="*/ 490 w 667"/>
                <a:gd name="T77" fmla="*/ 145 h 323"/>
                <a:gd name="T78" fmla="*/ 411 w 667"/>
                <a:gd name="T79" fmla="*/ 87 h 323"/>
                <a:gd name="T80" fmla="*/ 404 w 667"/>
                <a:gd name="T81" fmla="*/ 86 h 323"/>
                <a:gd name="T82" fmla="*/ 363 w 667"/>
                <a:gd name="T83" fmla="*/ 171 h 323"/>
                <a:gd name="T84" fmla="*/ 348 w 667"/>
                <a:gd name="T85" fmla="*/ 203 h 323"/>
                <a:gd name="T86" fmla="*/ 333 w 667"/>
                <a:gd name="T87" fmla="*/ 233 h 323"/>
                <a:gd name="T88" fmla="*/ 319 w 667"/>
                <a:gd name="T89" fmla="*/ 203 h 323"/>
                <a:gd name="T90" fmla="*/ 303 w 667"/>
                <a:gd name="T91" fmla="*/ 171 h 323"/>
                <a:gd name="T92" fmla="*/ 262 w 667"/>
                <a:gd name="T93" fmla="*/ 86 h 323"/>
                <a:gd name="T94" fmla="*/ 255 w 667"/>
                <a:gd name="T95" fmla="*/ 87 h 323"/>
                <a:gd name="T96" fmla="*/ 176 w 667"/>
                <a:gd name="T97" fmla="*/ 145 h 323"/>
                <a:gd name="T98" fmla="*/ 160 w 667"/>
                <a:gd name="T99" fmla="*/ 137 h 323"/>
                <a:gd name="T100" fmla="*/ 193 w 667"/>
                <a:gd name="T101" fmla="*/ 75 h 323"/>
                <a:gd name="T102" fmla="*/ 118 w 667"/>
                <a:gd name="T103" fmla="*/ 0 h 323"/>
                <a:gd name="T104" fmla="*/ 42 w 667"/>
                <a:gd name="T105" fmla="*/ 75 h 323"/>
                <a:gd name="T106" fmla="*/ 75 w 667"/>
                <a:gd name="T107" fmla="*/ 137 h 323"/>
                <a:gd name="T108" fmla="*/ 0 w 667"/>
                <a:gd name="T109" fmla="*/ 247 h 323"/>
                <a:gd name="T110" fmla="*/ 0 w 667"/>
                <a:gd name="T111" fmla="*/ 323 h 323"/>
                <a:gd name="T112" fmla="*/ 667 w 667"/>
                <a:gd name="T113" fmla="*/ 323 h 323"/>
                <a:gd name="T114" fmla="*/ 667 w 667"/>
                <a:gd name="T115" fmla="*/ 247 h 323"/>
                <a:gd name="T116" fmla="*/ 591 w 667"/>
                <a:gd name="T117" fmla="*/ 13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7" h="323">
                  <a:moveTo>
                    <a:pt x="645" y="301"/>
                  </a:moveTo>
                  <a:cubicBezTo>
                    <a:pt x="485" y="301"/>
                    <a:pt x="485" y="301"/>
                    <a:pt x="485" y="301"/>
                  </a:cubicBezTo>
                  <a:cubicBezTo>
                    <a:pt x="498" y="191"/>
                    <a:pt x="498" y="191"/>
                    <a:pt x="498" y="191"/>
                  </a:cubicBezTo>
                  <a:cubicBezTo>
                    <a:pt x="498" y="183"/>
                    <a:pt x="498" y="174"/>
                    <a:pt x="496" y="166"/>
                  </a:cubicBezTo>
                  <a:cubicBezTo>
                    <a:pt x="512" y="156"/>
                    <a:pt x="530" y="151"/>
                    <a:pt x="548" y="151"/>
                  </a:cubicBezTo>
                  <a:cubicBezTo>
                    <a:pt x="602" y="151"/>
                    <a:pt x="645" y="194"/>
                    <a:pt x="645" y="247"/>
                  </a:cubicBezTo>
                  <a:lnTo>
                    <a:pt x="645" y="301"/>
                  </a:lnTo>
                  <a:close/>
                  <a:moveTo>
                    <a:pt x="476" y="189"/>
                  </a:moveTo>
                  <a:cubicBezTo>
                    <a:pt x="463" y="301"/>
                    <a:pt x="463" y="301"/>
                    <a:pt x="463" y="301"/>
                  </a:cubicBezTo>
                  <a:cubicBezTo>
                    <a:pt x="203" y="301"/>
                    <a:pt x="203" y="301"/>
                    <a:pt x="203" y="301"/>
                  </a:cubicBezTo>
                  <a:cubicBezTo>
                    <a:pt x="191" y="189"/>
                    <a:pt x="191" y="189"/>
                    <a:pt x="191" y="189"/>
                  </a:cubicBezTo>
                  <a:cubicBezTo>
                    <a:pt x="187" y="151"/>
                    <a:pt x="214" y="117"/>
                    <a:pt x="250" y="109"/>
                  </a:cubicBezTo>
                  <a:cubicBezTo>
                    <a:pt x="333" y="283"/>
                    <a:pt x="333" y="283"/>
                    <a:pt x="333" y="283"/>
                  </a:cubicBezTo>
                  <a:cubicBezTo>
                    <a:pt x="417" y="109"/>
                    <a:pt x="417" y="109"/>
                    <a:pt x="417" y="109"/>
                  </a:cubicBezTo>
                  <a:cubicBezTo>
                    <a:pt x="453" y="117"/>
                    <a:pt x="479" y="151"/>
                    <a:pt x="476" y="189"/>
                  </a:cubicBezTo>
                  <a:moveTo>
                    <a:pt x="22" y="301"/>
                  </a:moveTo>
                  <a:cubicBezTo>
                    <a:pt x="22" y="301"/>
                    <a:pt x="22" y="301"/>
                    <a:pt x="22" y="301"/>
                  </a:cubicBezTo>
                  <a:cubicBezTo>
                    <a:pt x="22" y="247"/>
                    <a:pt x="22" y="247"/>
                    <a:pt x="22" y="247"/>
                  </a:cubicBezTo>
                  <a:cubicBezTo>
                    <a:pt x="22" y="194"/>
                    <a:pt x="65" y="151"/>
                    <a:pt x="118" y="151"/>
                  </a:cubicBezTo>
                  <a:cubicBezTo>
                    <a:pt x="137" y="151"/>
                    <a:pt x="155" y="156"/>
                    <a:pt x="170" y="166"/>
                  </a:cubicBezTo>
                  <a:cubicBezTo>
                    <a:pt x="169" y="174"/>
                    <a:pt x="168" y="183"/>
                    <a:pt x="169" y="191"/>
                  </a:cubicBezTo>
                  <a:cubicBezTo>
                    <a:pt x="181" y="301"/>
                    <a:pt x="181" y="301"/>
                    <a:pt x="181" y="301"/>
                  </a:cubicBezTo>
                  <a:lnTo>
                    <a:pt x="22" y="301"/>
                  </a:lnTo>
                  <a:close/>
                  <a:moveTo>
                    <a:pt x="65" y="75"/>
                  </a:moveTo>
                  <a:cubicBezTo>
                    <a:pt x="65" y="46"/>
                    <a:pt x="89" y="21"/>
                    <a:pt x="118" y="21"/>
                  </a:cubicBezTo>
                  <a:cubicBezTo>
                    <a:pt x="148" y="21"/>
                    <a:pt x="172" y="46"/>
                    <a:pt x="172" y="75"/>
                  </a:cubicBezTo>
                  <a:cubicBezTo>
                    <a:pt x="172" y="105"/>
                    <a:pt x="148" y="129"/>
                    <a:pt x="119" y="129"/>
                  </a:cubicBezTo>
                  <a:cubicBezTo>
                    <a:pt x="89" y="129"/>
                    <a:pt x="65" y="105"/>
                    <a:pt x="65" y="75"/>
                  </a:cubicBezTo>
                  <a:moveTo>
                    <a:pt x="495" y="75"/>
                  </a:moveTo>
                  <a:cubicBezTo>
                    <a:pt x="495" y="46"/>
                    <a:pt x="519" y="21"/>
                    <a:pt x="548" y="21"/>
                  </a:cubicBezTo>
                  <a:cubicBezTo>
                    <a:pt x="578" y="21"/>
                    <a:pt x="602" y="46"/>
                    <a:pt x="602" y="75"/>
                  </a:cubicBezTo>
                  <a:cubicBezTo>
                    <a:pt x="602" y="105"/>
                    <a:pt x="578" y="129"/>
                    <a:pt x="549" y="129"/>
                  </a:cubicBezTo>
                  <a:cubicBezTo>
                    <a:pt x="519" y="129"/>
                    <a:pt x="495" y="105"/>
                    <a:pt x="495" y="75"/>
                  </a:cubicBezTo>
                  <a:moveTo>
                    <a:pt x="591" y="137"/>
                  </a:moveTo>
                  <a:cubicBezTo>
                    <a:pt x="611" y="124"/>
                    <a:pt x="624" y="101"/>
                    <a:pt x="624" y="75"/>
                  </a:cubicBezTo>
                  <a:cubicBezTo>
                    <a:pt x="624" y="34"/>
                    <a:pt x="590" y="0"/>
                    <a:pt x="548" y="0"/>
                  </a:cubicBezTo>
                  <a:cubicBezTo>
                    <a:pt x="507" y="0"/>
                    <a:pt x="473" y="34"/>
                    <a:pt x="473" y="75"/>
                  </a:cubicBezTo>
                  <a:cubicBezTo>
                    <a:pt x="473" y="101"/>
                    <a:pt x="486" y="124"/>
                    <a:pt x="506" y="137"/>
                  </a:cubicBezTo>
                  <a:cubicBezTo>
                    <a:pt x="500" y="139"/>
                    <a:pt x="495" y="142"/>
                    <a:pt x="490" y="145"/>
                  </a:cubicBezTo>
                  <a:cubicBezTo>
                    <a:pt x="476" y="114"/>
                    <a:pt x="447" y="90"/>
                    <a:pt x="411" y="87"/>
                  </a:cubicBezTo>
                  <a:cubicBezTo>
                    <a:pt x="404" y="86"/>
                    <a:pt x="404" y="86"/>
                    <a:pt x="404" y="86"/>
                  </a:cubicBezTo>
                  <a:cubicBezTo>
                    <a:pt x="363" y="171"/>
                    <a:pt x="363" y="171"/>
                    <a:pt x="363" y="171"/>
                  </a:cubicBezTo>
                  <a:cubicBezTo>
                    <a:pt x="348" y="203"/>
                    <a:pt x="348" y="203"/>
                    <a:pt x="348" y="203"/>
                  </a:cubicBezTo>
                  <a:cubicBezTo>
                    <a:pt x="333" y="233"/>
                    <a:pt x="333" y="233"/>
                    <a:pt x="333" y="233"/>
                  </a:cubicBezTo>
                  <a:cubicBezTo>
                    <a:pt x="319" y="203"/>
                    <a:pt x="319" y="203"/>
                    <a:pt x="319" y="203"/>
                  </a:cubicBezTo>
                  <a:cubicBezTo>
                    <a:pt x="303" y="171"/>
                    <a:pt x="303" y="171"/>
                    <a:pt x="303" y="171"/>
                  </a:cubicBezTo>
                  <a:cubicBezTo>
                    <a:pt x="262" y="86"/>
                    <a:pt x="262" y="86"/>
                    <a:pt x="262" y="86"/>
                  </a:cubicBezTo>
                  <a:cubicBezTo>
                    <a:pt x="255" y="87"/>
                    <a:pt x="255" y="87"/>
                    <a:pt x="255" y="87"/>
                  </a:cubicBezTo>
                  <a:cubicBezTo>
                    <a:pt x="219" y="90"/>
                    <a:pt x="190" y="114"/>
                    <a:pt x="176" y="145"/>
                  </a:cubicBezTo>
                  <a:cubicBezTo>
                    <a:pt x="171" y="142"/>
                    <a:pt x="166" y="139"/>
                    <a:pt x="160" y="137"/>
                  </a:cubicBezTo>
                  <a:cubicBezTo>
                    <a:pt x="180" y="124"/>
                    <a:pt x="193" y="101"/>
                    <a:pt x="193" y="75"/>
                  </a:cubicBezTo>
                  <a:cubicBezTo>
                    <a:pt x="193" y="34"/>
                    <a:pt x="159" y="0"/>
                    <a:pt x="118" y="0"/>
                  </a:cubicBezTo>
                  <a:cubicBezTo>
                    <a:pt x="76" y="0"/>
                    <a:pt x="42" y="34"/>
                    <a:pt x="42" y="75"/>
                  </a:cubicBezTo>
                  <a:cubicBezTo>
                    <a:pt x="42" y="101"/>
                    <a:pt x="55" y="124"/>
                    <a:pt x="75" y="137"/>
                  </a:cubicBezTo>
                  <a:cubicBezTo>
                    <a:pt x="31" y="154"/>
                    <a:pt x="0" y="197"/>
                    <a:pt x="0" y="247"/>
                  </a:cubicBezTo>
                  <a:cubicBezTo>
                    <a:pt x="0" y="323"/>
                    <a:pt x="0" y="323"/>
                    <a:pt x="0" y="323"/>
                  </a:cubicBezTo>
                  <a:cubicBezTo>
                    <a:pt x="667" y="323"/>
                    <a:pt x="667" y="323"/>
                    <a:pt x="667" y="323"/>
                  </a:cubicBezTo>
                  <a:cubicBezTo>
                    <a:pt x="667" y="247"/>
                    <a:pt x="667" y="247"/>
                    <a:pt x="667" y="247"/>
                  </a:cubicBezTo>
                  <a:cubicBezTo>
                    <a:pt x="667" y="197"/>
                    <a:pt x="635" y="154"/>
                    <a:pt x="591" y="137"/>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Rectangle 31">
            <a:extLst>
              <a:ext uri="{FF2B5EF4-FFF2-40B4-BE49-F238E27FC236}">
                <a16:creationId xmlns:a16="http://schemas.microsoft.com/office/drawing/2014/main" id="{875FC23C-D4FB-40CC-B45C-B76AF8517DA7}"/>
              </a:ext>
            </a:extLst>
          </p:cNvPr>
          <p:cNvSpPr/>
          <p:nvPr/>
        </p:nvSpPr>
        <p:spPr>
          <a:xfrm>
            <a:off x="7303535" y="4083486"/>
            <a:ext cx="1889641" cy="307777"/>
          </a:xfrm>
          <a:prstGeom prst="rect">
            <a:avLst/>
          </a:prstGeom>
        </p:spPr>
        <p:txBody>
          <a:bodyPr wrap="square">
            <a:spAutoFit/>
          </a:bodyPr>
          <a:lstStyle/>
          <a:p>
            <a:pPr lvl="0" algn="ctr"/>
            <a:r>
              <a:rPr lang="en-US" sz="1400" b="1" dirty="0">
                <a:solidFill>
                  <a:schemeClr val="bg2">
                    <a:lumMod val="75000"/>
                  </a:schemeClr>
                </a:solidFill>
                <a:cs typeface="Calibri Light"/>
              </a:rPr>
              <a:t>Description</a:t>
            </a:r>
          </a:p>
        </p:txBody>
      </p:sp>
      <p:sp>
        <p:nvSpPr>
          <p:cNvPr id="33" name="Oval 32">
            <a:extLst>
              <a:ext uri="{FF2B5EF4-FFF2-40B4-BE49-F238E27FC236}">
                <a16:creationId xmlns:a16="http://schemas.microsoft.com/office/drawing/2014/main" id="{5D668EC5-FDF1-4E9B-B6D1-08184C6B05D5}"/>
              </a:ext>
            </a:extLst>
          </p:cNvPr>
          <p:cNvSpPr/>
          <p:nvPr/>
        </p:nvSpPr>
        <p:spPr bwMode="gray">
          <a:xfrm>
            <a:off x="7348413" y="2087838"/>
            <a:ext cx="1803384" cy="1803384"/>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grpSp>
        <p:nvGrpSpPr>
          <p:cNvPr id="34" name="Group 33">
            <a:extLst>
              <a:ext uri="{FF2B5EF4-FFF2-40B4-BE49-F238E27FC236}">
                <a16:creationId xmlns:a16="http://schemas.microsoft.com/office/drawing/2014/main" id="{E1D4A750-252C-4270-8024-A68DE5175701}"/>
              </a:ext>
            </a:extLst>
          </p:cNvPr>
          <p:cNvGrpSpPr/>
          <p:nvPr/>
        </p:nvGrpSpPr>
        <p:grpSpPr>
          <a:xfrm>
            <a:off x="7853915" y="2613213"/>
            <a:ext cx="756899" cy="752635"/>
            <a:chOff x="7889875" y="4119563"/>
            <a:chExt cx="563563" cy="560388"/>
          </a:xfrm>
          <a:solidFill>
            <a:schemeClr val="bg1"/>
          </a:solidFill>
        </p:grpSpPr>
        <p:sp>
          <p:nvSpPr>
            <p:cNvPr id="35" name="Rectangle 32">
              <a:extLst>
                <a:ext uri="{FF2B5EF4-FFF2-40B4-BE49-F238E27FC236}">
                  <a16:creationId xmlns:a16="http://schemas.microsoft.com/office/drawing/2014/main" id="{0158C720-F67B-4719-BE04-82CACA221A71}"/>
                </a:ext>
              </a:extLst>
            </p:cNvPr>
            <p:cNvSpPr>
              <a:spLocks noChangeArrowheads="1"/>
            </p:cNvSpPr>
            <p:nvPr/>
          </p:nvSpPr>
          <p:spPr bwMode="auto">
            <a:xfrm>
              <a:off x="8023225" y="4262438"/>
              <a:ext cx="71438" cy="19050"/>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3">
              <a:extLst>
                <a:ext uri="{FF2B5EF4-FFF2-40B4-BE49-F238E27FC236}">
                  <a16:creationId xmlns:a16="http://schemas.microsoft.com/office/drawing/2014/main" id="{12CF9337-BBD3-4625-A8BB-3714AE22326F}"/>
                </a:ext>
              </a:extLst>
            </p:cNvPr>
            <p:cNvSpPr>
              <a:spLocks noChangeArrowheads="1"/>
            </p:cNvSpPr>
            <p:nvPr/>
          </p:nvSpPr>
          <p:spPr bwMode="auto">
            <a:xfrm>
              <a:off x="8023225" y="4298951"/>
              <a:ext cx="160338" cy="19050"/>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454AE764-3D14-4CFD-9A47-DE187D8E4884}"/>
                </a:ext>
              </a:extLst>
            </p:cNvPr>
            <p:cNvSpPr>
              <a:spLocks noChangeArrowheads="1"/>
            </p:cNvSpPr>
            <p:nvPr/>
          </p:nvSpPr>
          <p:spPr bwMode="auto">
            <a:xfrm>
              <a:off x="8145463" y="4335463"/>
              <a:ext cx="107950" cy="1746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DC2B47D3-7088-45C3-A90D-FD5FE9129C66}"/>
                </a:ext>
              </a:extLst>
            </p:cNvPr>
            <p:cNvSpPr>
              <a:spLocks noChangeArrowheads="1"/>
            </p:cNvSpPr>
            <p:nvPr/>
          </p:nvSpPr>
          <p:spPr bwMode="auto">
            <a:xfrm>
              <a:off x="8193088" y="4298951"/>
              <a:ext cx="41275" cy="19050"/>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6">
              <a:extLst>
                <a:ext uri="{FF2B5EF4-FFF2-40B4-BE49-F238E27FC236}">
                  <a16:creationId xmlns:a16="http://schemas.microsoft.com/office/drawing/2014/main" id="{9AE9ABA6-C5C5-4D93-A91B-8A5724ED32B6}"/>
                </a:ext>
              </a:extLst>
            </p:cNvPr>
            <p:cNvSpPr>
              <a:spLocks noChangeArrowheads="1"/>
            </p:cNvSpPr>
            <p:nvPr/>
          </p:nvSpPr>
          <p:spPr bwMode="auto">
            <a:xfrm>
              <a:off x="8023225" y="4335463"/>
              <a:ext cx="38100" cy="1746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7">
              <a:extLst>
                <a:ext uri="{FF2B5EF4-FFF2-40B4-BE49-F238E27FC236}">
                  <a16:creationId xmlns:a16="http://schemas.microsoft.com/office/drawing/2014/main" id="{4791BA1E-6F29-4F3D-8790-E799713A0DF6}"/>
                </a:ext>
              </a:extLst>
            </p:cNvPr>
            <p:cNvSpPr>
              <a:spLocks noChangeArrowheads="1"/>
            </p:cNvSpPr>
            <p:nvPr/>
          </p:nvSpPr>
          <p:spPr bwMode="auto">
            <a:xfrm>
              <a:off x="8072438" y="4335463"/>
              <a:ext cx="61913" cy="1746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38">
              <a:extLst>
                <a:ext uri="{FF2B5EF4-FFF2-40B4-BE49-F238E27FC236}">
                  <a16:creationId xmlns:a16="http://schemas.microsoft.com/office/drawing/2014/main" id="{6C90F573-2B05-4048-9A83-F4F4D8AACBF6}"/>
                </a:ext>
              </a:extLst>
            </p:cNvPr>
            <p:cNvSpPr>
              <a:spLocks noChangeArrowheads="1"/>
            </p:cNvSpPr>
            <p:nvPr/>
          </p:nvSpPr>
          <p:spPr bwMode="auto">
            <a:xfrm>
              <a:off x="8104188" y="4262438"/>
              <a:ext cx="39688" cy="19050"/>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39">
              <a:extLst>
                <a:ext uri="{FF2B5EF4-FFF2-40B4-BE49-F238E27FC236}">
                  <a16:creationId xmlns:a16="http://schemas.microsoft.com/office/drawing/2014/main" id="{BE6B8F67-248F-4445-8165-22E6A1D7E6AD}"/>
                </a:ext>
              </a:extLst>
            </p:cNvPr>
            <p:cNvSpPr>
              <a:spLocks noChangeArrowheads="1"/>
            </p:cNvSpPr>
            <p:nvPr/>
          </p:nvSpPr>
          <p:spPr bwMode="auto">
            <a:xfrm>
              <a:off x="8023225" y="4371976"/>
              <a:ext cx="71438" cy="1746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0">
              <a:extLst>
                <a:ext uri="{FF2B5EF4-FFF2-40B4-BE49-F238E27FC236}">
                  <a16:creationId xmlns:a16="http://schemas.microsoft.com/office/drawing/2014/main" id="{A48C9861-5F9C-46FA-A102-A183C7D55278}"/>
                </a:ext>
              </a:extLst>
            </p:cNvPr>
            <p:cNvSpPr>
              <a:spLocks noChangeArrowheads="1"/>
            </p:cNvSpPr>
            <p:nvPr/>
          </p:nvSpPr>
          <p:spPr bwMode="auto">
            <a:xfrm>
              <a:off x="8147050" y="4408488"/>
              <a:ext cx="77788" cy="1746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41">
              <a:extLst>
                <a:ext uri="{FF2B5EF4-FFF2-40B4-BE49-F238E27FC236}">
                  <a16:creationId xmlns:a16="http://schemas.microsoft.com/office/drawing/2014/main" id="{3F60C54C-C1AA-455D-827E-BF25687D91CF}"/>
                </a:ext>
              </a:extLst>
            </p:cNvPr>
            <p:cNvSpPr>
              <a:spLocks noChangeArrowheads="1"/>
            </p:cNvSpPr>
            <p:nvPr/>
          </p:nvSpPr>
          <p:spPr bwMode="auto">
            <a:xfrm>
              <a:off x="8104188" y="4371976"/>
              <a:ext cx="88900" cy="1746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42">
              <a:extLst>
                <a:ext uri="{FF2B5EF4-FFF2-40B4-BE49-F238E27FC236}">
                  <a16:creationId xmlns:a16="http://schemas.microsoft.com/office/drawing/2014/main" id="{FBBB751A-D74D-4C35-8897-366945C35C00}"/>
                </a:ext>
              </a:extLst>
            </p:cNvPr>
            <p:cNvSpPr>
              <a:spLocks noChangeArrowheads="1"/>
            </p:cNvSpPr>
            <p:nvPr/>
          </p:nvSpPr>
          <p:spPr bwMode="auto">
            <a:xfrm>
              <a:off x="8023225" y="4408488"/>
              <a:ext cx="114300" cy="1746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3">
              <a:extLst>
                <a:ext uri="{FF2B5EF4-FFF2-40B4-BE49-F238E27FC236}">
                  <a16:creationId xmlns:a16="http://schemas.microsoft.com/office/drawing/2014/main" id="{C09FF941-E71D-4069-8656-AB9742A7B8C0}"/>
                </a:ext>
              </a:extLst>
            </p:cNvPr>
            <p:cNvSpPr>
              <a:spLocks noChangeArrowheads="1"/>
            </p:cNvSpPr>
            <p:nvPr/>
          </p:nvSpPr>
          <p:spPr bwMode="auto">
            <a:xfrm>
              <a:off x="8204200" y="4371976"/>
              <a:ext cx="23813" cy="1746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4">
              <a:extLst>
                <a:ext uri="{FF2B5EF4-FFF2-40B4-BE49-F238E27FC236}">
                  <a16:creationId xmlns:a16="http://schemas.microsoft.com/office/drawing/2014/main" id="{C264377A-6EAA-4E5B-A9D6-AD62D5384394}"/>
                </a:ext>
              </a:extLst>
            </p:cNvPr>
            <p:cNvSpPr>
              <a:spLocks noChangeArrowheads="1"/>
            </p:cNvSpPr>
            <p:nvPr/>
          </p:nvSpPr>
          <p:spPr bwMode="auto">
            <a:xfrm>
              <a:off x="8145463" y="4443413"/>
              <a:ext cx="47625" cy="19050"/>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90E80FA7-5184-4EF8-ABEA-605CCEFF80BF}"/>
                </a:ext>
              </a:extLst>
            </p:cNvPr>
            <p:cNvSpPr>
              <a:spLocks noChangeArrowheads="1"/>
            </p:cNvSpPr>
            <p:nvPr/>
          </p:nvSpPr>
          <p:spPr bwMode="auto">
            <a:xfrm>
              <a:off x="8023225" y="4443413"/>
              <a:ext cx="38100" cy="19050"/>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46">
              <a:extLst>
                <a:ext uri="{FF2B5EF4-FFF2-40B4-BE49-F238E27FC236}">
                  <a16:creationId xmlns:a16="http://schemas.microsoft.com/office/drawing/2014/main" id="{6EB2DF4D-B937-46FE-95C3-B92B9B3A4BB6}"/>
                </a:ext>
              </a:extLst>
            </p:cNvPr>
            <p:cNvSpPr>
              <a:spLocks noChangeArrowheads="1"/>
            </p:cNvSpPr>
            <p:nvPr/>
          </p:nvSpPr>
          <p:spPr bwMode="auto">
            <a:xfrm>
              <a:off x="8072438" y="4443413"/>
              <a:ext cx="61913" cy="19050"/>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7AE35A54-C9B3-400C-B3B5-92184450599E}"/>
                </a:ext>
              </a:extLst>
            </p:cNvPr>
            <p:cNvSpPr>
              <a:spLocks noEditPoints="1"/>
            </p:cNvSpPr>
            <p:nvPr/>
          </p:nvSpPr>
          <p:spPr bwMode="auto">
            <a:xfrm>
              <a:off x="7889875" y="4119563"/>
              <a:ext cx="563563" cy="560388"/>
            </a:xfrm>
            <a:custGeom>
              <a:avLst/>
              <a:gdLst>
                <a:gd name="T0" fmla="*/ 632 w 684"/>
                <a:gd name="T1" fmla="*/ 633 h 681"/>
                <a:gd name="T2" fmla="*/ 580 w 684"/>
                <a:gd name="T3" fmla="*/ 640 h 681"/>
                <a:gd name="T4" fmla="*/ 638 w 684"/>
                <a:gd name="T5" fmla="*/ 581 h 681"/>
                <a:gd name="T6" fmla="*/ 632 w 684"/>
                <a:gd name="T7" fmla="*/ 633 h 681"/>
                <a:gd name="T8" fmla="*/ 447 w 684"/>
                <a:gd name="T9" fmla="*/ 509 h 681"/>
                <a:gd name="T10" fmla="*/ 508 w 684"/>
                <a:gd name="T11" fmla="*/ 448 h 681"/>
                <a:gd name="T12" fmla="*/ 624 w 684"/>
                <a:gd name="T13" fmla="*/ 565 h 681"/>
                <a:gd name="T14" fmla="*/ 564 w 684"/>
                <a:gd name="T15" fmla="*/ 625 h 681"/>
                <a:gd name="T16" fmla="*/ 447 w 684"/>
                <a:gd name="T17" fmla="*/ 509 h 681"/>
                <a:gd name="T18" fmla="*/ 425 w 684"/>
                <a:gd name="T19" fmla="*/ 456 h 681"/>
                <a:gd name="T20" fmla="*/ 455 w 684"/>
                <a:gd name="T21" fmla="*/ 426 h 681"/>
                <a:gd name="T22" fmla="*/ 477 w 684"/>
                <a:gd name="T23" fmla="*/ 448 h 681"/>
                <a:gd name="T24" fmla="*/ 447 w 684"/>
                <a:gd name="T25" fmla="*/ 478 h 681"/>
                <a:gd name="T26" fmla="*/ 425 w 684"/>
                <a:gd name="T27" fmla="*/ 456 h 681"/>
                <a:gd name="T28" fmla="*/ 258 w 684"/>
                <a:gd name="T29" fmla="*/ 496 h 681"/>
                <a:gd name="T30" fmla="*/ 22 w 684"/>
                <a:gd name="T31" fmla="*/ 259 h 681"/>
                <a:gd name="T32" fmla="*/ 258 w 684"/>
                <a:gd name="T33" fmla="*/ 22 h 681"/>
                <a:gd name="T34" fmla="*/ 495 w 684"/>
                <a:gd name="T35" fmla="*/ 259 h 681"/>
                <a:gd name="T36" fmla="*/ 258 w 684"/>
                <a:gd name="T37" fmla="*/ 496 h 681"/>
                <a:gd name="T38" fmla="*/ 647 w 684"/>
                <a:gd name="T39" fmla="*/ 557 h 681"/>
                <a:gd name="T40" fmla="*/ 508 w 684"/>
                <a:gd name="T41" fmla="*/ 417 h 681"/>
                <a:gd name="T42" fmla="*/ 493 w 684"/>
                <a:gd name="T43" fmla="*/ 433 h 681"/>
                <a:gd name="T44" fmla="*/ 469 w 684"/>
                <a:gd name="T45" fmla="*/ 408 h 681"/>
                <a:gd name="T46" fmla="*/ 517 w 684"/>
                <a:gd name="T47" fmla="*/ 259 h 681"/>
                <a:gd name="T48" fmla="*/ 258 w 684"/>
                <a:gd name="T49" fmla="*/ 0 h 681"/>
                <a:gd name="T50" fmla="*/ 0 w 684"/>
                <a:gd name="T51" fmla="*/ 259 h 681"/>
                <a:gd name="T52" fmla="*/ 258 w 684"/>
                <a:gd name="T53" fmla="*/ 518 h 681"/>
                <a:gd name="T54" fmla="*/ 408 w 684"/>
                <a:gd name="T55" fmla="*/ 469 h 681"/>
                <a:gd name="T56" fmla="*/ 432 w 684"/>
                <a:gd name="T57" fmla="*/ 494 h 681"/>
                <a:gd name="T58" fmla="*/ 417 w 684"/>
                <a:gd name="T59" fmla="*/ 509 h 681"/>
                <a:gd name="T60" fmla="*/ 556 w 684"/>
                <a:gd name="T61" fmla="*/ 648 h 681"/>
                <a:gd name="T62" fmla="*/ 647 w 684"/>
                <a:gd name="T63" fmla="*/ 648 h 681"/>
                <a:gd name="T64" fmla="*/ 647 w 684"/>
                <a:gd name="T65" fmla="*/ 557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4" h="681">
                  <a:moveTo>
                    <a:pt x="632" y="633"/>
                  </a:moveTo>
                  <a:cubicBezTo>
                    <a:pt x="618" y="647"/>
                    <a:pt x="596" y="649"/>
                    <a:pt x="580" y="640"/>
                  </a:cubicBezTo>
                  <a:cubicBezTo>
                    <a:pt x="638" y="581"/>
                    <a:pt x="638" y="581"/>
                    <a:pt x="638" y="581"/>
                  </a:cubicBezTo>
                  <a:cubicBezTo>
                    <a:pt x="642" y="587"/>
                    <a:pt x="654" y="611"/>
                    <a:pt x="632" y="633"/>
                  </a:cubicBezTo>
                  <a:moveTo>
                    <a:pt x="447" y="509"/>
                  </a:moveTo>
                  <a:cubicBezTo>
                    <a:pt x="508" y="448"/>
                    <a:pt x="508" y="448"/>
                    <a:pt x="508" y="448"/>
                  </a:cubicBezTo>
                  <a:cubicBezTo>
                    <a:pt x="624" y="565"/>
                    <a:pt x="624" y="565"/>
                    <a:pt x="624" y="565"/>
                  </a:cubicBezTo>
                  <a:cubicBezTo>
                    <a:pt x="564" y="625"/>
                    <a:pt x="564" y="625"/>
                    <a:pt x="564" y="625"/>
                  </a:cubicBezTo>
                  <a:lnTo>
                    <a:pt x="447" y="509"/>
                  </a:lnTo>
                  <a:close/>
                  <a:moveTo>
                    <a:pt x="425" y="456"/>
                  </a:moveTo>
                  <a:cubicBezTo>
                    <a:pt x="436" y="447"/>
                    <a:pt x="446" y="437"/>
                    <a:pt x="455" y="426"/>
                  </a:cubicBezTo>
                  <a:cubicBezTo>
                    <a:pt x="477" y="448"/>
                    <a:pt x="477" y="448"/>
                    <a:pt x="477" y="448"/>
                  </a:cubicBezTo>
                  <a:cubicBezTo>
                    <a:pt x="447" y="478"/>
                    <a:pt x="447" y="478"/>
                    <a:pt x="447" y="478"/>
                  </a:cubicBezTo>
                  <a:lnTo>
                    <a:pt x="425" y="456"/>
                  </a:lnTo>
                  <a:close/>
                  <a:moveTo>
                    <a:pt x="258" y="496"/>
                  </a:moveTo>
                  <a:cubicBezTo>
                    <a:pt x="128" y="496"/>
                    <a:pt x="22" y="390"/>
                    <a:pt x="22" y="259"/>
                  </a:cubicBezTo>
                  <a:cubicBezTo>
                    <a:pt x="22" y="128"/>
                    <a:pt x="128" y="22"/>
                    <a:pt x="258" y="22"/>
                  </a:cubicBezTo>
                  <a:cubicBezTo>
                    <a:pt x="389" y="22"/>
                    <a:pt x="495" y="128"/>
                    <a:pt x="495" y="259"/>
                  </a:cubicBezTo>
                  <a:cubicBezTo>
                    <a:pt x="495" y="390"/>
                    <a:pt x="389" y="496"/>
                    <a:pt x="258" y="496"/>
                  </a:cubicBezTo>
                  <a:moveTo>
                    <a:pt x="647" y="557"/>
                  </a:moveTo>
                  <a:cubicBezTo>
                    <a:pt x="508" y="417"/>
                    <a:pt x="508" y="417"/>
                    <a:pt x="508" y="417"/>
                  </a:cubicBezTo>
                  <a:cubicBezTo>
                    <a:pt x="493" y="433"/>
                    <a:pt x="493" y="433"/>
                    <a:pt x="493" y="433"/>
                  </a:cubicBezTo>
                  <a:cubicBezTo>
                    <a:pt x="469" y="408"/>
                    <a:pt x="469" y="408"/>
                    <a:pt x="469" y="408"/>
                  </a:cubicBezTo>
                  <a:cubicBezTo>
                    <a:pt x="499" y="366"/>
                    <a:pt x="517" y="315"/>
                    <a:pt x="517" y="259"/>
                  </a:cubicBezTo>
                  <a:cubicBezTo>
                    <a:pt x="517" y="116"/>
                    <a:pt x="401" y="0"/>
                    <a:pt x="258" y="0"/>
                  </a:cubicBezTo>
                  <a:cubicBezTo>
                    <a:pt x="116" y="0"/>
                    <a:pt x="0" y="116"/>
                    <a:pt x="0" y="259"/>
                  </a:cubicBezTo>
                  <a:cubicBezTo>
                    <a:pt x="0" y="402"/>
                    <a:pt x="116" y="518"/>
                    <a:pt x="258" y="518"/>
                  </a:cubicBezTo>
                  <a:cubicBezTo>
                    <a:pt x="314" y="518"/>
                    <a:pt x="366" y="500"/>
                    <a:pt x="408" y="469"/>
                  </a:cubicBezTo>
                  <a:cubicBezTo>
                    <a:pt x="432" y="494"/>
                    <a:pt x="432" y="494"/>
                    <a:pt x="432" y="494"/>
                  </a:cubicBezTo>
                  <a:cubicBezTo>
                    <a:pt x="417" y="509"/>
                    <a:pt x="417" y="509"/>
                    <a:pt x="417" y="509"/>
                  </a:cubicBezTo>
                  <a:cubicBezTo>
                    <a:pt x="556" y="648"/>
                    <a:pt x="556" y="648"/>
                    <a:pt x="556" y="648"/>
                  </a:cubicBezTo>
                  <a:cubicBezTo>
                    <a:pt x="572" y="665"/>
                    <a:pt x="615" y="681"/>
                    <a:pt x="647" y="648"/>
                  </a:cubicBezTo>
                  <a:cubicBezTo>
                    <a:pt x="684" y="611"/>
                    <a:pt x="659" y="569"/>
                    <a:pt x="647" y="557"/>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F7659AA5-2FE1-4746-91F2-C96055B1867C}"/>
                </a:ext>
              </a:extLst>
            </p:cNvPr>
            <p:cNvSpPr>
              <a:spLocks noEditPoints="1"/>
            </p:cNvSpPr>
            <p:nvPr/>
          </p:nvSpPr>
          <p:spPr bwMode="auto">
            <a:xfrm>
              <a:off x="7943850" y="4173538"/>
              <a:ext cx="319088" cy="319088"/>
            </a:xfrm>
            <a:custGeom>
              <a:avLst/>
              <a:gdLst>
                <a:gd name="T0" fmla="*/ 193 w 387"/>
                <a:gd name="T1" fmla="*/ 367 h 388"/>
                <a:gd name="T2" fmla="*/ 21 w 387"/>
                <a:gd name="T3" fmla="*/ 194 h 388"/>
                <a:gd name="T4" fmla="*/ 193 w 387"/>
                <a:gd name="T5" fmla="*/ 22 h 388"/>
                <a:gd name="T6" fmla="*/ 366 w 387"/>
                <a:gd name="T7" fmla="*/ 194 h 388"/>
                <a:gd name="T8" fmla="*/ 193 w 387"/>
                <a:gd name="T9" fmla="*/ 367 h 388"/>
                <a:gd name="T10" fmla="*/ 193 w 387"/>
                <a:gd name="T11" fmla="*/ 0 h 388"/>
                <a:gd name="T12" fmla="*/ 0 w 387"/>
                <a:gd name="T13" fmla="*/ 194 h 388"/>
                <a:gd name="T14" fmla="*/ 193 w 387"/>
                <a:gd name="T15" fmla="*/ 388 h 388"/>
                <a:gd name="T16" fmla="*/ 387 w 387"/>
                <a:gd name="T17" fmla="*/ 194 h 388"/>
                <a:gd name="T18" fmla="*/ 193 w 387"/>
                <a:gd name="T19"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388">
                  <a:moveTo>
                    <a:pt x="193" y="367"/>
                  </a:moveTo>
                  <a:cubicBezTo>
                    <a:pt x="98" y="367"/>
                    <a:pt x="21" y="289"/>
                    <a:pt x="21" y="194"/>
                  </a:cubicBezTo>
                  <a:cubicBezTo>
                    <a:pt x="21" y="99"/>
                    <a:pt x="98" y="22"/>
                    <a:pt x="193" y="22"/>
                  </a:cubicBezTo>
                  <a:cubicBezTo>
                    <a:pt x="288" y="22"/>
                    <a:pt x="366" y="99"/>
                    <a:pt x="366" y="194"/>
                  </a:cubicBezTo>
                  <a:cubicBezTo>
                    <a:pt x="366" y="289"/>
                    <a:pt x="288" y="367"/>
                    <a:pt x="193" y="367"/>
                  </a:cubicBezTo>
                  <a:moveTo>
                    <a:pt x="193" y="0"/>
                  </a:moveTo>
                  <a:cubicBezTo>
                    <a:pt x="86" y="0"/>
                    <a:pt x="0" y="87"/>
                    <a:pt x="0" y="194"/>
                  </a:cubicBezTo>
                  <a:cubicBezTo>
                    <a:pt x="0" y="301"/>
                    <a:pt x="86" y="388"/>
                    <a:pt x="193" y="388"/>
                  </a:cubicBezTo>
                  <a:cubicBezTo>
                    <a:pt x="300" y="388"/>
                    <a:pt x="387" y="301"/>
                    <a:pt x="387" y="194"/>
                  </a:cubicBezTo>
                  <a:cubicBezTo>
                    <a:pt x="387" y="87"/>
                    <a:pt x="300" y="0"/>
                    <a:pt x="19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2" name="Rectangle 51">
            <a:extLst>
              <a:ext uri="{FF2B5EF4-FFF2-40B4-BE49-F238E27FC236}">
                <a16:creationId xmlns:a16="http://schemas.microsoft.com/office/drawing/2014/main" id="{8CDAA98A-647D-4A1A-B49F-5595D496BBC9}"/>
              </a:ext>
            </a:extLst>
          </p:cNvPr>
          <p:cNvSpPr/>
          <p:nvPr/>
        </p:nvSpPr>
        <p:spPr>
          <a:xfrm>
            <a:off x="9802859" y="4074583"/>
            <a:ext cx="1419715" cy="307777"/>
          </a:xfrm>
          <a:prstGeom prst="rect">
            <a:avLst/>
          </a:prstGeom>
        </p:spPr>
        <p:txBody>
          <a:bodyPr wrap="square">
            <a:spAutoFit/>
          </a:bodyPr>
          <a:lstStyle/>
          <a:p>
            <a:pPr lvl="0" algn="ctr"/>
            <a:r>
              <a:rPr lang="en-US" sz="1400" b="1" dirty="0">
                <a:solidFill>
                  <a:schemeClr val="accent4"/>
                </a:solidFill>
                <a:cs typeface="Calibri Light"/>
              </a:rPr>
              <a:t>Description</a:t>
            </a:r>
          </a:p>
        </p:txBody>
      </p:sp>
      <p:grpSp>
        <p:nvGrpSpPr>
          <p:cNvPr id="53" name="Group 52">
            <a:extLst>
              <a:ext uri="{FF2B5EF4-FFF2-40B4-BE49-F238E27FC236}">
                <a16:creationId xmlns:a16="http://schemas.microsoft.com/office/drawing/2014/main" id="{2656140D-59F9-4BE6-90AC-5096A7C489C7}"/>
              </a:ext>
            </a:extLst>
          </p:cNvPr>
          <p:cNvGrpSpPr/>
          <p:nvPr/>
        </p:nvGrpSpPr>
        <p:grpSpPr>
          <a:xfrm>
            <a:off x="9590214" y="2087838"/>
            <a:ext cx="1803384" cy="1803384"/>
            <a:chOff x="9108633" y="3297660"/>
            <a:chExt cx="1803384" cy="1803384"/>
          </a:xfrm>
        </p:grpSpPr>
        <p:sp>
          <p:nvSpPr>
            <p:cNvPr id="54" name="Oval 53">
              <a:extLst>
                <a:ext uri="{FF2B5EF4-FFF2-40B4-BE49-F238E27FC236}">
                  <a16:creationId xmlns:a16="http://schemas.microsoft.com/office/drawing/2014/main" id="{3D4113E7-1290-49F7-957E-7A8D60BD0058}"/>
                </a:ext>
              </a:extLst>
            </p:cNvPr>
            <p:cNvSpPr/>
            <p:nvPr/>
          </p:nvSpPr>
          <p:spPr bwMode="gray">
            <a:xfrm>
              <a:off x="9108633" y="3297660"/>
              <a:ext cx="1803384" cy="1803384"/>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lnSpc>
                  <a:spcPct val="90000"/>
                </a:lnSpc>
                <a:spcBef>
                  <a:spcPts val="1200"/>
                </a:spcBef>
              </a:pPr>
              <a:endParaRPr lang="en-US" sz="2000" b="1" dirty="0">
                <a:solidFill>
                  <a:schemeClr val="tx2"/>
                </a:solidFill>
              </a:endParaRPr>
            </a:p>
          </p:txBody>
        </p:sp>
        <p:grpSp>
          <p:nvGrpSpPr>
            <p:cNvPr id="55" name="Group 54">
              <a:extLst>
                <a:ext uri="{FF2B5EF4-FFF2-40B4-BE49-F238E27FC236}">
                  <a16:creationId xmlns:a16="http://schemas.microsoft.com/office/drawing/2014/main" id="{2FA31EA7-1241-4CF4-AA50-E6A2DB0446A4}"/>
                </a:ext>
              </a:extLst>
            </p:cNvPr>
            <p:cNvGrpSpPr/>
            <p:nvPr/>
          </p:nvGrpSpPr>
          <p:grpSpPr>
            <a:xfrm>
              <a:off x="9721981" y="3764402"/>
              <a:ext cx="618311" cy="869900"/>
              <a:chOff x="10487025" y="4083050"/>
              <a:chExt cx="460375" cy="647700"/>
            </a:xfrm>
            <a:solidFill>
              <a:schemeClr val="bg1"/>
            </a:solidFill>
          </p:grpSpPr>
          <p:sp>
            <p:nvSpPr>
              <p:cNvPr id="56" name="Freeform 52">
                <a:extLst>
                  <a:ext uri="{FF2B5EF4-FFF2-40B4-BE49-F238E27FC236}">
                    <a16:creationId xmlns:a16="http://schemas.microsoft.com/office/drawing/2014/main" id="{28175C12-DDE8-4B0C-98A1-E4C869406407}"/>
                  </a:ext>
                </a:extLst>
              </p:cNvPr>
              <p:cNvSpPr>
                <a:spLocks noEditPoints="1"/>
              </p:cNvSpPr>
              <p:nvPr/>
            </p:nvSpPr>
            <p:spPr bwMode="auto">
              <a:xfrm>
                <a:off x="10487025" y="4083050"/>
                <a:ext cx="460375" cy="647700"/>
              </a:xfrm>
              <a:custGeom>
                <a:avLst/>
                <a:gdLst>
                  <a:gd name="T0" fmla="*/ 13 w 290"/>
                  <a:gd name="T1" fmla="*/ 39 h 408"/>
                  <a:gd name="T2" fmla="*/ 26 w 290"/>
                  <a:gd name="T3" fmla="*/ 39 h 408"/>
                  <a:gd name="T4" fmla="*/ 26 w 290"/>
                  <a:gd name="T5" fmla="*/ 382 h 408"/>
                  <a:gd name="T6" fmla="*/ 250 w 290"/>
                  <a:gd name="T7" fmla="*/ 382 h 408"/>
                  <a:gd name="T8" fmla="*/ 250 w 290"/>
                  <a:gd name="T9" fmla="*/ 395 h 408"/>
                  <a:gd name="T10" fmla="*/ 13 w 290"/>
                  <a:gd name="T11" fmla="*/ 395 h 408"/>
                  <a:gd name="T12" fmla="*/ 13 w 290"/>
                  <a:gd name="T13" fmla="*/ 39 h 408"/>
                  <a:gd name="T14" fmla="*/ 191 w 290"/>
                  <a:gd name="T15" fmla="*/ 22 h 408"/>
                  <a:gd name="T16" fmla="*/ 267 w 290"/>
                  <a:gd name="T17" fmla="*/ 99 h 408"/>
                  <a:gd name="T18" fmla="*/ 191 w 290"/>
                  <a:gd name="T19" fmla="*/ 99 h 408"/>
                  <a:gd name="T20" fmla="*/ 191 w 290"/>
                  <a:gd name="T21" fmla="*/ 22 h 408"/>
                  <a:gd name="T22" fmla="*/ 39 w 290"/>
                  <a:gd name="T23" fmla="*/ 13 h 408"/>
                  <a:gd name="T24" fmla="*/ 178 w 290"/>
                  <a:gd name="T25" fmla="*/ 13 h 408"/>
                  <a:gd name="T26" fmla="*/ 178 w 290"/>
                  <a:gd name="T27" fmla="*/ 112 h 408"/>
                  <a:gd name="T28" fmla="*/ 277 w 290"/>
                  <a:gd name="T29" fmla="*/ 112 h 408"/>
                  <a:gd name="T30" fmla="*/ 277 w 290"/>
                  <a:gd name="T31" fmla="*/ 369 h 408"/>
                  <a:gd name="T32" fmla="*/ 39 w 290"/>
                  <a:gd name="T33" fmla="*/ 369 h 408"/>
                  <a:gd name="T34" fmla="*/ 39 w 290"/>
                  <a:gd name="T35" fmla="*/ 13 h 408"/>
                  <a:gd name="T36" fmla="*/ 26 w 290"/>
                  <a:gd name="T37" fmla="*/ 0 h 408"/>
                  <a:gd name="T38" fmla="*/ 26 w 290"/>
                  <a:gd name="T39" fmla="*/ 26 h 408"/>
                  <a:gd name="T40" fmla="*/ 0 w 290"/>
                  <a:gd name="T41" fmla="*/ 26 h 408"/>
                  <a:gd name="T42" fmla="*/ 0 w 290"/>
                  <a:gd name="T43" fmla="*/ 408 h 408"/>
                  <a:gd name="T44" fmla="*/ 264 w 290"/>
                  <a:gd name="T45" fmla="*/ 408 h 408"/>
                  <a:gd name="T46" fmla="*/ 264 w 290"/>
                  <a:gd name="T47" fmla="*/ 382 h 408"/>
                  <a:gd name="T48" fmla="*/ 290 w 290"/>
                  <a:gd name="T49" fmla="*/ 382 h 408"/>
                  <a:gd name="T50" fmla="*/ 290 w 290"/>
                  <a:gd name="T51" fmla="*/ 102 h 408"/>
                  <a:gd name="T52" fmla="*/ 187 w 290"/>
                  <a:gd name="T53" fmla="*/ 0 h 408"/>
                  <a:gd name="T54" fmla="*/ 26 w 290"/>
                  <a:gd name="T55"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0" h="408">
                    <a:moveTo>
                      <a:pt x="13" y="39"/>
                    </a:moveTo>
                    <a:lnTo>
                      <a:pt x="26" y="39"/>
                    </a:lnTo>
                    <a:lnTo>
                      <a:pt x="26" y="382"/>
                    </a:lnTo>
                    <a:lnTo>
                      <a:pt x="250" y="382"/>
                    </a:lnTo>
                    <a:lnTo>
                      <a:pt x="250" y="395"/>
                    </a:lnTo>
                    <a:lnTo>
                      <a:pt x="13" y="395"/>
                    </a:lnTo>
                    <a:lnTo>
                      <a:pt x="13" y="39"/>
                    </a:lnTo>
                    <a:close/>
                    <a:moveTo>
                      <a:pt x="191" y="22"/>
                    </a:moveTo>
                    <a:lnTo>
                      <a:pt x="267" y="99"/>
                    </a:lnTo>
                    <a:lnTo>
                      <a:pt x="191" y="99"/>
                    </a:lnTo>
                    <a:lnTo>
                      <a:pt x="191" y="22"/>
                    </a:lnTo>
                    <a:close/>
                    <a:moveTo>
                      <a:pt x="39" y="13"/>
                    </a:moveTo>
                    <a:lnTo>
                      <a:pt x="178" y="13"/>
                    </a:lnTo>
                    <a:lnTo>
                      <a:pt x="178" y="112"/>
                    </a:lnTo>
                    <a:lnTo>
                      <a:pt x="277" y="112"/>
                    </a:lnTo>
                    <a:lnTo>
                      <a:pt x="277" y="369"/>
                    </a:lnTo>
                    <a:lnTo>
                      <a:pt x="39" y="369"/>
                    </a:lnTo>
                    <a:lnTo>
                      <a:pt x="39" y="13"/>
                    </a:lnTo>
                    <a:close/>
                    <a:moveTo>
                      <a:pt x="26" y="0"/>
                    </a:moveTo>
                    <a:lnTo>
                      <a:pt x="26" y="26"/>
                    </a:lnTo>
                    <a:lnTo>
                      <a:pt x="0" y="26"/>
                    </a:lnTo>
                    <a:lnTo>
                      <a:pt x="0" y="408"/>
                    </a:lnTo>
                    <a:lnTo>
                      <a:pt x="264" y="408"/>
                    </a:lnTo>
                    <a:lnTo>
                      <a:pt x="264" y="382"/>
                    </a:lnTo>
                    <a:lnTo>
                      <a:pt x="290" y="382"/>
                    </a:lnTo>
                    <a:lnTo>
                      <a:pt x="290" y="102"/>
                    </a:lnTo>
                    <a:lnTo>
                      <a:pt x="187" y="0"/>
                    </a:lnTo>
                    <a:lnTo>
                      <a:pt x="2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53">
                <a:extLst>
                  <a:ext uri="{FF2B5EF4-FFF2-40B4-BE49-F238E27FC236}">
                    <a16:creationId xmlns:a16="http://schemas.microsoft.com/office/drawing/2014/main" id="{6DA14613-5C63-4A55-88B8-7AAB579B852E}"/>
                  </a:ext>
                </a:extLst>
              </p:cNvPr>
              <p:cNvSpPr>
                <a:spLocks noChangeArrowheads="1"/>
              </p:cNvSpPr>
              <p:nvPr/>
            </p:nvSpPr>
            <p:spPr bwMode="auto">
              <a:xfrm>
                <a:off x="10591800" y="4322763"/>
                <a:ext cx="292100" cy="222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4">
                <a:extLst>
                  <a:ext uri="{FF2B5EF4-FFF2-40B4-BE49-F238E27FC236}">
                    <a16:creationId xmlns:a16="http://schemas.microsoft.com/office/drawing/2014/main" id="{A6CA4CA8-A8AE-4A52-A3B5-9A6220CB1C4D}"/>
                  </a:ext>
                </a:extLst>
              </p:cNvPr>
              <p:cNvSpPr>
                <a:spLocks noChangeArrowheads="1"/>
              </p:cNvSpPr>
              <p:nvPr/>
            </p:nvSpPr>
            <p:spPr bwMode="auto">
              <a:xfrm>
                <a:off x="10591800" y="4406900"/>
                <a:ext cx="292100" cy="2063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Rectangle 55">
                <a:extLst>
                  <a:ext uri="{FF2B5EF4-FFF2-40B4-BE49-F238E27FC236}">
                    <a16:creationId xmlns:a16="http://schemas.microsoft.com/office/drawing/2014/main" id="{196C81D9-D2E9-47ED-9388-9F0FCAABEFC6}"/>
                  </a:ext>
                </a:extLst>
              </p:cNvPr>
              <p:cNvSpPr>
                <a:spLocks noChangeArrowheads="1"/>
              </p:cNvSpPr>
              <p:nvPr/>
            </p:nvSpPr>
            <p:spPr bwMode="auto">
              <a:xfrm>
                <a:off x="10591800" y="4491038"/>
                <a:ext cx="292100" cy="2063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Rectangle 56">
                <a:extLst>
                  <a:ext uri="{FF2B5EF4-FFF2-40B4-BE49-F238E27FC236}">
                    <a16:creationId xmlns:a16="http://schemas.microsoft.com/office/drawing/2014/main" id="{2CCB82D8-8363-41C9-83C4-69761DD294CE}"/>
                  </a:ext>
                </a:extLst>
              </p:cNvPr>
              <p:cNvSpPr>
                <a:spLocks noChangeArrowheads="1"/>
              </p:cNvSpPr>
              <p:nvPr/>
            </p:nvSpPr>
            <p:spPr bwMode="auto">
              <a:xfrm>
                <a:off x="10591800" y="4573588"/>
                <a:ext cx="125413" cy="222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57">
                <a:extLst>
                  <a:ext uri="{FF2B5EF4-FFF2-40B4-BE49-F238E27FC236}">
                    <a16:creationId xmlns:a16="http://schemas.microsoft.com/office/drawing/2014/main" id="{700358EA-73A8-4DFC-99BD-A57ECCB65BDF}"/>
                  </a:ext>
                </a:extLst>
              </p:cNvPr>
              <p:cNvSpPr>
                <a:spLocks noChangeArrowheads="1"/>
              </p:cNvSpPr>
              <p:nvPr/>
            </p:nvSpPr>
            <p:spPr bwMode="auto">
              <a:xfrm>
                <a:off x="10799763" y="4573588"/>
                <a:ext cx="84138" cy="222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62" name="Group 61">
            <a:extLst>
              <a:ext uri="{FF2B5EF4-FFF2-40B4-BE49-F238E27FC236}">
                <a16:creationId xmlns:a16="http://schemas.microsoft.com/office/drawing/2014/main" id="{F9E4CB25-35C3-4910-80DF-01AF437B25EF}"/>
              </a:ext>
            </a:extLst>
          </p:cNvPr>
          <p:cNvGrpSpPr/>
          <p:nvPr/>
        </p:nvGrpSpPr>
        <p:grpSpPr>
          <a:xfrm>
            <a:off x="2561870" y="2648154"/>
            <a:ext cx="174674" cy="682752"/>
            <a:chOff x="2560320" y="3200400"/>
            <a:chExt cx="341376" cy="682752"/>
          </a:xfrm>
        </p:grpSpPr>
        <p:cxnSp>
          <p:nvCxnSpPr>
            <p:cNvPr id="63" name="Straight Connector 62">
              <a:extLst>
                <a:ext uri="{FF2B5EF4-FFF2-40B4-BE49-F238E27FC236}">
                  <a16:creationId xmlns:a16="http://schemas.microsoft.com/office/drawing/2014/main" id="{6153CF12-29E6-4603-BDA7-BB92CF504C97}"/>
                </a:ext>
              </a:extLst>
            </p:cNvPr>
            <p:cNvCxnSpPr/>
            <p:nvPr/>
          </p:nvCxnSpPr>
          <p:spPr>
            <a:xfrm>
              <a:off x="2560320" y="3200400"/>
              <a:ext cx="341376" cy="34137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FB6648-1D74-48EC-BA71-AB7210FA23D2}"/>
                </a:ext>
              </a:extLst>
            </p:cNvPr>
            <p:cNvCxnSpPr>
              <a:cxnSpLocks/>
            </p:cNvCxnSpPr>
            <p:nvPr/>
          </p:nvCxnSpPr>
          <p:spPr>
            <a:xfrm flipV="1">
              <a:off x="2560320" y="3541776"/>
              <a:ext cx="341376" cy="34137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CC7CA241-C4A8-4C1C-AA30-93AE5F5B214D}"/>
              </a:ext>
            </a:extLst>
          </p:cNvPr>
          <p:cNvGrpSpPr/>
          <p:nvPr/>
        </p:nvGrpSpPr>
        <p:grpSpPr>
          <a:xfrm>
            <a:off x="4803490" y="2648154"/>
            <a:ext cx="174674" cy="682752"/>
            <a:chOff x="2560320" y="3200400"/>
            <a:chExt cx="341376" cy="682752"/>
          </a:xfrm>
        </p:grpSpPr>
        <p:cxnSp>
          <p:nvCxnSpPr>
            <p:cNvPr id="66" name="Straight Connector 65">
              <a:extLst>
                <a:ext uri="{FF2B5EF4-FFF2-40B4-BE49-F238E27FC236}">
                  <a16:creationId xmlns:a16="http://schemas.microsoft.com/office/drawing/2014/main" id="{4E8DC51D-CE53-4B60-BA52-568AE2930BC0}"/>
                </a:ext>
              </a:extLst>
            </p:cNvPr>
            <p:cNvCxnSpPr/>
            <p:nvPr/>
          </p:nvCxnSpPr>
          <p:spPr>
            <a:xfrm>
              <a:off x="2560320" y="3200400"/>
              <a:ext cx="341376" cy="34137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3F0AD09-B8E3-4C6B-9680-201BDE93A3FC}"/>
                </a:ext>
              </a:extLst>
            </p:cNvPr>
            <p:cNvCxnSpPr>
              <a:cxnSpLocks/>
            </p:cNvCxnSpPr>
            <p:nvPr/>
          </p:nvCxnSpPr>
          <p:spPr>
            <a:xfrm flipV="1">
              <a:off x="2560320" y="3541776"/>
              <a:ext cx="341376" cy="34137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F36E00BF-A63B-4AF8-9223-D2E9F63A4D4B}"/>
              </a:ext>
            </a:extLst>
          </p:cNvPr>
          <p:cNvGrpSpPr/>
          <p:nvPr/>
        </p:nvGrpSpPr>
        <p:grpSpPr>
          <a:xfrm>
            <a:off x="7053726" y="2648154"/>
            <a:ext cx="174674" cy="682752"/>
            <a:chOff x="2560320" y="3200400"/>
            <a:chExt cx="341376" cy="682752"/>
          </a:xfrm>
        </p:grpSpPr>
        <p:cxnSp>
          <p:nvCxnSpPr>
            <p:cNvPr id="69" name="Straight Connector 68">
              <a:extLst>
                <a:ext uri="{FF2B5EF4-FFF2-40B4-BE49-F238E27FC236}">
                  <a16:creationId xmlns:a16="http://schemas.microsoft.com/office/drawing/2014/main" id="{EEC24F77-0918-4550-9ECE-B1A39BD752AB}"/>
                </a:ext>
              </a:extLst>
            </p:cNvPr>
            <p:cNvCxnSpPr/>
            <p:nvPr/>
          </p:nvCxnSpPr>
          <p:spPr>
            <a:xfrm>
              <a:off x="2560320" y="3200400"/>
              <a:ext cx="341376" cy="34137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8507EA4-F987-4AD3-8F95-B391EF4332FD}"/>
                </a:ext>
              </a:extLst>
            </p:cNvPr>
            <p:cNvCxnSpPr>
              <a:cxnSpLocks/>
            </p:cNvCxnSpPr>
            <p:nvPr/>
          </p:nvCxnSpPr>
          <p:spPr>
            <a:xfrm flipV="1">
              <a:off x="2560320" y="3541776"/>
              <a:ext cx="341376" cy="34137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80C53654-FAB0-4FB5-8D5E-749AA7FC3436}"/>
              </a:ext>
            </a:extLst>
          </p:cNvPr>
          <p:cNvGrpSpPr/>
          <p:nvPr/>
        </p:nvGrpSpPr>
        <p:grpSpPr>
          <a:xfrm>
            <a:off x="9287977" y="2648154"/>
            <a:ext cx="174674" cy="682752"/>
            <a:chOff x="2560320" y="3200400"/>
            <a:chExt cx="341376" cy="682752"/>
          </a:xfrm>
        </p:grpSpPr>
        <p:cxnSp>
          <p:nvCxnSpPr>
            <p:cNvPr id="72" name="Straight Connector 71">
              <a:extLst>
                <a:ext uri="{FF2B5EF4-FFF2-40B4-BE49-F238E27FC236}">
                  <a16:creationId xmlns:a16="http://schemas.microsoft.com/office/drawing/2014/main" id="{367E63A5-9BD8-456B-AC60-F6C1CF83441D}"/>
                </a:ext>
              </a:extLst>
            </p:cNvPr>
            <p:cNvCxnSpPr/>
            <p:nvPr/>
          </p:nvCxnSpPr>
          <p:spPr>
            <a:xfrm>
              <a:off x="2560320" y="3200400"/>
              <a:ext cx="341376" cy="341376"/>
            </a:xfrm>
            <a:prstGeom prst="line">
              <a:avLst/>
            </a:prstGeom>
            <a:ln w="381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32742D-02C4-4F5B-98B5-86EFBE9EBD18}"/>
                </a:ext>
              </a:extLst>
            </p:cNvPr>
            <p:cNvCxnSpPr>
              <a:cxnSpLocks/>
            </p:cNvCxnSpPr>
            <p:nvPr/>
          </p:nvCxnSpPr>
          <p:spPr>
            <a:xfrm flipV="1">
              <a:off x="2560320" y="3541776"/>
              <a:ext cx="341376" cy="341376"/>
            </a:xfrm>
            <a:prstGeom prst="line">
              <a:avLst/>
            </a:prstGeom>
            <a:ln w="38100" cap="rnd">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865640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4F54-CDE4-448A-A25F-14B317F89A1A}"/>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42D29102-EAF1-45B0-B4AE-0C913D879A5A}"/>
              </a:ext>
            </a:extLst>
          </p:cNvPr>
          <p:cNvSpPr>
            <a:spLocks noGrp="1"/>
          </p:cNvSpPr>
          <p:nvPr>
            <p:ph type="body" sz="quarter" idx="13"/>
          </p:nvPr>
        </p:nvSpPr>
        <p:spPr/>
        <p:txBody>
          <a:bodyPr/>
          <a:lstStyle/>
          <a:p>
            <a:endParaRPr lang="en-US"/>
          </a:p>
        </p:txBody>
      </p:sp>
      <p:sp>
        <p:nvSpPr>
          <p:cNvPr id="5" name="TextBox 4">
            <a:extLst>
              <a:ext uri="{FF2B5EF4-FFF2-40B4-BE49-F238E27FC236}">
                <a16:creationId xmlns:a16="http://schemas.microsoft.com/office/drawing/2014/main" id="{75BF1FDF-1669-4EA4-B734-ABFD504DE0A9}"/>
              </a:ext>
            </a:extLst>
          </p:cNvPr>
          <p:cNvSpPr txBox="1"/>
          <p:nvPr/>
        </p:nvSpPr>
        <p:spPr>
          <a:xfrm>
            <a:off x="2215112" y="2038279"/>
            <a:ext cx="7667469" cy="369332"/>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b="1" dirty="0"/>
              <a:t>Title</a:t>
            </a:r>
          </a:p>
        </p:txBody>
      </p:sp>
      <p:grpSp>
        <p:nvGrpSpPr>
          <p:cNvPr id="6" name="Group 5">
            <a:extLst>
              <a:ext uri="{FF2B5EF4-FFF2-40B4-BE49-F238E27FC236}">
                <a16:creationId xmlns:a16="http://schemas.microsoft.com/office/drawing/2014/main" id="{BAA2D56F-C006-4C8B-A237-1086E46E94CC}"/>
              </a:ext>
            </a:extLst>
          </p:cNvPr>
          <p:cNvGrpSpPr/>
          <p:nvPr/>
        </p:nvGrpSpPr>
        <p:grpSpPr>
          <a:xfrm>
            <a:off x="3076977" y="3916708"/>
            <a:ext cx="6035120" cy="550117"/>
            <a:chOff x="4767454" y="836630"/>
            <a:chExt cx="4227690" cy="550117"/>
          </a:xfrm>
        </p:grpSpPr>
        <p:sp>
          <p:nvSpPr>
            <p:cNvPr id="7" name="TextBox 6">
              <a:extLst>
                <a:ext uri="{FF2B5EF4-FFF2-40B4-BE49-F238E27FC236}">
                  <a16:creationId xmlns:a16="http://schemas.microsoft.com/office/drawing/2014/main" id="{854F6253-5ED4-4CB8-BF45-D95DCE277591}"/>
                </a:ext>
              </a:extLst>
            </p:cNvPr>
            <p:cNvSpPr txBox="1"/>
            <p:nvPr/>
          </p:nvSpPr>
          <p:spPr>
            <a:xfrm>
              <a:off x="4767454" y="836630"/>
              <a:ext cx="935263" cy="338554"/>
            </a:xfrm>
            <a:prstGeom prst="rect">
              <a:avLst/>
            </a:prstGeom>
            <a:noFill/>
          </p:spPr>
          <p:txBody>
            <a:bodyPr wrap="none" rtlCol="0">
              <a:spAutoFit/>
            </a:bodyPr>
            <a:lstStyle/>
            <a:p>
              <a:r>
                <a:rPr lang="en-US" sz="1600" b="1" dirty="0"/>
                <a:t>Title Details</a:t>
              </a:r>
            </a:p>
          </p:txBody>
        </p:sp>
        <p:sp>
          <p:nvSpPr>
            <p:cNvPr id="8" name="TextBox 7">
              <a:extLst>
                <a:ext uri="{FF2B5EF4-FFF2-40B4-BE49-F238E27FC236}">
                  <a16:creationId xmlns:a16="http://schemas.microsoft.com/office/drawing/2014/main" id="{F44228BE-1F00-4ED4-A852-C28CD121509A}"/>
                </a:ext>
              </a:extLst>
            </p:cNvPr>
            <p:cNvSpPr txBox="1"/>
            <p:nvPr/>
          </p:nvSpPr>
          <p:spPr>
            <a:xfrm>
              <a:off x="4813360" y="1109748"/>
              <a:ext cx="4181784" cy="276999"/>
            </a:xfrm>
            <a:prstGeom prst="rect">
              <a:avLst/>
            </a:prstGeom>
            <a:noFill/>
          </p:spPr>
          <p:txBody>
            <a:bodyPr wrap="square" rtlCol="0">
              <a:spAutoFit/>
            </a:bodyPr>
            <a:lstStyle/>
            <a:p>
              <a:r>
                <a:rPr lang="en-US" sz="1200" dirty="0"/>
                <a:t>Further details</a:t>
              </a:r>
            </a:p>
          </p:txBody>
        </p:sp>
      </p:grpSp>
      <p:grpSp>
        <p:nvGrpSpPr>
          <p:cNvPr id="9" name="Group 8">
            <a:extLst>
              <a:ext uri="{FF2B5EF4-FFF2-40B4-BE49-F238E27FC236}">
                <a16:creationId xmlns:a16="http://schemas.microsoft.com/office/drawing/2014/main" id="{1B27835C-570F-41DF-8B6F-A8F30176AA68}"/>
              </a:ext>
            </a:extLst>
          </p:cNvPr>
          <p:cNvGrpSpPr/>
          <p:nvPr/>
        </p:nvGrpSpPr>
        <p:grpSpPr>
          <a:xfrm>
            <a:off x="3091236" y="4692940"/>
            <a:ext cx="6297307" cy="513683"/>
            <a:chOff x="4813360" y="1616990"/>
            <a:chExt cx="4181784" cy="513683"/>
          </a:xfrm>
        </p:grpSpPr>
        <p:sp>
          <p:nvSpPr>
            <p:cNvPr id="10" name="TextBox 9">
              <a:extLst>
                <a:ext uri="{FF2B5EF4-FFF2-40B4-BE49-F238E27FC236}">
                  <a16:creationId xmlns:a16="http://schemas.microsoft.com/office/drawing/2014/main" id="{5E9683DB-3A54-449C-AC73-8AD5B836CAA1}"/>
                </a:ext>
              </a:extLst>
            </p:cNvPr>
            <p:cNvSpPr txBox="1"/>
            <p:nvPr/>
          </p:nvSpPr>
          <p:spPr>
            <a:xfrm>
              <a:off x="4813360" y="1616990"/>
              <a:ext cx="886591" cy="338554"/>
            </a:xfrm>
            <a:prstGeom prst="rect">
              <a:avLst/>
            </a:prstGeom>
            <a:noFill/>
          </p:spPr>
          <p:txBody>
            <a:bodyPr wrap="none" rtlCol="0">
              <a:spAutoFit/>
            </a:bodyPr>
            <a:lstStyle/>
            <a:p>
              <a:r>
                <a:rPr lang="en-US" sz="1600" b="1" dirty="0"/>
                <a:t>Title Details</a:t>
              </a:r>
            </a:p>
          </p:txBody>
        </p:sp>
        <p:sp>
          <p:nvSpPr>
            <p:cNvPr id="11" name="TextBox 10">
              <a:extLst>
                <a:ext uri="{FF2B5EF4-FFF2-40B4-BE49-F238E27FC236}">
                  <a16:creationId xmlns:a16="http://schemas.microsoft.com/office/drawing/2014/main" id="{DF8C7981-4A5C-4F95-B224-1F4CFB6952C9}"/>
                </a:ext>
              </a:extLst>
            </p:cNvPr>
            <p:cNvSpPr txBox="1"/>
            <p:nvPr/>
          </p:nvSpPr>
          <p:spPr>
            <a:xfrm>
              <a:off x="4813360" y="1853674"/>
              <a:ext cx="4181784" cy="276999"/>
            </a:xfrm>
            <a:prstGeom prst="rect">
              <a:avLst/>
            </a:prstGeom>
            <a:noFill/>
          </p:spPr>
          <p:txBody>
            <a:bodyPr wrap="square" rtlCol="0">
              <a:spAutoFit/>
            </a:bodyPr>
            <a:lstStyle/>
            <a:p>
              <a:r>
                <a:rPr lang="en-US" sz="1200" dirty="0"/>
                <a:t>Further Details</a:t>
              </a:r>
            </a:p>
          </p:txBody>
        </p:sp>
      </p:grpSp>
      <p:sp>
        <p:nvSpPr>
          <p:cNvPr id="12" name="TextBox 11">
            <a:extLst>
              <a:ext uri="{FF2B5EF4-FFF2-40B4-BE49-F238E27FC236}">
                <a16:creationId xmlns:a16="http://schemas.microsoft.com/office/drawing/2014/main" id="{3DF9B9CA-92F9-4947-9872-1E0DC8E8BCF3}"/>
              </a:ext>
            </a:extLst>
          </p:cNvPr>
          <p:cNvSpPr txBox="1"/>
          <p:nvPr/>
        </p:nvSpPr>
        <p:spPr>
          <a:xfrm>
            <a:off x="2215111" y="2712195"/>
            <a:ext cx="7667469" cy="369332"/>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b="1" dirty="0"/>
              <a:t>Title</a:t>
            </a:r>
          </a:p>
        </p:txBody>
      </p:sp>
      <p:sp>
        <p:nvSpPr>
          <p:cNvPr id="13" name="TextBox 12">
            <a:extLst>
              <a:ext uri="{FF2B5EF4-FFF2-40B4-BE49-F238E27FC236}">
                <a16:creationId xmlns:a16="http://schemas.microsoft.com/office/drawing/2014/main" id="{994C6D2E-5809-4AE8-A57F-E2153B246B4F}"/>
              </a:ext>
            </a:extLst>
          </p:cNvPr>
          <p:cNvSpPr txBox="1"/>
          <p:nvPr/>
        </p:nvSpPr>
        <p:spPr>
          <a:xfrm>
            <a:off x="2215111" y="3420344"/>
            <a:ext cx="7667469" cy="369332"/>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b="1" dirty="0"/>
              <a:t>Title</a:t>
            </a:r>
          </a:p>
        </p:txBody>
      </p:sp>
      <p:sp>
        <p:nvSpPr>
          <p:cNvPr id="14" name="Rectangle: Top Corners Rounded 13">
            <a:extLst>
              <a:ext uri="{FF2B5EF4-FFF2-40B4-BE49-F238E27FC236}">
                <a16:creationId xmlns:a16="http://schemas.microsoft.com/office/drawing/2014/main" id="{D4D17CE3-82AC-4D4E-839B-2DC10978604A}"/>
              </a:ext>
            </a:extLst>
          </p:cNvPr>
          <p:cNvSpPr/>
          <p:nvPr/>
        </p:nvSpPr>
        <p:spPr>
          <a:xfrm rot="5400000">
            <a:off x="998679" y="1028966"/>
            <a:ext cx="448128" cy="2466755"/>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Top Corners Rounded 14">
            <a:extLst>
              <a:ext uri="{FF2B5EF4-FFF2-40B4-BE49-F238E27FC236}">
                <a16:creationId xmlns:a16="http://schemas.microsoft.com/office/drawing/2014/main" id="{C439B8FD-18FD-4DDE-805B-D59318F75791}"/>
              </a:ext>
            </a:extLst>
          </p:cNvPr>
          <p:cNvSpPr/>
          <p:nvPr/>
        </p:nvSpPr>
        <p:spPr>
          <a:xfrm rot="5400000">
            <a:off x="998679" y="1680111"/>
            <a:ext cx="448128" cy="2466755"/>
          </a:xfrm>
          <a:prstGeom prst="round2SameRect">
            <a:avLst>
              <a:gd name="adj1" fmla="val 50000"/>
              <a:gd name="adj2" fmla="val 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Top Corners Rounded 15">
            <a:extLst>
              <a:ext uri="{FF2B5EF4-FFF2-40B4-BE49-F238E27FC236}">
                <a16:creationId xmlns:a16="http://schemas.microsoft.com/office/drawing/2014/main" id="{DB0065F7-43BE-489A-B11C-AF1DEF7C0D15}"/>
              </a:ext>
            </a:extLst>
          </p:cNvPr>
          <p:cNvSpPr/>
          <p:nvPr/>
        </p:nvSpPr>
        <p:spPr>
          <a:xfrm rot="5400000">
            <a:off x="998679" y="2335991"/>
            <a:ext cx="448128" cy="2466755"/>
          </a:xfrm>
          <a:prstGeom prst="round2SameRect">
            <a:avLst>
              <a:gd name="adj1" fmla="val 50000"/>
              <a:gd name="adj2"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Arrow: Chevron 16">
            <a:extLst>
              <a:ext uri="{FF2B5EF4-FFF2-40B4-BE49-F238E27FC236}">
                <a16:creationId xmlns:a16="http://schemas.microsoft.com/office/drawing/2014/main" id="{FAD089F9-3B6C-4DD3-AF60-D8B4471F00F7}"/>
              </a:ext>
            </a:extLst>
          </p:cNvPr>
          <p:cNvSpPr/>
          <p:nvPr/>
        </p:nvSpPr>
        <p:spPr bwMode="ltGray">
          <a:xfrm rot="41111">
            <a:off x="2862356" y="4059953"/>
            <a:ext cx="267986" cy="369230"/>
          </a:xfrm>
          <a:prstGeom prst="chevron">
            <a:avLst/>
          </a:prstGeom>
          <a:solidFill>
            <a:schemeClr val="tx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8" name="Arrow: Chevron 17">
            <a:extLst>
              <a:ext uri="{FF2B5EF4-FFF2-40B4-BE49-F238E27FC236}">
                <a16:creationId xmlns:a16="http://schemas.microsoft.com/office/drawing/2014/main" id="{8CF6BE94-5EFB-47D6-9D74-49E1937D8F91}"/>
              </a:ext>
            </a:extLst>
          </p:cNvPr>
          <p:cNvSpPr/>
          <p:nvPr/>
        </p:nvSpPr>
        <p:spPr bwMode="ltGray">
          <a:xfrm rot="41111">
            <a:off x="2862355" y="4820166"/>
            <a:ext cx="267986" cy="369230"/>
          </a:xfrm>
          <a:prstGeom prst="chevron">
            <a:avLst/>
          </a:prstGeom>
          <a:solidFill>
            <a:schemeClr val="tx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Tree>
    <p:extLst>
      <p:ext uri="{BB962C8B-B14F-4D97-AF65-F5344CB8AC3E}">
        <p14:creationId xmlns:p14="http://schemas.microsoft.com/office/powerpoint/2010/main" val="269237062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D8CAEB6-C86A-4D81-9FF4-A21471A0F88A}"/>
              </a:ext>
            </a:extLst>
          </p:cNvPr>
          <p:cNvSpPr>
            <a:spLocks noGrp="1"/>
          </p:cNvSpPr>
          <p:nvPr>
            <p:ph type="body" sz="quarter" idx="12"/>
          </p:nvPr>
        </p:nvSpPr>
        <p:spPr/>
        <p:txBody>
          <a:bodyPr/>
          <a:lstStyle/>
          <a:p>
            <a:endParaRPr lang="en-US"/>
          </a:p>
        </p:txBody>
      </p:sp>
      <p:sp>
        <p:nvSpPr>
          <p:cNvPr id="8" name="Text Placeholder 7">
            <a:extLst>
              <a:ext uri="{FF2B5EF4-FFF2-40B4-BE49-F238E27FC236}">
                <a16:creationId xmlns:a16="http://schemas.microsoft.com/office/drawing/2014/main" id="{2BB672CE-D8FC-4654-A154-AB076D1BB56A}"/>
              </a:ext>
            </a:extLst>
          </p:cNvPr>
          <p:cNvSpPr>
            <a:spLocks noGrp="1"/>
          </p:cNvSpPr>
          <p:nvPr>
            <p:ph type="body" sz="quarter" idx="14"/>
          </p:nvPr>
        </p:nvSpPr>
        <p:spPr/>
        <p:txBody>
          <a:bodyPr/>
          <a:lstStyle/>
          <a:p>
            <a:endParaRPr lang="en-US"/>
          </a:p>
        </p:txBody>
      </p:sp>
      <p:sp>
        <p:nvSpPr>
          <p:cNvPr id="9" name="Text Placeholder 8">
            <a:extLst>
              <a:ext uri="{FF2B5EF4-FFF2-40B4-BE49-F238E27FC236}">
                <a16:creationId xmlns:a16="http://schemas.microsoft.com/office/drawing/2014/main" id="{C908B6B4-3002-424A-9A4C-866B0B00C6ED}"/>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511F9C50-FB08-4066-9C0B-B16C369B9580}"/>
              </a:ext>
            </a:extLst>
          </p:cNvPr>
          <p:cNvSpPr>
            <a:spLocks noGrp="1"/>
          </p:cNvSpPr>
          <p:nvPr>
            <p:ph type="ctrTitle"/>
          </p:nvPr>
        </p:nvSpPr>
        <p:spPr/>
        <p:txBody>
          <a:bodyPr/>
          <a:lstStyle/>
          <a:p>
            <a:r>
              <a:rPr lang="en-US" dirty="0"/>
              <a:t>Tables</a:t>
            </a:r>
          </a:p>
        </p:txBody>
      </p:sp>
    </p:spTree>
    <p:extLst>
      <p:ext uri="{BB962C8B-B14F-4D97-AF65-F5344CB8AC3E}">
        <p14:creationId xmlns:p14="http://schemas.microsoft.com/office/powerpoint/2010/main" val="382567502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F11298-FC8B-4375-BF55-DEC136767025}"/>
              </a:ext>
            </a:extLst>
          </p:cNvPr>
          <p:cNvSpPr>
            <a:spLocks noGrp="1"/>
          </p:cNvSpPr>
          <p:nvPr>
            <p:ph type="title"/>
          </p:nvPr>
        </p:nvSpPr>
        <p:spPr/>
        <p:txBody>
          <a:bodyPr/>
          <a:lstStyle/>
          <a:p>
            <a:r>
              <a:rPr lang="en-US" dirty="0"/>
              <a:t>Basic Table</a:t>
            </a:r>
          </a:p>
        </p:txBody>
      </p:sp>
      <p:sp>
        <p:nvSpPr>
          <p:cNvPr id="7" name="Text Placeholder 6">
            <a:extLst>
              <a:ext uri="{FF2B5EF4-FFF2-40B4-BE49-F238E27FC236}">
                <a16:creationId xmlns:a16="http://schemas.microsoft.com/office/drawing/2014/main" id="{E8C57E66-7DBA-4B08-8204-E666BD012611}"/>
              </a:ext>
            </a:extLst>
          </p:cNvPr>
          <p:cNvSpPr>
            <a:spLocks noGrp="1"/>
          </p:cNvSpPr>
          <p:nvPr>
            <p:ph type="body" sz="quarter" idx="13"/>
          </p:nvPr>
        </p:nvSpPr>
        <p:spPr/>
        <p:txBody>
          <a:bodyPr/>
          <a:lstStyle/>
          <a:p>
            <a:endParaRPr lang="en-US"/>
          </a:p>
        </p:txBody>
      </p:sp>
      <p:graphicFrame>
        <p:nvGraphicFramePr>
          <p:cNvPr id="9" name="Table 9">
            <a:extLst>
              <a:ext uri="{FF2B5EF4-FFF2-40B4-BE49-F238E27FC236}">
                <a16:creationId xmlns:a16="http://schemas.microsoft.com/office/drawing/2014/main" id="{1C470A74-8581-45A7-A147-7DC44DD7BA25}"/>
              </a:ext>
            </a:extLst>
          </p:cNvPr>
          <p:cNvGraphicFramePr>
            <a:graphicFrameLocks noGrp="1"/>
          </p:cNvGraphicFramePr>
          <p:nvPr>
            <p:extLst>
              <p:ext uri="{D42A27DB-BD31-4B8C-83A1-F6EECF244321}">
                <p14:modId xmlns:p14="http://schemas.microsoft.com/office/powerpoint/2010/main" val="793785928"/>
              </p:ext>
            </p:extLst>
          </p:nvPr>
        </p:nvGraphicFramePr>
        <p:xfrm>
          <a:off x="609440" y="1816946"/>
          <a:ext cx="10969945" cy="3578015"/>
        </p:xfrm>
        <a:graphic>
          <a:graphicData uri="http://schemas.openxmlformats.org/drawingml/2006/table">
            <a:tbl>
              <a:tblPr firstRow="1" bandRow="1">
                <a:tableStyleId>{2D5ABB26-0587-4C30-8999-92F81FD0307C}</a:tableStyleId>
              </a:tblPr>
              <a:tblGrid>
                <a:gridCol w="2193989">
                  <a:extLst>
                    <a:ext uri="{9D8B030D-6E8A-4147-A177-3AD203B41FA5}">
                      <a16:colId xmlns:a16="http://schemas.microsoft.com/office/drawing/2014/main" val="843363504"/>
                    </a:ext>
                  </a:extLst>
                </a:gridCol>
                <a:gridCol w="2193989">
                  <a:extLst>
                    <a:ext uri="{9D8B030D-6E8A-4147-A177-3AD203B41FA5}">
                      <a16:colId xmlns:a16="http://schemas.microsoft.com/office/drawing/2014/main" val="1378080242"/>
                    </a:ext>
                  </a:extLst>
                </a:gridCol>
                <a:gridCol w="2193989">
                  <a:extLst>
                    <a:ext uri="{9D8B030D-6E8A-4147-A177-3AD203B41FA5}">
                      <a16:colId xmlns:a16="http://schemas.microsoft.com/office/drawing/2014/main" val="3530879707"/>
                    </a:ext>
                  </a:extLst>
                </a:gridCol>
                <a:gridCol w="2193989">
                  <a:extLst>
                    <a:ext uri="{9D8B030D-6E8A-4147-A177-3AD203B41FA5}">
                      <a16:colId xmlns:a16="http://schemas.microsoft.com/office/drawing/2014/main" val="53112012"/>
                    </a:ext>
                  </a:extLst>
                </a:gridCol>
                <a:gridCol w="2193989">
                  <a:extLst>
                    <a:ext uri="{9D8B030D-6E8A-4147-A177-3AD203B41FA5}">
                      <a16:colId xmlns:a16="http://schemas.microsoft.com/office/drawing/2014/main" val="1794410691"/>
                    </a:ext>
                  </a:extLst>
                </a:gridCol>
              </a:tblGrid>
              <a:tr h="511145">
                <a:tc>
                  <a:txBody>
                    <a:bodyPr/>
                    <a:lstStyle/>
                    <a:p>
                      <a:r>
                        <a:rPr lang="en-US" dirty="0">
                          <a:solidFill>
                            <a:schemeClr val="bg1"/>
                          </a:solidFill>
                        </a:rPr>
                        <a:t>Column A</a:t>
                      </a:r>
                    </a:p>
                  </a:txBody>
                  <a:tcPr anchor="ctr">
                    <a:solidFill>
                      <a:schemeClr val="tx2"/>
                    </a:solidFill>
                  </a:tcPr>
                </a:tc>
                <a:tc>
                  <a:txBody>
                    <a:bodyPr/>
                    <a:lstStyle/>
                    <a:p>
                      <a:pPr algn="ctr"/>
                      <a:r>
                        <a:rPr lang="en-US" dirty="0">
                          <a:solidFill>
                            <a:schemeClr val="bg1"/>
                          </a:solidFill>
                        </a:rPr>
                        <a:t>Column B</a:t>
                      </a:r>
                    </a:p>
                  </a:txBody>
                  <a:tcPr anchor="ctr">
                    <a:solidFill>
                      <a:schemeClr val="tx2"/>
                    </a:solidFill>
                  </a:tcPr>
                </a:tc>
                <a:tc>
                  <a:txBody>
                    <a:bodyPr/>
                    <a:lstStyle/>
                    <a:p>
                      <a:pPr algn="ctr"/>
                      <a:r>
                        <a:rPr lang="en-US" dirty="0">
                          <a:solidFill>
                            <a:schemeClr val="bg1"/>
                          </a:solidFill>
                        </a:rPr>
                        <a:t>Column C</a:t>
                      </a:r>
                    </a:p>
                  </a:txBody>
                  <a:tcPr anchor="ctr">
                    <a:solidFill>
                      <a:schemeClr val="tx2"/>
                    </a:solidFill>
                  </a:tcPr>
                </a:tc>
                <a:tc>
                  <a:txBody>
                    <a:bodyPr/>
                    <a:lstStyle/>
                    <a:p>
                      <a:pPr algn="ctr"/>
                      <a:r>
                        <a:rPr lang="en-US" dirty="0">
                          <a:solidFill>
                            <a:schemeClr val="bg1"/>
                          </a:solidFill>
                        </a:rPr>
                        <a:t>Column D</a:t>
                      </a:r>
                    </a:p>
                  </a:txBody>
                  <a:tcPr anchor="ctr">
                    <a:solidFill>
                      <a:schemeClr val="tx2"/>
                    </a:solidFill>
                  </a:tcPr>
                </a:tc>
                <a:tc>
                  <a:txBody>
                    <a:bodyPr/>
                    <a:lstStyle/>
                    <a:p>
                      <a:pPr algn="ctr"/>
                      <a:r>
                        <a:rPr lang="en-US" dirty="0">
                          <a:solidFill>
                            <a:schemeClr val="bg1"/>
                          </a:solidFill>
                        </a:rPr>
                        <a:t>Column E</a:t>
                      </a:r>
                    </a:p>
                  </a:txBody>
                  <a:tcPr anchor="ctr">
                    <a:solidFill>
                      <a:schemeClr val="tx2"/>
                    </a:solidFill>
                  </a:tcPr>
                </a:tc>
                <a:extLst>
                  <a:ext uri="{0D108BD9-81ED-4DB2-BD59-A6C34878D82A}">
                    <a16:rowId xmlns:a16="http://schemas.microsoft.com/office/drawing/2014/main" val="4280651886"/>
                  </a:ext>
                </a:extLst>
              </a:tr>
              <a:tr h="511145">
                <a:tc>
                  <a:txBody>
                    <a:bodyPr/>
                    <a:lstStyle/>
                    <a:p>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564697227"/>
                  </a:ext>
                </a:extLst>
              </a:tr>
              <a:tr h="511145">
                <a:tc>
                  <a:txBody>
                    <a:bodyPr/>
                    <a:lstStyle/>
                    <a:p>
                      <a:endParaRPr lang="en-US" dirty="0"/>
                    </a:p>
                  </a:txBody>
                  <a:tcPr anchor="ctr">
                    <a:solidFill>
                      <a:schemeClr val="bg1">
                        <a:lumMod val="95000"/>
                      </a:schemeClr>
                    </a:solidFill>
                  </a:tcPr>
                </a:tc>
                <a:tc>
                  <a:txBody>
                    <a:bodyPr/>
                    <a:lstStyle/>
                    <a:p>
                      <a:pPr algn="ctr"/>
                      <a:endParaRPr lang="en-US" dirty="0"/>
                    </a:p>
                  </a:txBody>
                  <a:tcPr anchor="ctr">
                    <a:solidFill>
                      <a:schemeClr val="bg1">
                        <a:lumMod val="95000"/>
                      </a:schemeClr>
                    </a:solidFill>
                  </a:tcPr>
                </a:tc>
                <a:tc>
                  <a:txBody>
                    <a:bodyPr/>
                    <a:lstStyle/>
                    <a:p>
                      <a:pPr algn="ctr"/>
                      <a:endParaRPr lang="en-US"/>
                    </a:p>
                  </a:txBody>
                  <a:tcPr anchor="ctr">
                    <a:solidFill>
                      <a:schemeClr val="bg1">
                        <a:lumMod val="95000"/>
                      </a:schemeClr>
                    </a:solidFill>
                  </a:tcPr>
                </a:tc>
                <a:tc>
                  <a:txBody>
                    <a:bodyPr/>
                    <a:lstStyle/>
                    <a:p>
                      <a:pPr algn="ctr"/>
                      <a:endParaRPr lang="en-US"/>
                    </a:p>
                  </a:txBody>
                  <a:tcPr anchor="ctr">
                    <a:solidFill>
                      <a:schemeClr val="bg1">
                        <a:lumMod val="95000"/>
                      </a:schemeClr>
                    </a:solidFill>
                  </a:tcPr>
                </a:tc>
                <a:tc>
                  <a:txBody>
                    <a:bodyPr/>
                    <a:lstStyle/>
                    <a:p>
                      <a:pPr algn="ctr"/>
                      <a:endParaRPr lang="en-US" dirty="0"/>
                    </a:p>
                  </a:txBody>
                  <a:tcPr anchor="ctr">
                    <a:solidFill>
                      <a:schemeClr val="bg1">
                        <a:lumMod val="95000"/>
                      </a:schemeClr>
                    </a:solidFill>
                  </a:tcPr>
                </a:tc>
                <a:extLst>
                  <a:ext uri="{0D108BD9-81ED-4DB2-BD59-A6C34878D82A}">
                    <a16:rowId xmlns:a16="http://schemas.microsoft.com/office/drawing/2014/main" val="3923485872"/>
                  </a:ext>
                </a:extLst>
              </a:tr>
              <a:tr h="511145">
                <a:tc>
                  <a:txBody>
                    <a:bodyPr/>
                    <a:lstStyle/>
                    <a:p>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777151314"/>
                  </a:ext>
                </a:extLst>
              </a:tr>
              <a:tr h="511145">
                <a:tc>
                  <a:txBody>
                    <a:bodyPr/>
                    <a:lstStyle/>
                    <a:p>
                      <a:endParaRPr lang="en-US" dirty="0"/>
                    </a:p>
                  </a:txBody>
                  <a:tcPr anchor="ctr">
                    <a:solidFill>
                      <a:schemeClr val="bg1">
                        <a:lumMod val="95000"/>
                      </a:schemeClr>
                    </a:solidFill>
                  </a:tcPr>
                </a:tc>
                <a:tc>
                  <a:txBody>
                    <a:bodyPr/>
                    <a:lstStyle/>
                    <a:p>
                      <a:pPr algn="ctr"/>
                      <a:endParaRPr lang="en-US" dirty="0"/>
                    </a:p>
                  </a:txBody>
                  <a:tcPr anchor="ctr">
                    <a:solidFill>
                      <a:schemeClr val="bg1">
                        <a:lumMod val="95000"/>
                      </a:schemeClr>
                    </a:solidFill>
                  </a:tcPr>
                </a:tc>
                <a:tc>
                  <a:txBody>
                    <a:bodyPr/>
                    <a:lstStyle/>
                    <a:p>
                      <a:pPr algn="ctr"/>
                      <a:endParaRPr lang="en-US" dirty="0"/>
                    </a:p>
                  </a:txBody>
                  <a:tcPr anchor="ctr">
                    <a:solidFill>
                      <a:schemeClr val="bg1">
                        <a:lumMod val="95000"/>
                      </a:schemeClr>
                    </a:solidFill>
                  </a:tcPr>
                </a:tc>
                <a:tc>
                  <a:txBody>
                    <a:bodyPr/>
                    <a:lstStyle/>
                    <a:p>
                      <a:pPr algn="ctr"/>
                      <a:endParaRPr lang="en-US"/>
                    </a:p>
                  </a:txBody>
                  <a:tcPr anchor="ctr">
                    <a:solidFill>
                      <a:schemeClr val="bg1">
                        <a:lumMod val="95000"/>
                      </a:schemeClr>
                    </a:solidFill>
                  </a:tcPr>
                </a:tc>
                <a:tc>
                  <a:txBody>
                    <a:bodyPr/>
                    <a:lstStyle/>
                    <a:p>
                      <a:pPr algn="ctr"/>
                      <a:endParaRPr lang="en-US" dirty="0"/>
                    </a:p>
                  </a:txBody>
                  <a:tcPr anchor="ctr">
                    <a:solidFill>
                      <a:schemeClr val="bg1">
                        <a:lumMod val="95000"/>
                      </a:schemeClr>
                    </a:solidFill>
                  </a:tcPr>
                </a:tc>
                <a:extLst>
                  <a:ext uri="{0D108BD9-81ED-4DB2-BD59-A6C34878D82A}">
                    <a16:rowId xmlns:a16="http://schemas.microsoft.com/office/drawing/2014/main" val="2216176860"/>
                  </a:ext>
                </a:extLst>
              </a:tr>
              <a:tr h="511145">
                <a:tc>
                  <a:txBody>
                    <a:bodyPr/>
                    <a:lstStyle/>
                    <a:p>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2276475562"/>
                  </a:ext>
                </a:extLst>
              </a:tr>
              <a:tr h="511145">
                <a:tc>
                  <a:txBody>
                    <a:bodyPr/>
                    <a:lstStyle/>
                    <a:p>
                      <a:endParaRPr lang="en-US"/>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en-US" dirty="0"/>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en-US" dirty="0"/>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en-US" dirty="0"/>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en-US" dirty="0"/>
                    </a:p>
                  </a:txBody>
                  <a:tcPr anchor="ct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55123661"/>
                  </a:ext>
                </a:extLst>
              </a:tr>
            </a:tbl>
          </a:graphicData>
        </a:graphic>
      </p:graphicFrame>
    </p:spTree>
    <p:extLst>
      <p:ext uri="{BB962C8B-B14F-4D97-AF65-F5344CB8AC3E}">
        <p14:creationId xmlns:p14="http://schemas.microsoft.com/office/powerpoint/2010/main" val="133454247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F11298-FC8B-4375-BF55-DEC136767025}"/>
              </a:ext>
            </a:extLst>
          </p:cNvPr>
          <p:cNvSpPr>
            <a:spLocks noGrp="1"/>
          </p:cNvSpPr>
          <p:nvPr>
            <p:ph type="title"/>
          </p:nvPr>
        </p:nvSpPr>
        <p:spPr/>
        <p:txBody>
          <a:bodyPr/>
          <a:lstStyle/>
          <a:p>
            <a:r>
              <a:rPr lang="en-US" dirty="0"/>
              <a:t>Table</a:t>
            </a:r>
          </a:p>
        </p:txBody>
      </p:sp>
      <p:sp>
        <p:nvSpPr>
          <p:cNvPr id="7" name="Text Placeholder 6">
            <a:extLst>
              <a:ext uri="{FF2B5EF4-FFF2-40B4-BE49-F238E27FC236}">
                <a16:creationId xmlns:a16="http://schemas.microsoft.com/office/drawing/2014/main" id="{E8C57E66-7DBA-4B08-8204-E666BD012611}"/>
              </a:ext>
            </a:extLst>
          </p:cNvPr>
          <p:cNvSpPr>
            <a:spLocks noGrp="1"/>
          </p:cNvSpPr>
          <p:nvPr>
            <p:ph type="body" sz="quarter" idx="13"/>
          </p:nvPr>
        </p:nvSpPr>
        <p:spPr/>
        <p:txBody>
          <a:bodyPr/>
          <a:lstStyle/>
          <a:p>
            <a:endParaRPr lang="en-US"/>
          </a:p>
        </p:txBody>
      </p:sp>
      <p:sp>
        <p:nvSpPr>
          <p:cNvPr id="5" name="Rectangle 4">
            <a:extLst>
              <a:ext uri="{FF2B5EF4-FFF2-40B4-BE49-F238E27FC236}">
                <a16:creationId xmlns:a16="http://schemas.microsoft.com/office/drawing/2014/main" id="{DF8C2590-C872-49A9-AFD9-8604F3FB7022}"/>
              </a:ext>
            </a:extLst>
          </p:cNvPr>
          <p:cNvSpPr/>
          <p:nvPr/>
        </p:nvSpPr>
        <p:spPr>
          <a:xfrm>
            <a:off x="710202" y="2620057"/>
            <a:ext cx="1056083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2F6438C-2042-4F95-9C72-2978D70BDA46}"/>
              </a:ext>
            </a:extLst>
          </p:cNvPr>
          <p:cNvSpPr/>
          <p:nvPr/>
        </p:nvSpPr>
        <p:spPr>
          <a:xfrm>
            <a:off x="709325" y="5387092"/>
            <a:ext cx="10560830" cy="550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6BCA3F-82F2-4415-BB67-EC72A16C543F}"/>
              </a:ext>
            </a:extLst>
          </p:cNvPr>
          <p:cNvSpPr/>
          <p:nvPr/>
        </p:nvSpPr>
        <p:spPr>
          <a:xfrm>
            <a:off x="709325" y="4690012"/>
            <a:ext cx="1056083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1E6B7A2-ED33-47D1-9306-B9A71418F03C}"/>
              </a:ext>
            </a:extLst>
          </p:cNvPr>
          <p:cNvSpPr/>
          <p:nvPr/>
        </p:nvSpPr>
        <p:spPr>
          <a:xfrm>
            <a:off x="710202" y="3985246"/>
            <a:ext cx="1056083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458B61-875A-4B3F-8995-F926B4B997C4}"/>
              </a:ext>
            </a:extLst>
          </p:cNvPr>
          <p:cNvSpPr/>
          <p:nvPr/>
        </p:nvSpPr>
        <p:spPr>
          <a:xfrm>
            <a:off x="710202" y="3299729"/>
            <a:ext cx="1056083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0">
            <a:extLst>
              <a:ext uri="{FF2B5EF4-FFF2-40B4-BE49-F238E27FC236}">
                <a16:creationId xmlns:a16="http://schemas.microsoft.com/office/drawing/2014/main" id="{222AF364-7A5B-4E1B-B840-0D336077A4B9}"/>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97389" y="2743130"/>
            <a:ext cx="301752" cy="30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E6A2DBE7-7745-4632-B6A0-DDE5F08E90FD}"/>
              </a:ext>
            </a:extLst>
          </p:cNvPr>
          <p:cNvSpPr/>
          <p:nvPr/>
        </p:nvSpPr>
        <p:spPr>
          <a:xfrm>
            <a:off x="1103083" y="2763572"/>
            <a:ext cx="867491" cy="276999"/>
          </a:xfrm>
          <a:prstGeom prst="rect">
            <a:avLst/>
          </a:prstGeom>
        </p:spPr>
        <p:txBody>
          <a:bodyPr wrap="square">
            <a:spAutoFit/>
          </a:bodyPr>
          <a:lstStyle/>
          <a:p>
            <a:r>
              <a:rPr lang="en-US" sz="1200" b="1" dirty="0"/>
              <a:t>Row Title</a:t>
            </a:r>
            <a:endParaRPr lang="en-US" sz="1200" dirty="0"/>
          </a:p>
        </p:txBody>
      </p:sp>
      <p:pic>
        <p:nvPicPr>
          <p:cNvPr id="15" name="Picture 14">
            <a:extLst>
              <a:ext uri="{FF2B5EF4-FFF2-40B4-BE49-F238E27FC236}">
                <a16:creationId xmlns:a16="http://schemas.microsoft.com/office/drawing/2014/main" id="{1428D650-8EBD-4C11-85AC-089BFCEF1DF0}"/>
              </a:ext>
            </a:extLst>
          </p:cNvPr>
          <p:cNvPicPr>
            <a:picLocks noChangeAspect="1"/>
          </p:cNvPicPr>
          <p:nvPr/>
        </p:nvPicPr>
        <p:blipFill>
          <a:blip r:embed="rId3"/>
          <a:stretch>
            <a:fillRect/>
          </a:stretch>
        </p:blipFill>
        <p:spPr>
          <a:xfrm>
            <a:off x="797389" y="5511513"/>
            <a:ext cx="301752" cy="301752"/>
          </a:xfrm>
          <a:prstGeom prst="rect">
            <a:avLst/>
          </a:prstGeom>
        </p:spPr>
      </p:pic>
      <p:sp>
        <p:nvSpPr>
          <p:cNvPr id="16" name="Rectangle 15">
            <a:extLst>
              <a:ext uri="{FF2B5EF4-FFF2-40B4-BE49-F238E27FC236}">
                <a16:creationId xmlns:a16="http://schemas.microsoft.com/office/drawing/2014/main" id="{79728122-8E1D-4A25-B8C6-56429248C7CA}"/>
              </a:ext>
            </a:extLst>
          </p:cNvPr>
          <p:cNvSpPr/>
          <p:nvPr/>
        </p:nvSpPr>
        <p:spPr>
          <a:xfrm>
            <a:off x="1103082" y="5523890"/>
            <a:ext cx="1225429" cy="276999"/>
          </a:xfrm>
          <a:prstGeom prst="rect">
            <a:avLst/>
          </a:prstGeom>
        </p:spPr>
        <p:txBody>
          <a:bodyPr wrap="square">
            <a:spAutoFit/>
          </a:bodyPr>
          <a:lstStyle/>
          <a:p>
            <a:r>
              <a:rPr lang="en-US" sz="1200" b="1" dirty="0"/>
              <a:t>Row Title</a:t>
            </a:r>
            <a:endParaRPr lang="en-US" sz="1200" dirty="0"/>
          </a:p>
        </p:txBody>
      </p:sp>
      <p:sp>
        <p:nvSpPr>
          <p:cNvPr id="17" name="Rectangle 16">
            <a:extLst>
              <a:ext uri="{FF2B5EF4-FFF2-40B4-BE49-F238E27FC236}">
                <a16:creationId xmlns:a16="http://schemas.microsoft.com/office/drawing/2014/main" id="{B4DBCDB7-AFE6-4A7F-8BA1-AE2045DEC2F1}"/>
              </a:ext>
            </a:extLst>
          </p:cNvPr>
          <p:cNvSpPr/>
          <p:nvPr/>
        </p:nvSpPr>
        <p:spPr>
          <a:xfrm>
            <a:off x="1103083" y="4825833"/>
            <a:ext cx="1225428" cy="276999"/>
          </a:xfrm>
          <a:prstGeom prst="rect">
            <a:avLst/>
          </a:prstGeom>
        </p:spPr>
        <p:txBody>
          <a:bodyPr wrap="square">
            <a:spAutoFit/>
          </a:bodyPr>
          <a:lstStyle/>
          <a:p>
            <a:r>
              <a:rPr lang="en-US" sz="1200" b="1" dirty="0"/>
              <a:t>Row Title</a:t>
            </a:r>
            <a:endParaRPr lang="en-US" sz="1200" dirty="0"/>
          </a:p>
        </p:txBody>
      </p:sp>
      <p:pic>
        <p:nvPicPr>
          <p:cNvPr id="18" name="Picture 17">
            <a:extLst>
              <a:ext uri="{FF2B5EF4-FFF2-40B4-BE49-F238E27FC236}">
                <a16:creationId xmlns:a16="http://schemas.microsoft.com/office/drawing/2014/main" id="{9074C762-763F-4218-B109-7D6EF6A35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389" y="4813456"/>
            <a:ext cx="301752" cy="301752"/>
          </a:xfrm>
          <a:prstGeom prst="rect">
            <a:avLst/>
          </a:prstGeom>
        </p:spPr>
      </p:pic>
      <p:pic>
        <p:nvPicPr>
          <p:cNvPr id="19" name="Picture 18">
            <a:extLst>
              <a:ext uri="{FF2B5EF4-FFF2-40B4-BE49-F238E27FC236}">
                <a16:creationId xmlns:a16="http://schemas.microsoft.com/office/drawing/2014/main" id="{6A8F8285-8C8A-418F-80AC-30FE7FAA0B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770" y="4122406"/>
            <a:ext cx="224990" cy="274320"/>
          </a:xfrm>
          <a:prstGeom prst="rect">
            <a:avLst/>
          </a:prstGeom>
        </p:spPr>
      </p:pic>
      <p:sp>
        <p:nvSpPr>
          <p:cNvPr id="20" name="Rectangle 19">
            <a:extLst>
              <a:ext uri="{FF2B5EF4-FFF2-40B4-BE49-F238E27FC236}">
                <a16:creationId xmlns:a16="http://schemas.microsoft.com/office/drawing/2014/main" id="{4070913D-40D2-496F-94EB-D5D9BB261E16}"/>
              </a:ext>
            </a:extLst>
          </p:cNvPr>
          <p:cNvSpPr/>
          <p:nvPr/>
        </p:nvSpPr>
        <p:spPr>
          <a:xfrm>
            <a:off x="1103083" y="4121067"/>
            <a:ext cx="887334" cy="276999"/>
          </a:xfrm>
          <a:prstGeom prst="rect">
            <a:avLst/>
          </a:prstGeom>
        </p:spPr>
        <p:txBody>
          <a:bodyPr wrap="square">
            <a:spAutoFit/>
          </a:bodyPr>
          <a:lstStyle/>
          <a:p>
            <a:r>
              <a:rPr lang="en-US" sz="1200" b="1" dirty="0"/>
              <a:t>Row Title</a:t>
            </a:r>
            <a:endParaRPr lang="en-US" sz="1200" dirty="0"/>
          </a:p>
        </p:txBody>
      </p:sp>
      <p:pic>
        <p:nvPicPr>
          <p:cNvPr id="21" name="Picture 14">
            <a:extLst>
              <a:ext uri="{FF2B5EF4-FFF2-40B4-BE49-F238E27FC236}">
                <a16:creationId xmlns:a16="http://schemas.microsoft.com/office/drawing/2014/main" id="{5B882836-B966-47E3-A2F1-97AE94B96220}"/>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rot="10800000" flipH="1" flipV="1">
            <a:off x="797389" y="3471986"/>
            <a:ext cx="301752" cy="20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extLst>
              <a:ext uri="{FF2B5EF4-FFF2-40B4-BE49-F238E27FC236}">
                <a16:creationId xmlns:a16="http://schemas.microsoft.com/office/drawing/2014/main" id="{7E3704C4-C8F5-4D7F-B6EC-82D72A9B64C2}"/>
              </a:ext>
            </a:extLst>
          </p:cNvPr>
          <p:cNvSpPr/>
          <p:nvPr/>
        </p:nvSpPr>
        <p:spPr>
          <a:xfrm>
            <a:off x="1103083" y="3443244"/>
            <a:ext cx="1154652" cy="276999"/>
          </a:xfrm>
          <a:prstGeom prst="rect">
            <a:avLst/>
          </a:prstGeom>
        </p:spPr>
        <p:txBody>
          <a:bodyPr wrap="square">
            <a:spAutoFit/>
          </a:bodyPr>
          <a:lstStyle/>
          <a:p>
            <a:r>
              <a:rPr lang="en-US" sz="1200" b="1" dirty="0"/>
              <a:t>Row Title</a:t>
            </a:r>
            <a:endParaRPr lang="en-US" sz="1200" dirty="0"/>
          </a:p>
        </p:txBody>
      </p:sp>
      <p:sp>
        <p:nvSpPr>
          <p:cNvPr id="23" name="Rectangle 22">
            <a:extLst>
              <a:ext uri="{FF2B5EF4-FFF2-40B4-BE49-F238E27FC236}">
                <a16:creationId xmlns:a16="http://schemas.microsoft.com/office/drawing/2014/main" id="{130E0129-A4E2-4ACD-A505-0CD69F032823}"/>
              </a:ext>
            </a:extLst>
          </p:cNvPr>
          <p:cNvSpPr/>
          <p:nvPr/>
        </p:nvSpPr>
        <p:spPr>
          <a:xfrm>
            <a:off x="2377870" y="1746382"/>
            <a:ext cx="2055048" cy="4188639"/>
          </a:xfrm>
          <a:prstGeom prst="rect">
            <a:avLst/>
          </a:prstGeom>
          <a:solidFill>
            <a:schemeClr val="accent5">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pic>
        <p:nvPicPr>
          <p:cNvPr id="24" name="Graphic 23" descr="User">
            <a:extLst>
              <a:ext uri="{FF2B5EF4-FFF2-40B4-BE49-F238E27FC236}">
                <a16:creationId xmlns:a16="http://schemas.microsoft.com/office/drawing/2014/main" id="{00A5CC05-49B6-41BE-A158-E418364F6C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36289" y="1851651"/>
            <a:ext cx="509544" cy="552975"/>
          </a:xfrm>
          <a:prstGeom prst="rect">
            <a:avLst/>
          </a:prstGeom>
        </p:spPr>
      </p:pic>
      <p:sp>
        <p:nvSpPr>
          <p:cNvPr id="25" name="TextBox 24">
            <a:extLst>
              <a:ext uri="{FF2B5EF4-FFF2-40B4-BE49-F238E27FC236}">
                <a16:creationId xmlns:a16="http://schemas.microsoft.com/office/drawing/2014/main" id="{9BB607CB-DAD1-48EF-87B5-9A16A1E6B130}"/>
              </a:ext>
            </a:extLst>
          </p:cNvPr>
          <p:cNvSpPr txBox="1"/>
          <p:nvPr/>
        </p:nvSpPr>
        <p:spPr>
          <a:xfrm>
            <a:off x="2874365" y="1979126"/>
            <a:ext cx="1572724" cy="277000"/>
          </a:xfrm>
          <a:prstGeom prst="rect">
            <a:avLst/>
          </a:prstGeom>
          <a:noFill/>
        </p:spPr>
        <p:txBody>
          <a:bodyPr wrap="square" rtlCol="0">
            <a:spAutoFit/>
          </a:bodyPr>
          <a:lstStyle/>
          <a:p>
            <a:r>
              <a:rPr lang="en-US" sz="1200" b="1" dirty="0">
                <a:solidFill>
                  <a:schemeClr val="bg2">
                    <a:lumMod val="25000"/>
                  </a:schemeClr>
                </a:solidFill>
              </a:rPr>
              <a:t>Company A</a:t>
            </a:r>
            <a:endParaRPr lang="en-US" sz="1200" b="1" baseline="30000" dirty="0">
              <a:solidFill>
                <a:schemeClr val="bg2">
                  <a:lumMod val="25000"/>
                </a:schemeClr>
              </a:solidFill>
            </a:endParaRPr>
          </a:p>
        </p:txBody>
      </p:sp>
      <p:sp>
        <p:nvSpPr>
          <p:cNvPr id="26" name="Rectangle 25">
            <a:extLst>
              <a:ext uri="{FF2B5EF4-FFF2-40B4-BE49-F238E27FC236}">
                <a16:creationId xmlns:a16="http://schemas.microsoft.com/office/drawing/2014/main" id="{F7F7C08F-0093-4C43-88EC-AAECD75D1FCD}"/>
              </a:ext>
            </a:extLst>
          </p:cNvPr>
          <p:cNvSpPr/>
          <p:nvPr/>
        </p:nvSpPr>
        <p:spPr>
          <a:xfrm>
            <a:off x="2342683" y="2767419"/>
            <a:ext cx="980718" cy="261610"/>
          </a:xfrm>
          <a:prstGeom prst="rect">
            <a:avLst/>
          </a:prstGeom>
        </p:spPr>
        <p:txBody>
          <a:bodyPr wrap="none">
            <a:spAutoFit/>
          </a:bodyPr>
          <a:lstStyle/>
          <a:p>
            <a:pPr marL="91440" lvl="1">
              <a:spcBef>
                <a:spcPts val="1200"/>
              </a:spcBef>
            </a:pPr>
            <a:r>
              <a:rPr lang="en-US" sz="1100" dirty="0"/>
              <a:t>Information</a:t>
            </a:r>
          </a:p>
        </p:txBody>
      </p:sp>
      <p:sp>
        <p:nvSpPr>
          <p:cNvPr id="27" name="TextBox 26">
            <a:extLst>
              <a:ext uri="{FF2B5EF4-FFF2-40B4-BE49-F238E27FC236}">
                <a16:creationId xmlns:a16="http://schemas.microsoft.com/office/drawing/2014/main" id="{D7CF6CD6-8C9F-42AA-A3E4-7810BB42BD0C}"/>
              </a:ext>
            </a:extLst>
          </p:cNvPr>
          <p:cNvSpPr txBox="1"/>
          <p:nvPr/>
        </p:nvSpPr>
        <p:spPr>
          <a:xfrm>
            <a:off x="2342683" y="5531584"/>
            <a:ext cx="1920071" cy="261610"/>
          </a:xfrm>
          <a:prstGeom prst="rect">
            <a:avLst/>
          </a:prstGeom>
          <a:noFill/>
        </p:spPr>
        <p:txBody>
          <a:bodyPr wrap="square" rtlCol="0">
            <a:spAutoFit/>
          </a:bodyPr>
          <a:lstStyle/>
          <a:p>
            <a:pPr marL="91440" lvl="1">
              <a:spcBef>
                <a:spcPts val="1200"/>
              </a:spcBef>
            </a:pPr>
            <a:r>
              <a:rPr lang="en-US" sz="1100" dirty="0"/>
              <a:t>Information</a:t>
            </a:r>
          </a:p>
        </p:txBody>
      </p:sp>
      <p:sp>
        <p:nvSpPr>
          <p:cNvPr id="28" name="Rectangle 27">
            <a:extLst>
              <a:ext uri="{FF2B5EF4-FFF2-40B4-BE49-F238E27FC236}">
                <a16:creationId xmlns:a16="http://schemas.microsoft.com/office/drawing/2014/main" id="{54FB772C-39E3-4E19-8E56-8C6301D315A8}"/>
              </a:ext>
            </a:extLst>
          </p:cNvPr>
          <p:cNvSpPr/>
          <p:nvPr/>
        </p:nvSpPr>
        <p:spPr>
          <a:xfrm>
            <a:off x="2342683" y="4833527"/>
            <a:ext cx="2090235" cy="261610"/>
          </a:xfrm>
          <a:prstGeom prst="rect">
            <a:avLst/>
          </a:prstGeom>
        </p:spPr>
        <p:txBody>
          <a:bodyPr wrap="square">
            <a:spAutoFit/>
          </a:bodyPr>
          <a:lstStyle/>
          <a:p>
            <a:pPr marL="91440" lvl="1">
              <a:spcBef>
                <a:spcPts val="1200"/>
              </a:spcBef>
            </a:pPr>
            <a:r>
              <a:rPr lang="en-US" sz="1100" dirty="0"/>
              <a:t>Information</a:t>
            </a:r>
          </a:p>
        </p:txBody>
      </p:sp>
      <p:sp>
        <p:nvSpPr>
          <p:cNvPr id="29" name="Rectangle 28">
            <a:extLst>
              <a:ext uri="{FF2B5EF4-FFF2-40B4-BE49-F238E27FC236}">
                <a16:creationId xmlns:a16="http://schemas.microsoft.com/office/drawing/2014/main" id="{12FDABE1-75DF-482B-B63B-CC72AAEE9660}"/>
              </a:ext>
            </a:extLst>
          </p:cNvPr>
          <p:cNvSpPr/>
          <p:nvPr/>
        </p:nvSpPr>
        <p:spPr>
          <a:xfrm>
            <a:off x="2342683" y="4128761"/>
            <a:ext cx="980718" cy="261610"/>
          </a:xfrm>
          <a:prstGeom prst="rect">
            <a:avLst/>
          </a:prstGeom>
        </p:spPr>
        <p:txBody>
          <a:bodyPr wrap="none">
            <a:spAutoFit/>
          </a:bodyPr>
          <a:lstStyle/>
          <a:p>
            <a:pPr marL="91440" lvl="1">
              <a:spcBef>
                <a:spcPts val="1200"/>
              </a:spcBef>
            </a:pPr>
            <a:r>
              <a:rPr lang="en-US" sz="1100" dirty="0"/>
              <a:t>Information</a:t>
            </a:r>
          </a:p>
        </p:txBody>
      </p:sp>
      <p:sp>
        <p:nvSpPr>
          <p:cNvPr id="30" name="Rectangle 29">
            <a:extLst>
              <a:ext uri="{FF2B5EF4-FFF2-40B4-BE49-F238E27FC236}">
                <a16:creationId xmlns:a16="http://schemas.microsoft.com/office/drawing/2014/main" id="{D4237FA2-DF32-4EA6-966F-EC495F0E5ACC}"/>
              </a:ext>
            </a:extLst>
          </p:cNvPr>
          <p:cNvSpPr/>
          <p:nvPr/>
        </p:nvSpPr>
        <p:spPr>
          <a:xfrm>
            <a:off x="2342683" y="3447091"/>
            <a:ext cx="980718" cy="261610"/>
          </a:xfrm>
          <a:prstGeom prst="rect">
            <a:avLst/>
          </a:prstGeom>
        </p:spPr>
        <p:txBody>
          <a:bodyPr wrap="none">
            <a:spAutoFit/>
          </a:bodyPr>
          <a:lstStyle/>
          <a:p>
            <a:pPr marL="91440" lvl="1">
              <a:spcBef>
                <a:spcPts val="1200"/>
              </a:spcBef>
            </a:pPr>
            <a:r>
              <a:rPr lang="en-US" sz="1100" dirty="0"/>
              <a:t>Information</a:t>
            </a:r>
          </a:p>
        </p:txBody>
      </p:sp>
      <p:sp>
        <p:nvSpPr>
          <p:cNvPr id="31" name="Rectangle 30">
            <a:extLst>
              <a:ext uri="{FF2B5EF4-FFF2-40B4-BE49-F238E27FC236}">
                <a16:creationId xmlns:a16="http://schemas.microsoft.com/office/drawing/2014/main" id="{1161D7CD-432C-4E55-B3D4-9CFC77A3535C}"/>
              </a:ext>
            </a:extLst>
          </p:cNvPr>
          <p:cNvSpPr/>
          <p:nvPr/>
        </p:nvSpPr>
        <p:spPr>
          <a:xfrm>
            <a:off x="4592027" y="1749048"/>
            <a:ext cx="2163219" cy="4188639"/>
          </a:xfrm>
          <a:prstGeom prst="rect">
            <a:avLst/>
          </a:prstGeom>
          <a:solidFill>
            <a:schemeClr val="accent4">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solidFill>
                <a:schemeClr val="accent2">
                  <a:lumMod val="20000"/>
                  <a:lumOff val="80000"/>
                </a:schemeClr>
              </a:solidFill>
            </a:endParaRPr>
          </a:p>
        </p:txBody>
      </p:sp>
      <p:sp>
        <p:nvSpPr>
          <p:cNvPr id="32" name="TextBox 31">
            <a:extLst>
              <a:ext uri="{FF2B5EF4-FFF2-40B4-BE49-F238E27FC236}">
                <a16:creationId xmlns:a16="http://schemas.microsoft.com/office/drawing/2014/main" id="{4D151602-C2EE-4754-AAB7-952CFF641CAB}"/>
              </a:ext>
            </a:extLst>
          </p:cNvPr>
          <p:cNvSpPr txBox="1"/>
          <p:nvPr/>
        </p:nvSpPr>
        <p:spPr>
          <a:xfrm>
            <a:off x="5201330" y="1979126"/>
            <a:ext cx="1545766" cy="276999"/>
          </a:xfrm>
          <a:prstGeom prst="rect">
            <a:avLst/>
          </a:prstGeom>
          <a:noFill/>
        </p:spPr>
        <p:txBody>
          <a:bodyPr wrap="square" rtlCol="0">
            <a:spAutoFit/>
          </a:bodyPr>
          <a:lstStyle/>
          <a:p>
            <a:r>
              <a:rPr lang="en-US" sz="1200" b="1" dirty="0">
                <a:solidFill>
                  <a:schemeClr val="bg2">
                    <a:lumMod val="25000"/>
                  </a:schemeClr>
                </a:solidFill>
              </a:rPr>
              <a:t>Company B</a:t>
            </a:r>
            <a:endParaRPr lang="en-US" sz="1200" b="1" baseline="30000" dirty="0">
              <a:solidFill>
                <a:schemeClr val="bg2">
                  <a:lumMod val="25000"/>
                </a:schemeClr>
              </a:solidFill>
            </a:endParaRPr>
          </a:p>
        </p:txBody>
      </p:sp>
      <p:sp>
        <p:nvSpPr>
          <p:cNvPr id="33" name="TextBox 32">
            <a:extLst>
              <a:ext uri="{FF2B5EF4-FFF2-40B4-BE49-F238E27FC236}">
                <a16:creationId xmlns:a16="http://schemas.microsoft.com/office/drawing/2014/main" id="{0E02E233-7C06-405F-B12C-48187BD21441}"/>
              </a:ext>
            </a:extLst>
          </p:cNvPr>
          <p:cNvSpPr txBox="1"/>
          <p:nvPr/>
        </p:nvSpPr>
        <p:spPr>
          <a:xfrm>
            <a:off x="4539173" y="2767419"/>
            <a:ext cx="2119966" cy="261610"/>
          </a:xfrm>
          <a:prstGeom prst="rect">
            <a:avLst/>
          </a:prstGeom>
          <a:noFill/>
        </p:spPr>
        <p:txBody>
          <a:bodyPr wrap="square" rtlCol="0">
            <a:spAutoFit/>
          </a:bodyPr>
          <a:lstStyle/>
          <a:p>
            <a:pPr marL="91440" lvl="1">
              <a:spcBef>
                <a:spcPts val="1200"/>
              </a:spcBef>
            </a:pPr>
            <a:r>
              <a:rPr lang="en-US" sz="1100" dirty="0"/>
              <a:t>Information</a:t>
            </a:r>
          </a:p>
        </p:txBody>
      </p:sp>
      <p:sp>
        <p:nvSpPr>
          <p:cNvPr id="34" name="Rectangle 33">
            <a:extLst>
              <a:ext uri="{FF2B5EF4-FFF2-40B4-BE49-F238E27FC236}">
                <a16:creationId xmlns:a16="http://schemas.microsoft.com/office/drawing/2014/main" id="{E0956A91-D77B-4C9E-A3AB-080A35EE188F}"/>
              </a:ext>
            </a:extLst>
          </p:cNvPr>
          <p:cNvSpPr/>
          <p:nvPr/>
        </p:nvSpPr>
        <p:spPr>
          <a:xfrm>
            <a:off x="4539173" y="5531584"/>
            <a:ext cx="2000909" cy="261610"/>
          </a:xfrm>
          <a:prstGeom prst="rect">
            <a:avLst/>
          </a:prstGeom>
        </p:spPr>
        <p:txBody>
          <a:bodyPr wrap="square">
            <a:spAutoFit/>
          </a:bodyPr>
          <a:lstStyle/>
          <a:p>
            <a:pPr marL="91440" lvl="1">
              <a:spcBef>
                <a:spcPts val="1200"/>
              </a:spcBef>
            </a:pPr>
            <a:r>
              <a:rPr lang="en-US" sz="1100" dirty="0"/>
              <a:t>Information</a:t>
            </a:r>
          </a:p>
        </p:txBody>
      </p:sp>
      <p:sp>
        <p:nvSpPr>
          <p:cNvPr id="35" name="Rectangle 34">
            <a:extLst>
              <a:ext uri="{FF2B5EF4-FFF2-40B4-BE49-F238E27FC236}">
                <a16:creationId xmlns:a16="http://schemas.microsoft.com/office/drawing/2014/main" id="{22609F64-263C-453A-BFB5-0E683C4C84FD}"/>
              </a:ext>
            </a:extLst>
          </p:cNvPr>
          <p:cNvSpPr/>
          <p:nvPr/>
        </p:nvSpPr>
        <p:spPr>
          <a:xfrm>
            <a:off x="4539173" y="4833527"/>
            <a:ext cx="2185480" cy="261610"/>
          </a:xfrm>
          <a:prstGeom prst="rect">
            <a:avLst/>
          </a:prstGeom>
        </p:spPr>
        <p:txBody>
          <a:bodyPr wrap="square">
            <a:spAutoFit/>
          </a:bodyPr>
          <a:lstStyle/>
          <a:p>
            <a:pPr marL="91440" lvl="1">
              <a:spcBef>
                <a:spcPts val="1200"/>
              </a:spcBef>
            </a:pPr>
            <a:r>
              <a:rPr lang="en-US" sz="1100" dirty="0"/>
              <a:t>Information</a:t>
            </a:r>
          </a:p>
        </p:txBody>
      </p:sp>
      <p:sp>
        <p:nvSpPr>
          <p:cNvPr id="36" name="Rectangle 35">
            <a:extLst>
              <a:ext uri="{FF2B5EF4-FFF2-40B4-BE49-F238E27FC236}">
                <a16:creationId xmlns:a16="http://schemas.microsoft.com/office/drawing/2014/main" id="{326CE680-E9E5-4B75-ACFA-17954D06ACBE}"/>
              </a:ext>
            </a:extLst>
          </p:cNvPr>
          <p:cNvSpPr/>
          <p:nvPr/>
        </p:nvSpPr>
        <p:spPr>
          <a:xfrm>
            <a:off x="4539173" y="4128761"/>
            <a:ext cx="980718" cy="261610"/>
          </a:xfrm>
          <a:prstGeom prst="rect">
            <a:avLst/>
          </a:prstGeom>
        </p:spPr>
        <p:txBody>
          <a:bodyPr wrap="none">
            <a:spAutoFit/>
          </a:bodyPr>
          <a:lstStyle/>
          <a:p>
            <a:pPr marL="91440" lvl="1">
              <a:spcBef>
                <a:spcPts val="1200"/>
              </a:spcBef>
            </a:pPr>
            <a:r>
              <a:rPr lang="en-US" sz="1100" dirty="0"/>
              <a:t>Information</a:t>
            </a:r>
          </a:p>
        </p:txBody>
      </p:sp>
      <p:sp>
        <p:nvSpPr>
          <p:cNvPr id="37" name="Rectangle 36">
            <a:extLst>
              <a:ext uri="{FF2B5EF4-FFF2-40B4-BE49-F238E27FC236}">
                <a16:creationId xmlns:a16="http://schemas.microsoft.com/office/drawing/2014/main" id="{8599A7F1-3CE6-43B3-BFC3-2D8D2C717262}"/>
              </a:ext>
            </a:extLst>
          </p:cNvPr>
          <p:cNvSpPr/>
          <p:nvPr/>
        </p:nvSpPr>
        <p:spPr>
          <a:xfrm>
            <a:off x="4539173" y="3447091"/>
            <a:ext cx="980718" cy="261610"/>
          </a:xfrm>
          <a:prstGeom prst="rect">
            <a:avLst/>
          </a:prstGeom>
        </p:spPr>
        <p:txBody>
          <a:bodyPr wrap="none">
            <a:spAutoFit/>
          </a:bodyPr>
          <a:lstStyle/>
          <a:p>
            <a:pPr marL="91440" lvl="1">
              <a:spcBef>
                <a:spcPts val="1200"/>
              </a:spcBef>
            </a:pPr>
            <a:r>
              <a:rPr lang="en-US" sz="1100" dirty="0"/>
              <a:t>Information</a:t>
            </a:r>
          </a:p>
        </p:txBody>
      </p:sp>
      <p:sp>
        <p:nvSpPr>
          <p:cNvPr id="38" name="Rectangle 37">
            <a:extLst>
              <a:ext uri="{FF2B5EF4-FFF2-40B4-BE49-F238E27FC236}">
                <a16:creationId xmlns:a16="http://schemas.microsoft.com/office/drawing/2014/main" id="{07ED825D-AF6E-4F22-B911-12BAA231F85F}"/>
              </a:ext>
            </a:extLst>
          </p:cNvPr>
          <p:cNvSpPr/>
          <p:nvPr/>
        </p:nvSpPr>
        <p:spPr>
          <a:xfrm>
            <a:off x="6920098" y="1759543"/>
            <a:ext cx="2155596" cy="4175478"/>
          </a:xfrm>
          <a:prstGeom prst="rect">
            <a:avLst/>
          </a:pr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pic>
        <p:nvPicPr>
          <p:cNvPr id="39" name="Graphic 38" descr="User">
            <a:extLst>
              <a:ext uri="{FF2B5EF4-FFF2-40B4-BE49-F238E27FC236}">
                <a16:creationId xmlns:a16="http://schemas.microsoft.com/office/drawing/2014/main" id="{9A77E28A-0CC7-4ED0-8943-3414E2161B4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49469" y="1875341"/>
            <a:ext cx="509544" cy="552973"/>
          </a:xfrm>
          <a:prstGeom prst="rect">
            <a:avLst/>
          </a:prstGeom>
        </p:spPr>
      </p:pic>
      <p:sp>
        <p:nvSpPr>
          <p:cNvPr id="40" name="TextBox 39">
            <a:extLst>
              <a:ext uri="{FF2B5EF4-FFF2-40B4-BE49-F238E27FC236}">
                <a16:creationId xmlns:a16="http://schemas.microsoft.com/office/drawing/2014/main" id="{5C789B87-6D93-4F8A-B334-DBB0DC18F90E}"/>
              </a:ext>
            </a:extLst>
          </p:cNvPr>
          <p:cNvSpPr txBox="1"/>
          <p:nvPr/>
        </p:nvSpPr>
        <p:spPr>
          <a:xfrm>
            <a:off x="6875381" y="2767419"/>
            <a:ext cx="2164070" cy="261610"/>
          </a:xfrm>
          <a:prstGeom prst="rect">
            <a:avLst/>
          </a:prstGeom>
          <a:noFill/>
        </p:spPr>
        <p:txBody>
          <a:bodyPr wrap="square" rtlCol="0">
            <a:spAutoFit/>
          </a:bodyPr>
          <a:lstStyle/>
          <a:p>
            <a:pPr marL="91440" lvl="1">
              <a:spcBef>
                <a:spcPts val="1200"/>
              </a:spcBef>
            </a:pPr>
            <a:r>
              <a:rPr lang="en-US" sz="1100" dirty="0"/>
              <a:t>Information</a:t>
            </a:r>
          </a:p>
        </p:txBody>
      </p:sp>
      <p:sp>
        <p:nvSpPr>
          <p:cNvPr id="41" name="Rectangle 40">
            <a:extLst>
              <a:ext uri="{FF2B5EF4-FFF2-40B4-BE49-F238E27FC236}">
                <a16:creationId xmlns:a16="http://schemas.microsoft.com/office/drawing/2014/main" id="{D2147706-E68E-4F22-A7C1-AC8FDC2D00FC}"/>
              </a:ext>
            </a:extLst>
          </p:cNvPr>
          <p:cNvSpPr/>
          <p:nvPr/>
        </p:nvSpPr>
        <p:spPr>
          <a:xfrm>
            <a:off x="6875381" y="5531584"/>
            <a:ext cx="2200313" cy="261610"/>
          </a:xfrm>
          <a:prstGeom prst="rect">
            <a:avLst/>
          </a:prstGeom>
        </p:spPr>
        <p:txBody>
          <a:bodyPr wrap="square">
            <a:spAutoFit/>
          </a:bodyPr>
          <a:lstStyle/>
          <a:p>
            <a:pPr marL="91440" lvl="1">
              <a:spcBef>
                <a:spcPts val="1200"/>
              </a:spcBef>
            </a:pPr>
            <a:r>
              <a:rPr lang="en-US" sz="1100" dirty="0"/>
              <a:t>Information</a:t>
            </a:r>
          </a:p>
        </p:txBody>
      </p:sp>
      <p:sp>
        <p:nvSpPr>
          <p:cNvPr id="42" name="Rectangle 41">
            <a:extLst>
              <a:ext uri="{FF2B5EF4-FFF2-40B4-BE49-F238E27FC236}">
                <a16:creationId xmlns:a16="http://schemas.microsoft.com/office/drawing/2014/main" id="{2D9C066E-5B38-48EA-90CE-380793B06DC7}"/>
              </a:ext>
            </a:extLst>
          </p:cNvPr>
          <p:cNvSpPr/>
          <p:nvPr/>
        </p:nvSpPr>
        <p:spPr>
          <a:xfrm>
            <a:off x="6875381" y="4833527"/>
            <a:ext cx="2131595" cy="261610"/>
          </a:xfrm>
          <a:prstGeom prst="rect">
            <a:avLst/>
          </a:prstGeom>
        </p:spPr>
        <p:txBody>
          <a:bodyPr wrap="square">
            <a:spAutoFit/>
          </a:bodyPr>
          <a:lstStyle/>
          <a:p>
            <a:pPr marL="91440" lvl="1">
              <a:spcBef>
                <a:spcPts val="1200"/>
              </a:spcBef>
            </a:pPr>
            <a:r>
              <a:rPr lang="en-US" sz="1100" dirty="0"/>
              <a:t>Information</a:t>
            </a:r>
          </a:p>
        </p:txBody>
      </p:sp>
      <p:sp>
        <p:nvSpPr>
          <p:cNvPr id="43" name="Rectangle 42">
            <a:extLst>
              <a:ext uri="{FF2B5EF4-FFF2-40B4-BE49-F238E27FC236}">
                <a16:creationId xmlns:a16="http://schemas.microsoft.com/office/drawing/2014/main" id="{20CD3E60-C05C-47F7-B1D1-3FC5FB7DBEA7}"/>
              </a:ext>
            </a:extLst>
          </p:cNvPr>
          <p:cNvSpPr/>
          <p:nvPr/>
        </p:nvSpPr>
        <p:spPr>
          <a:xfrm>
            <a:off x="6875381" y="4128761"/>
            <a:ext cx="980718" cy="261610"/>
          </a:xfrm>
          <a:prstGeom prst="rect">
            <a:avLst/>
          </a:prstGeom>
        </p:spPr>
        <p:txBody>
          <a:bodyPr wrap="none">
            <a:spAutoFit/>
          </a:bodyPr>
          <a:lstStyle/>
          <a:p>
            <a:pPr marL="91440" lvl="1">
              <a:spcBef>
                <a:spcPts val="1200"/>
              </a:spcBef>
            </a:pPr>
            <a:r>
              <a:rPr lang="en-US" sz="1100" dirty="0"/>
              <a:t>Information</a:t>
            </a:r>
          </a:p>
        </p:txBody>
      </p:sp>
      <p:sp>
        <p:nvSpPr>
          <p:cNvPr id="44" name="Rectangle 43">
            <a:extLst>
              <a:ext uri="{FF2B5EF4-FFF2-40B4-BE49-F238E27FC236}">
                <a16:creationId xmlns:a16="http://schemas.microsoft.com/office/drawing/2014/main" id="{0DEA1DD1-0FC8-44E0-AFC1-3562902DB8E5}"/>
              </a:ext>
            </a:extLst>
          </p:cNvPr>
          <p:cNvSpPr/>
          <p:nvPr/>
        </p:nvSpPr>
        <p:spPr>
          <a:xfrm>
            <a:off x="6875381" y="3447091"/>
            <a:ext cx="980718" cy="261610"/>
          </a:xfrm>
          <a:prstGeom prst="rect">
            <a:avLst/>
          </a:prstGeom>
        </p:spPr>
        <p:txBody>
          <a:bodyPr wrap="none">
            <a:spAutoFit/>
          </a:bodyPr>
          <a:lstStyle/>
          <a:p>
            <a:pPr marL="91440" lvl="1">
              <a:spcBef>
                <a:spcPts val="1200"/>
              </a:spcBef>
            </a:pPr>
            <a:r>
              <a:rPr lang="en-US" sz="1100" dirty="0"/>
              <a:t>Information</a:t>
            </a:r>
          </a:p>
        </p:txBody>
      </p:sp>
      <p:sp>
        <p:nvSpPr>
          <p:cNvPr id="45" name="Rectangle 44">
            <a:extLst>
              <a:ext uri="{FF2B5EF4-FFF2-40B4-BE49-F238E27FC236}">
                <a16:creationId xmlns:a16="http://schemas.microsoft.com/office/drawing/2014/main" id="{77956CE5-B56A-4260-A240-14DFCF043E45}"/>
              </a:ext>
            </a:extLst>
          </p:cNvPr>
          <p:cNvSpPr/>
          <p:nvPr/>
        </p:nvSpPr>
        <p:spPr>
          <a:xfrm>
            <a:off x="9249740" y="1750451"/>
            <a:ext cx="2024539" cy="4184570"/>
          </a:xfrm>
          <a:prstGeom prst="rect">
            <a:avLst/>
          </a:prstGeom>
          <a:solidFill>
            <a:schemeClr val="accent1">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solidFill>
                <a:schemeClr val="tx2">
                  <a:lumMod val="20000"/>
                  <a:lumOff val="80000"/>
                </a:schemeClr>
              </a:solidFill>
            </a:endParaRPr>
          </a:p>
        </p:txBody>
      </p:sp>
      <p:pic>
        <p:nvPicPr>
          <p:cNvPr id="46" name="Graphic 45" descr="User">
            <a:extLst>
              <a:ext uri="{FF2B5EF4-FFF2-40B4-BE49-F238E27FC236}">
                <a16:creationId xmlns:a16="http://schemas.microsoft.com/office/drawing/2014/main" id="{29A78C2C-2B46-467D-8068-89984897B9F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42777" y="1866249"/>
            <a:ext cx="509544" cy="552973"/>
          </a:xfrm>
          <a:prstGeom prst="rect">
            <a:avLst/>
          </a:prstGeom>
        </p:spPr>
      </p:pic>
      <p:sp>
        <p:nvSpPr>
          <p:cNvPr id="47" name="TextBox 46">
            <a:extLst>
              <a:ext uri="{FF2B5EF4-FFF2-40B4-BE49-F238E27FC236}">
                <a16:creationId xmlns:a16="http://schemas.microsoft.com/office/drawing/2014/main" id="{DC822C0D-9826-4152-839D-E646D020AD0F}"/>
              </a:ext>
            </a:extLst>
          </p:cNvPr>
          <p:cNvSpPr txBox="1"/>
          <p:nvPr/>
        </p:nvSpPr>
        <p:spPr>
          <a:xfrm>
            <a:off x="9246490" y="2767419"/>
            <a:ext cx="2024541" cy="261610"/>
          </a:xfrm>
          <a:prstGeom prst="rect">
            <a:avLst/>
          </a:prstGeom>
          <a:noFill/>
        </p:spPr>
        <p:txBody>
          <a:bodyPr wrap="square" rtlCol="0">
            <a:spAutoFit/>
          </a:bodyPr>
          <a:lstStyle/>
          <a:p>
            <a:pPr marL="91440" lvl="1">
              <a:spcBef>
                <a:spcPts val="1200"/>
              </a:spcBef>
            </a:pPr>
            <a:r>
              <a:rPr lang="en-US" sz="1100" dirty="0"/>
              <a:t>Information</a:t>
            </a:r>
          </a:p>
        </p:txBody>
      </p:sp>
      <p:sp>
        <p:nvSpPr>
          <p:cNvPr id="48" name="Rectangle 47">
            <a:extLst>
              <a:ext uri="{FF2B5EF4-FFF2-40B4-BE49-F238E27FC236}">
                <a16:creationId xmlns:a16="http://schemas.microsoft.com/office/drawing/2014/main" id="{61D4D8F1-0781-4B80-9F33-69594901F14E}"/>
              </a:ext>
            </a:extLst>
          </p:cNvPr>
          <p:cNvSpPr/>
          <p:nvPr/>
        </p:nvSpPr>
        <p:spPr>
          <a:xfrm>
            <a:off x="9246489" y="5531584"/>
            <a:ext cx="1711180" cy="261610"/>
          </a:xfrm>
          <a:prstGeom prst="rect">
            <a:avLst/>
          </a:prstGeom>
        </p:spPr>
        <p:txBody>
          <a:bodyPr wrap="square">
            <a:spAutoFit/>
          </a:bodyPr>
          <a:lstStyle/>
          <a:p>
            <a:pPr marL="91440" lvl="1">
              <a:spcBef>
                <a:spcPts val="1200"/>
              </a:spcBef>
            </a:pPr>
            <a:r>
              <a:rPr lang="en-US" sz="1100" dirty="0"/>
              <a:t>Information</a:t>
            </a:r>
          </a:p>
        </p:txBody>
      </p:sp>
      <p:sp>
        <p:nvSpPr>
          <p:cNvPr id="49" name="Rectangle 48">
            <a:extLst>
              <a:ext uri="{FF2B5EF4-FFF2-40B4-BE49-F238E27FC236}">
                <a16:creationId xmlns:a16="http://schemas.microsoft.com/office/drawing/2014/main" id="{AB29F2CE-256A-451F-9DE9-A8EDFD0599C8}"/>
              </a:ext>
            </a:extLst>
          </p:cNvPr>
          <p:cNvSpPr/>
          <p:nvPr/>
        </p:nvSpPr>
        <p:spPr>
          <a:xfrm>
            <a:off x="9246489" y="4833527"/>
            <a:ext cx="1842428" cy="261610"/>
          </a:xfrm>
          <a:prstGeom prst="rect">
            <a:avLst/>
          </a:prstGeom>
        </p:spPr>
        <p:txBody>
          <a:bodyPr wrap="square">
            <a:spAutoFit/>
          </a:bodyPr>
          <a:lstStyle/>
          <a:p>
            <a:pPr marL="91440" lvl="1">
              <a:spcBef>
                <a:spcPts val="1200"/>
              </a:spcBef>
            </a:pPr>
            <a:r>
              <a:rPr lang="en-US" sz="1100" dirty="0"/>
              <a:t>Information</a:t>
            </a:r>
          </a:p>
        </p:txBody>
      </p:sp>
      <p:sp>
        <p:nvSpPr>
          <p:cNvPr id="50" name="Rectangle 49">
            <a:extLst>
              <a:ext uri="{FF2B5EF4-FFF2-40B4-BE49-F238E27FC236}">
                <a16:creationId xmlns:a16="http://schemas.microsoft.com/office/drawing/2014/main" id="{801551FF-E5D1-4036-8989-9CDBD23A888D}"/>
              </a:ext>
            </a:extLst>
          </p:cNvPr>
          <p:cNvSpPr/>
          <p:nvPr/>
        </p:nvSpPr>
        <p:spPr>
          <a:xfrm>
            <a:off x="9246489" y="4128761"/>
            <a:ext cx="980718" cy="261610"/>
          </a:xfrm>
          <a:prstGeom prst="rect">
            <a:avLst/>
          </a:prstGeom>
        </p:spPr>
        <p:txBody>
          <a:bodyPr wrap="none">
            <a:spAutoFit/>
          </a:bodyPr>
          <a:lstStyle/>
          <a:p>
            <a:pPr marL="91440" lvl="1">
              <a:spcBef>
                <a:spcPts val="1200"/>
              </a:spcBef>
            </a:pPr>
            <a:r>
              <a:rPr lang="en-US" sz="1100" dirty="0"/>
              <a:t>Information</a:t>
            </a:r>
          </a:p>
        </p:txBody>
      </p:sp>
      <p:sp>
        <p:nvSpPr>
          <p:cNvPr id="51" name="Rectangle 50">
            <a:extLst>
              <a:ext uri="{FF2B5EF4-FFF2-40B4-BE49-F238E27FC236}">
                <a16:creationId xmlns:a16="http://schemas.microsoft.com/office/drawing/2014/main" id="{97B18D14-C8AD-446F-AA3C-BE42E253DCE5}"/>
              </a:ext>
            </a:extLst>
          </p:cNvPr>
          <p:cNvSpPr/>
          <p:nvPr/>
        </p:nvSpPr>
        <p:spPr>
          <a:xfrm>
            <a:off x="9246489" y="3447091"/>
            <a:ext cx="980718" cy="261610"/>
          </a:xfrm>
          <a:prstGeom prst="rect">
            <a:avLst/>
          </a:prstGeom>
        </p:spPr>
        <p:txBody>
          <a:bodyPr wrap="none">
            <a:spAutoFit/>
          </a:bodyPr>
          <a:lstStyle/>
          <a:p>
            <a:pPr marL="91440" lvl="1">
              <a:spcBef>
                <a:spcPts val="1200"/>
              </a:spcBef>
            </a:pPr>
            <a:r>
              <a:rPr lang="en-US" sz="1100" dirty="0"/>
              <a:t>Information</a:t>
            </a:r>
          </a:p>
        </p:txBody>
      </p:sp>
      <p:pic>
        <p:nvPicPr>
          <p:cNvPr id="52" name="Graphic 51" descr="User">
            <a:extLst>
              <a:ext uri="{FF2B5EF4-FFF2-40B4-BE49-F238E27FC236}">
                <a16:creationId xmlns:a16="http://schemas.microsoft.com/office/drawing/2014/main" id="{398E2CEB-4ED0-4267-BD07-D20FEF275CA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02521" y="1851651"/>
            <a:ext cx="509544" cy="552975"/>
          </a:xfrm>
          <a:prstGeom prst="rect">
            <a:avLst/>
          </a:prstGeom>
        </p:spPr>
      </p:pic>
      <p:sp>
        <p:nvSpPr>
          <p:cNvPr id="53" name="TextBox 52">
            <a:extLst>
              <a:ext uri="{FF2B5EF4-FFF2-40B4-BE49-F238E27FC236}">
                <a16:creationId xmlns:a16="http://schemas.microsoft.com/office/drawing/2014/main" id="{7EA49A29-1CF9-46D6-998D-53D01519F6EB}"/>
              </a:ext>
            </a:extLst>
          </p:cNvPr>
          <p:cNvSpPr txBox="1"/>
          <p:nvPr/>
        </p:nvSpPr>
        <p:spPr>
          <a:xfrm>
            <a:off x="7506124" y="1979126"/>
            <a:ext cx="1545766" cy="276999"/>
          </a:xfrm>
          <a:prstGeom prst="rect">
            <a:avLst/>
          </a:prstGeom>
          <a:noFill/>
        </p:spPr>
        <p:txBody>
          <a:bodyPr wrap="square" rtlCol="0">
            <a:spAutoFit/>
          </a:bodyPr>
          <a:lstStyle/>
          <a:p>
            <a:r>
              <a:rPr lang="en-US" sz="1200" b="1" dirty="0">
                <a:solidFill>
                  <a:schemeClr val="bg2">
                    <a:lumMod val="25000"/>
                  </a:schemeClr>
                </a:solidFill>
              </a:rPr>
              <a:t>Company C</a:t>
            </a:r>
            <a:endParaRPr lang="en-US" sz="1200" b="1" baseline="30000" dirty="0">
              <a:solidFill>
                <a:schemeClr val="bg2">
                  <a:lumMod val="25000"/>
                </a:schemeClr>
              </a:solidFill>
            </a:endParaRPr>
          </a:p>
        </p:txBody>
      </p:sp>
      <p:sp>
        <p:nvSpPr>
          <p:cNvPr id="54" name="TextBox 53">
            <a:extLst>
              <a:ext uri="{FF2B5EF4-FFF2-40B4-BE49-F238E27FC236}">
                <a16:creationId xmlns:a16="http://schemas.microsoft.com/office/drawing/2014/main" id="{9674060F-C7D1-49B3-B7E8-9805D96CC4FE}"/>
              </a:ext>
            </a:extLst>
          </p:cNvPr>
          <p:cNvSpPr txBox="1"/>
          <p:nvPr/>
        </p:nvSpPr>
        <p:spPr>
          <a:xfrm>
            <a:off x="9864459" y="1979126"/>
            <a:ext cx="1545766" cy="276999"/>
          </a:xfrm>
          <a:prstGeom prst="rect">
            <a:avLst/>
          </a:prstGeom>
          <a:noFill/>
        </p:spPr>
        <p:txBody>
          <a:bodyPr wrap="square" rtlCol="0">
            <a:spAutoFit/>
          </a:bodyPr>
          <a:lstStyle/>
          <a:p>
            <a:r>
              <a:rPr lang="en-US" sz="1200" b="1" dirty="0">
                <a:solidFill>
                  <a:schemeClr val="bg2">
                    <a:lumMod val="25000"/>
                  </a:schemeClr>
                </a:solidFill>
              </a:rPr>
              <a:t>Company D</a:t>
            </a:r>
            <a:endParaRPr lang="en-US" sz="1200" b="1" baseline="30000" dirty="0">
              <a:solidFill>
                <a:schemeClr val="bg2">
                  <a:lumMod val="25000"/>
                </a:schemeClr>
              </a:solidFill>
            </a:endParaRPr>
          </a:p>
        </p:txBody>
      </p:sp>
    </p:spTree>
    <p:extLst>
      <p:ext uri="{BB962C8B-B14F-4D97-AF65-F5344CB8AC3E}">
        <p14:creationId xmlns:p14="http://schemas.microsoft.com/office/powerpoint/2010/main" val="73695905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C5C9-77C7-430B-9AD8-0CE8A553D17D}"/>
              </a:ext>
            </a:extLst>
          </p:cNvPr>
          <p:cNvSpPr>
            <a:spLocks noGrp="1"/>
          </p:cNvSpPr>
          <p:nvPr>
            <p:ph type="title"/>
          </p:nvPr>
        </p:nvSpPr>
        <p:spPr/>
        <p:txBody>
          <a:bodyPr/>
          <a:lstStyle/>
          <a:p>
            <a:r>
              <a:rPr lang="en-US" dirty="0"/>
              <a:t>Table</a:t>
            </a:r>
          </a:p>
        </p:txBody>
      </p:sp>
      <p:sp>
        <p:nvSpPr>
          <p:cNvPr id="3" name="Text Placeholder 2">
            <a:extLst>
              <a:ext uri="{FF2B5EF4-FFF2-40B4-BE49-F238E27FC236}">
                <a16:creationId xmlns:a16="http://schemas.microsoft.com/office/drawing/2014/main" id="{94896FA0-8E2E-46C0-94F0-5D415F89612C}"/>
              </a:ext>
            </a:extLst>
          </p:cNvPr>
          <p:cNvSpPr>
            <a:spLocks noGrp="1"/>
          </p:cNvSpPr>
          <p:nvPr>
            <p:ph type="body" sz="quarter" idx="13"/>
          </p:nvPr>
        </p:nvSpPr>
        <p:spPr/>
        <p:txBody>
          <a:bodyPr/>
          <a:lstStyle/>
          <a:p>
            <a:endParaRPr lang="en-US" dirty="0"/>
          </a:p>
        </p:txBody>
      </p:sp>
      <p:graphicFrame>
        <p:nvGraphicFramePr>
          <p:cNvPr id="5" name="Content Placeholder 4">
            <a:extLst>
              <a:ext uri="{FF2B5EF4-FFF2-40B4-BE49-F238E27FC236}">
                <a16:creationId xmlns:a16="http://schemas.microsoft.com/office/drawing/2014/main" id="{5C846340-4BE4-4600-ADE1-967D32332798}"/>
              </a:ext>
            </a:extLst>
          </p:cNvPr>
          <p:cNvGraphicFramePr>
            <a:graphicFrameLocks/>
          </p:cNvGraphicFramePr>
          <p:nvPr>
            <p:extLst>
              <p:ext uri="{D42A27DB-BD31-4B8C-83A1-F6EECF244321}">
                <p14:modId xmlns:p14="http://schemas.microsoft.com/office/powerpoint/2010/main" val="2694395661"/>
              </p:ext>
            </p:extLst>
          </p:nvPr>
        </p:nvGraphicFramePr>
        <p:xfrm>
          <a:off x="1921290" y="2225040"/>
          <a:ext cx="9658094" cy="3662680"/>
        </p:xfrm>
        <a:graphic>
          <a:graphicData uri="http://schemas.openxmlformats.org/drawingml/2006/table">
            <a:tbl>
              <a:tblPr firstRow="1" bandRow="1">
                <a:tableStyleId>{69012ECD-51FC-41F1-AA8D-1B2483CD663E}</a:tableStyleId>
              </a:tblPr>
              <a:tblGrid>
                <a:gridCol w="3247523">
                  <a:extLst>
                    <a:ext uri="{9D8B030D-6E8A-4147-A177-3AD203B41FA5}">
                      <a16:colId xmlns:a16="http://schemas.microsoft.com/office/drawing/2014/main" val="4121266472"/>
                    </a:ext>
                  </a:extLst>
                </a:gridCol>
                <a:gridCol w="6410571">
                  <a:extLst>
                    <a:ext uri="{9D8B030D-6E8A-4147-A177-3AD203B41FA5}">
                      <a16:colId xmlns:a16="http://schemas.microsoft.com/office/drawing/2014/main" val="3091076531"/>
                    </a:ext>
                  </a:extLst>
                </a:gridCol>
              </a:tblGrid>
              <a:tr h="370840">
                <a:tc>
                  <a:txBody>
                    <a:bodyPr/>
                    <a:lstStyle/>
                    <a:p>
                      <a:pPr lvl="1"/>
                      <a:r>
                        <a:rPr lang="en-US" sz="1400" dirty="0" err="1"/>
                        <a:t>Subheader</a:t>
                      </a:r>
                      <a:endParaRPr lang="en-US" sz="1400" dirty="0"/>
                    </a:p>
                  </a:txBody>
                  <a:tcPr anchor="ctr">
                    <a:lnL w="6350" cap="flat" cmpd="sng" algn="ctr">
                      <a:noFill/>
                      <a:prstDash val="solid"/>
                      <a:miter lim="800000"/>
                    </a:lnL>
                    <a:lnR w="12700" cap="flat" cmpd="sng" algn="ctr">
                      <a:no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tc>
                  <a:txBody>
                    <a:bodyPr/>
                    <a:lstStyle/>
                    <a:p>
                      <a:r>
                        <a:rPr lang="en-US" sz="1400" dirty="0" err="1"/>
                        <a:t>Subheader</a:t>
                      </a:r>
                      <a:endParaRPr lang="en-US" sz="1400" dirty="0"/>
                    </a:p>
                  </a:txBody>
                  <a:tcPr anchor="ctr">
                    <a:lnL w="12700" cap="flat" cmpd="sng" algn="ctr">
                      <a:no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279138677"/>
                  </a:ext>
                </a:extLst>
              </a:tr>
              <a:tr h="822960">
                <a:tc>
                  <a:txBody>
                    <a:bodyPr/>
                    <a:lstStyle/>
                    <a:p>
                      <a:pPr lvl="1" algn="l"/>
                      <a:r>
                        <a:rPr lang="en-US" sz="1400" dirty="0">
                          <a:solidFill>
                            <a:schemeClr val="tx1"/>
                          </a:solidFill>
                        </a:rPr>
                        <a:t>Information</a:t>
                      </a:r>
                    </a:p>
                  </a:txBody>
                  <a:tcPr anchor="ctr">
                    <a:lnL w="6350" cap="flat" cmpd="sng" algn="ctr">
                      <a:noFill/>
                      <a:prstDash val="solid"/>
                      <a:miter lim="800000"/>
                    </a:lnL>
                    <a:lnR w="12700" cap="flat" cmpd="sng" algn="ctr">
                      <a:solidFill>
                        <a:schemeClr val="accent5"/>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tc>
                  <a:txBody>
                    <a:bodyPr/>
                    <a:lstStyle/>
                    <a:p>
                      <a:pPr marL="0" indent="0" algn="l">
                        <a:buNone/>
                      </a:pPr>
                      <a:r>
                        <a:rPr lang="en-US" sz="1400" dirty="0">
                          <a:solidFill>
                            <a:schemeClr val="tx1"/>
                          </a:solidFill>
                        </a:rPr>
                        <a:t>Information</a:t>
                      </a:r>
                    </a:p>
                  </a:txBody>
                  <a:tcPr anchor="ctr">
                    <a:lnL w="12700" cap="flat" cmpd="sng" algn="ctr">
                      <a:solidFill>
                        <a:schemeClr val="accent5"/>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425067988"/>
                  </a:ext>
                </a:extLst>
              </a:tr>
              <a:tr h="822960">
                <a:tc>
                  <a:txBody>
                    <a:bodyPr/>
                    <a:lstStyle/>
                    <a:p>
                      <a:pPr lvl="1" algn="l"/>
                      <a:r>
                        <a:rPr lang="en-US" sz="1400" dirty="0">
                          <a:solidFill>
                            <a:schemeClr val="tx1"/>
                          </a:solidFill>
                        </a:rPr>
                        <a:t>Information</a:t>
                      </a:r>
                    </a:p>
                  </a:txBody>
                  <a:tcPr anchor="ctr">
                    <a:lnL w="6350" cap="flat" cmpd="sng" algn="ctr">
                      <a:noFill/>
                      <a:prstDash val="solid"/>
                      <a:miter lim="800000"/>
                    </a:lnL>
                    <a:lnR w="12700" cap="flat" cmpd="sng" algn="ctr">
                      <a:solidFill>
                        <a:schemeClr val="accent5"/>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l">
                        <a:buNone/>
                      </a:pPr>
                      <a:r>
                        <a:rPr lang="en-US" sz="1400" dirty="0">
                          <a:solidFill>
                            <a:schemeClr val="tx1"/>
                          </a:solidFill>
                        </a:rPr>
                        <a:t>Information</a:t>
                      </a:r>
                    </a:p>
                  </a:txBody>
                  <a:tcPr anchor="ctr">
                    <a:lnL w="12700" cap="flat" cmpd="sng" algn="ctr">
                      <a:solidFill>
                        <a:schemeClr val="accent5"/>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33178216"/>
                  </a:ext>
                </a:extLst>
              </a:tr>
              <a:tr h="822960">
                <a:tc>
                  <a:txBody>
                    <a:bodyPr/>
                    <a:lstStyle/>
                    <a:p>
                      <a:pPr lvl="1" algn="l"/>
                      <a:r>
                        <a:rPr lang="en-US" sz="1400" dirty="0">
                          <a:solidFill>
                            <a:schemeClr val="tx1"/>
                          </a:solidFill>
                        </a:rPr>
                        <a:t>Information</a:t>
                      </a:r>
                    </a:p>
                  </a:txBody>
                  <a:tcPr anchor="ctr">
                    <a:lnL w="6350" cap="flat" cmpd="sng" algn="ctr">
                      <a:noFill/>
                      <a:prstDash val="solid"/>
                      <a:miter lim="800000"/>
                    </a:lnL>
                    <a:lnR w="12700" cap="flat" cmpd="sng" algn="ctr">
                      <a:solidFill>
                        <a:schemeClr val="accent5"/>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solidFill>
                            <a:schemeClr val="tx1"/>
                          </a:solidFill>
                        </a:rPr>
                        <a:t>Information</a:t>
                      </a:r>
                    </a:p>
                  </a:txBody>
                  <a:tcPr anchor="ctr">
                    <a:lnL w="12700" cap="flat" cmpd="sng" algn="ctr">
                      <a:solidFill>
                        <a:schemeClr val="accent5"/>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8888068"/>
                  </a:ext>
                </a:extLst>
              </a:tr>
              <a:tr h="822960">
                <a:tc>
                  <a:txBody>
                    <a:bodyPr/>
                    <a:lstStyle/>
                    <a:p>
                      <a:pPr lvl="1" algn="l"/>
                      <a:r>
                        <a:rPr lang="en-US" sz="1400" dirty="0">
                          <a:solidFill>
                            <a:schemeClr val="tx1"/>
                          </a:solidFill>
                        </a:rPr>
                        <a:t>Information</a:t>
                      </a:r>
                    </a:p>
                  </a:txBody>
                  <a:tcPr anchor="ctr">
                    <a:lnL w="6350" cap="flat" cmpd="sng" algn="ctr">
                      <a:noFill/>
                      <a:prstDash val="solid"/>
                      <a:miter lim="800000"/>
                    </a:lnL>
                    <a:lnR w="12700" cap="flat" cmpd="sng" algn="ctr">
                      <a:solidFill>
                        <a:schemeClr val="accent5"/>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rgbClr val="FFE7A3"/>
                    </a:solidFill>
                  </a:tcPr>
                </a:tc>
                <a:tc>
                  <a:txBody>
                    <a:bodyPr/>
                    <a:lstStyle/>
                    <a:p>
                      <a:pPr marL="0" indent="0" algn="l">
                        <a:buNone/>
                      </a:pPr>
                      <a:r>
                        <a:rPr lang="en-US" sz="1400" dirty="0">
                          <a:solidFill>
                            <a:schemeClr val="tx1"/>
                          </a:solidFill>
                        </a:rPr>
                        <a:t>Information</a:t>
                      </a:r>
                    </a:p>
                  </a:txBody>
                  <a:tcPr anchor="ctr">
                    <a:lnL w="12700" cap="flat" cmpd="sng" algn="ctr">
                      <a:solidFill>
                        <a:schemeClr val="accent5"/>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rgbClr val="FFF2CC"/>
                    </a:solidFill>
                  </a:tcPr>
                </a:tc>
                <a:extLst>
                  <a:ext uri="{0D108BD9-81ED-4DB2-BD59-A6C34878D82A}">
                    <a16:rowId xmlns:a16="http://schemas.microsoft.com/office/drawing/2014/main" val="3423647063"/>
                  </a:ext>
                </a:extLst>
              </a:tr>
            </a:tbl>
          </a:graphicData>
        </a:graphic>
      </p:graphicFrame>
      <p:sp>
        <p:nvSpPr>
          <p:cNvPr id="6" name="TextBox 5">
            <a:extLst>
              <a:ext uri="{FF2B5EF4-FFF2-40B4-BE49-F238E27FC236}">
                <a16:creationId xmlns:a16="http://schemas.microsoft.com/office/drawing/2014/main" id="{B08E415F-5AE4-41C6-AC9E-88E71F2BA0B4}"/>
              </a:ext>
            </a:extLst>
          </p:cNvPr>
          <p:cNvSpPr txBox="1"/>
          <p:nvPr/>
        </p:nvSpPr>
        <p:spPr>
          <a:xfrm>
            <a:off x="915272" y="2899190"/>
            <a:ext cx="737061" cy="193899"/>
          </a:xfrm>
          <a:prstGeom prst="rect">
            <a:avLst/>
          </a:prstGeom>
          <a:noFill/>
        </p:spPr>
        <p:txBody>
          <a:bodyPr wrap="none" lIns="0" tIns="0" rIns="0" bIns="0" rtlCol="0">
            <a:spAutoFit/>
          </a:bodyPr>
          <a:lstStyle/>
          <a:p>
            <a:pPr algn="r">
              <a:lnSpc>
                <a:spcPct val="90000"/>
              </a:lnSpc>
              <a:spcBef>
                <a:spcPts val="600"/>
              </a:spcBef>
            </a:pPr>
            <a:r>
              <a:rPr lang="en-US" sz="1400" dirty="0"/>
              <a:t>Row Title</a:t>
            </a:r>
          </a:p>
        </p:txBody>
      </p:sp>
      <p:sp>
        <p:nvSpPr>
          <p:cNvPr id="7" name="TextBox 6">
            <a:extLst>
              <a:ext uri="{FF2B5EF4-FFF2-40B4-BE49-F238E27FC236}">
                <a16:creationId xmlns:a16="http://schemas.microsoft.com/office/drawing/2014/main" id="{754FBE92-B640-46BB-9C58-59A0F726ACAA}"/>
              </a:ext>
            </a:extLst>
          </p:cNvPr>
          <p:cNvSpPr txBox="1"/>
          <p:nvPr/>
        </p:nvSpPr>
        <p:spPr>
          <a:xfrm>
            <a:off x="915275" y="4529162"/>
            <a:ext cx="737061" cy="193899"/>
          </a:xfrm>
          <a:prstGeom prst="rect">
            <a:avLst/>
          </a:prstGeom>
          <a:noFill/>
        </p:spPr>
        <p:txBody>
          <a:bodyPr wrap="none" lIns="0" tIns="0" rIns="0" bIns="0" rtlCol="0">
            <a:spAutoFit/>
          </a:bodyPr>
          <a:lstStyle/>
          <a:p>
            <a:pPr algn="r">
              <a:lnSpc>
                <a:spcPct val="90000"/>
              </a:lnSpc>
              <a:spcBef>
                <a:spcPts val="600"/>
              </a:spcBef>
            </a:pPr>
            <a:r>
              <a:rPr lang="en-US" sz="1400" dirty="0"/>
              <a:t>Row Title</a:t>
            </a:r>
          </a:p>
        </p:txBody>
      </p:sp>
      <p:sp>
        <p:nvSpPr>
          <p:cNvPr id="8" name="TextBox 7">
            <a:extLst>
              <a:ext uri="{FF2B5EF4-FFF2-40B4-BE49-F238E27FC236}">
                <a16:creationId xmlns:a16="http://schemas.microsoft.com/office/drawing/2014/main" id="{149D31B0-BB54-466C-9F5B-FDD41663B0A7}"/>
              </a:ext>
            </a:extLst>
          </p:cNvPr>
          <p:cNvSpPr txBox="1"/>
          <p:nvPr/>
        </p:nvSpPr>
        <p:spPr>
          <a:xfrm>
            <a:off x="915273" y="3719341"/>
            <a:ext cx="737061" cy="193899"/>
          </a:xfrm>
          <a:prstGeom prst="rect">
            <a:avLst/>
          </a:prstGeom>
          <a:noFill/>
        </p:spPr>
        <p:txBody>
          <a:bodyPr wrap="none" lIns="0" tIns="0" rIns="0" bIns="0" rtlCol="0">
            <a:spAutoFit/>
          </a:bodyPr>
          <a:lstStyle/>
          <a:p>
            <a:pPr algn="r">
              <a:lnSpc>
                <a:spcPct val="90000"/>
              </a:lnSpc>
              <a:spcBef>
                <a:spcPts val="600"/>
              </a:spcBef>
            </a:pPr>
            <a:r>
              <a:rPr lang="en-US" sz="1400" dirty="0"/>
              <a:t>Row Title</a:t>
            </a:r>
          </a:p>
        </p:txBody>
      </p:sp>
      <p:sp>
        <p:nvSpPr>
          <p:cNvPr id="9" name="TextBox 8">
            <a:extLst>
              <a:ext uri="{FF2B5EF4-FFF2-40B4-BE49-F238E27FC236}">
                <a16:creationId xmlns:a16="http://schemas.microsoft.com/office/drawing/2014/main" id="{950ABD78-A696-418B-A71B-A6C73580AF5F}"/>
              </a:ext>
            </a:extLst>
          </p:cNvPr>
          <p:cNvSpPr txBox="1"/>
          <p:nvPr/>
        </p:nvSpPr>
        <p:spPr>
          <a:xfrm>
            <a:off x="915276" y="5338983"/>
            <a:ext cx="737060" cy="193899"/>
          </a:xfrm>
          <a:prstGeom prst="rect">
            <a:avLst/>
          </a:prstGeom>
          <a:noFill/>
        </p:spPr>
        <p:txBody>
          <a:bodyPr wrap="none" lIns="0" tIns="0" rIns="0" bIns="0" rtlCol="0">
            <a:spAutoFit/>
          </a:bodyPr>
          <a:lstStyle/>
          <a:p>
            <a:pPr algn="r">
              <a:lnSpc>
                <a:spcPct val="90000"/>
              </a:lnSpc>
              <a:spcBef>
                <a:spcPts val="600"/>
              </a:spcBef>
            </a:pPr>
            <a:r>
              <a:rPr lang="en-US" sz="1400" dirty="0"/>
              <a:t>Row Title</a:t>
            </a:r>
          </a:p>
        </p:txBody>
      </p:sp>
      <p:sp>
        <p:nvSpPr>
          <p:cNvPr id="10" name="TextBox 9">
            <a:extLst>
              <a:ext uri="{FF2B5EF4-FFF2-40B4-BE49-F238E27FC236}">
                <a16:creationId xmlns:a16="http://schemas.microsoft.com/office/drawing/2014/main" id="{AF4B8D9C-2443-44E8-ABE9-88C2E948D6D9}"/>
              </a:ext>
            </a:extLst>
          </p:cNvPr>
          <p:cNvSpPr txBox="1"/>
          <p:nvPr/>
        </p:nvSpPr>
        <p:spPr>
          <a:xfrm>
            <a:off x="1044794" y="2296841"/>
            <a:ext cx="607539" cy="193899"/>
          </a:xfrm>
          <a:prstGeom prst="rect">
            <a:avLst/>
          </a:prstGeom>
          <a:noFill/>
        </p:spPr>
        <p:txBody>
          <a:bodyPr wrap="none" lIns="0" tIns="0" rIns="0" bIns="0" rtlCol="0">
            <a:spAutoFit/>
          </a:bodyPr>
          <a:lstStyle/>
          <a:p>
            <a:pPr algn="r">
              <a:lnSpc>
                <a:spcPct val="90000"/>
              </a:lnSpc>
              <a:spcBef>
                <a:spcPts val="600"/>
              </a:spcBef>
            </a:pPr>
            <a:r>
              <a:rPr lang="en-US" sz="1400" b="1" dirty="0"/>
              <a:t>Header</a:t>
            </a:r>
          </a:p>
        </p:txBody>
      </p:sp>
      <p:sp>
        <p:nvSpPr>
          <p:cNvPr id="11" name="Isosceles Triangle 10">
            <a:extLst>
              <a:ext uri="{FF2B5EF4-FFF2-40B4-BE49-F238E27FC236}">
                <a16:creationId xmlns:a16="http://schemas.microsoft.com/office/drawing/2014/main" id="{358263FB-28AB-4A8E-9E7F-5952EED44CF7}"/>
              </a:ext>
            </a:extLst>
          </p:cNvPr>
          <p:cNvSpPr/>
          <p:nvPr/>
        </p:nvSpPr>
        <p:spPr bwMode="ltGray">
          <a:xfrm rot="5400000">
            <a:off x="1904174" y="5345771"/>
            <a:ext cx="248187" cy="213955"/>
          </a:xfrm>
          <a:prstGeom prst="triangl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2" name="Isosceles Triangle 11">
            <a:extLst>
              <a:ext uri="{FF2B5EF4-FFF2-40B4-BE49-F238E27FC236}">
                <a16:creationId xmlns:a16="http://schemas.microsoft.com/office/drawing/2014/main" id="{6101AD7E-919B-45F1-91C6-673012191A33}"/>
              </a:ext>
            </a:extLst>
          </p:cNvPr>
          <p:cNvSpPr/>
          <p:nvPr/>
        </p:nvSpPr>
        <p:spPr bwMode="ltGray">
          <a:xfrm rot="5400000">
            <a:off x="1904174" y="4535950"/>
            <a:ext cx="248187" cy="213955"/>
          </a:xfrm>
          <a:prstGeom prst="triangl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3" name="Isosceles Triangle 12">
            <a:extLst>
              <a:ext uri="{FF2B5EF4-FFF2-40B4-BE49-F238E27FC236}">
                <a16:creationId xmlns:a16="http://schemas.microsoft.com/office/drawing/2014/main" id="{18833AC2-3C98-4BFE-B64C-703C8B4D4497}"/>
              </a:ext>
            </a:extLst>
          </p:cNvPr>
          <p:cNvSpPr/>
          <p:nvPr/>
        </p:nvSpPr>
        <p:spPr bwMode="ltGray">
          <a:xfrm rot="5400000">
            <a:off x="1904173" y="3726128"/>
            <a:ext cx="248187" cy="213956"/>
          </a:xfrm>
          <a:prstGeom prst="triangl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4" name="Isosceles Triangle 13">
            <a:extLst>
              <a:ext uri="{FF2B5EF4-FFF2-40B4-BE49-F238E27FC236}">
                <a16:creationId xmlns:a16="http://schemas.microsoft.com/office/drawing/2014/main" id="{114BEFD8-D8A5-4EBE-A160-89FEDBC6EF5B}"/>
              </a:ext>
            </a:extLst>
          </p:cNvPr>
          <p:cNvSpPr/>
          <p:nvPr/>
        </p:nvSpPr>
        <p:spPr bwMode="ltGray">
          <a:xfrm rot="5400000">
            <a:off x="1904173" y="2916306"/>
            <a:ext cx="248187" cy="213956"/>
          </a:xfrm>
          <a:prstGeom prst="triangl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Tree>
    <p:extLst>
      <p:ext uri="{BB962C8B-B14F-4D97-AF65-F5344CB8AC3E}">
        <p14:creationId xmlns:p14="http://schemas.microsoft.com/office/powerpoint/2010/main" val="342496620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D8CAEB6-C86A-4D81-9FF4-A21471A0F88A}"/>
              </a:ext>
            </a:extLst>
          </p:cNvPr>
          <p:cNvSpPr>
            <a:spLocks noGrp="1"/>
          </p:cNvSpPr>
          <p:nvPr>
            <p:ph type="body" sz="quarter" idx="12"/>
          </p:nvPr>
        </p:nvSpPr>
        <p:spPr/>
        <p:txBody>
          <a:bodyPr/>
          <a:lstStyle/>
          <a:p>
            <a:endParaRPr lang="en-US"/>
          </a:p>
        </p:txBody>
      </p:sp>
      <p:sp>
        <p:nvSpPr>
          <p:cNvPr id="8" name="Text Placeholder 7">
            <a:extLst>
              <a:ext uri="{FF2B5EF4-FFF2-40B4-BE49-F238E27FC236}">
                <a16:creationId xmlns:a16="http://schemas.microsoft.com/office/drawing/2014/main" id="{2BB672CE-D8FC-4654-A154-AB076D1BB56A}"/>
              </a:ext>
            </a:extLst>
          </p:cNvPr>
          <p:cNvSpPr>
            <a:spLocks noGrp="1"/>
          </p:cNvSpPr>
          <p:nvPr>
            <p:ph type="body" sz="quarter" idx="14"/>
          </p:nvPr>
        </p:nvSpPr>
        <p:spPr/>
        <p:txBody>
          <a:bodyPr/>
          <a:lstStyle/>
          <a:p>
            <a:endParaRPr lang="en-US"/>
          </a:p>
        </p:txBody>
      </p:sp>
      <p:sp>
        <p:nvSpPr>
          <p:cNvPr id="9" name="Text Placeholder 8">
            <a:extLst>
              <a:ext uri="{FF2B5EF4-FFF2-40B4-BE49-F238E27FC236}">
                <a16:creationId xmlns:a16="http://schemas.microsoft.com/office/drawing/2014/main" id="{C908B6B4-3002-424A-9A4C-866B0B00C6ED}"/>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511F9C50-FB08-4066-9C0B-B16C369B9580}"/>
              </a:ext>
            </a:extLst>
          </p:cNvPr>
          <p:cNvSpPr>
            <a:spLocks noGrp="1"/>
          </p:cNvSpPr>
          <p:nvPr>
            <p:ph type="ctrTitle"/>
          </p:nvPr>
        </p:nvSpPr>
        <p:spPr/>
        <p:txBody>
          <a:bodyPr/>
          <a:lstStyle/>
          <a:p>
            <a:r>
              <a:rPr lang="en-US" dirty="0"/>
              <a:t>Key Insights</a:t>
            </a:r>
          </a:p>
        </p:txBody>
      </p:sp>
    </p:spTree>
    <p:extLst>
      <p:ext uri="{BB962C8B-B14F-4D97-AF65-F5344CB8AC3E}">
        <p14:creationId xmlns:p14="http://schemas.microsoft.com/office/powerpoint/2010/main" val="1247804998"/>
      </p:ext>
    </p:extLst>
  </p:cSld>
  <p:clrMapOvr>
    <a:masterClrMapping/>
  </p:clrMapOvr>
  <p:transition spd="med">
    <p:fade/>
  </p:transition>
</p:sld>
</file>

<file path=ppt/theme/theme1.xml><?xml version="1.0" encoding="utf-8"?>
<a:theme xmlns:a="http://schemas.openxmlformats.org/drawingml/2006/main" name="5_MILLIMAN MASTER">
  <a:themeElements>
    <a:clrScheme name="Custom 4">
      <a:dk1>
        <a:srgbClr val="38414D"/>
      </a:dk1>
      <a:lt1>
        <a:srgbClr val="FFFFFF"/>
      </a:lt1>
      <a:dk2>
        <a:srgbClr val="0081E3"/>
      </a:dk2>
      <a:lt2>
        <a:srgbClr val="C6C9CA"/>
      </a:lt2>
      <a:accent1>
        <a:srgbClr val="74C061"/>
      </a:accent1>
      <a:accent2>
        <a:srgbClr val="00A662"/>
      </a:accent2>
      <a:accent3>
        <a:srgbClr val="50BEE1"/>
      </a:accent3>
      <a:accent4>
        <a:srgbClr val="FFA200"/>
      </a:accent4>
      <a:accent5>
        <a:srgbClr val="71797D"/>
      </a:accent5>
      <a:accent6>
        <a:srgbClr val="0A4977"/>
      </a:accent6>
      <a:hlink>
        <a:srgbClr val="0081E3"/>
      </a:hlink>
      <a:folHlink>
        <a:srgbClr val="50A2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noFill/>
        <a:ln w="19050">
          <a:solidFill>
            <a:schemeClr val="bg2"/>
          </a:solidFill>
        </a:ln>
      </a:spPr>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defPPr>
          <a:lnSpc>
            <a:spcPct val="90000"/>
          </a:lnSpc>
          <a:spcBef>
            <a:spcPts val="1200"/>
          </a:spcBef>
          <a:defRPr sz="2000" b="1"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35|123|117">
      <a:srgbClr val="877B75"/>
    </a:custClr>
    <a:custClr name="135|135|135">
      <a:srgbClr val="878787"/>
    </a:custClr>
  </a:custClrLst>
  <a:extLst>
    <a:ext uri="{05A4C25C-085E-4340-85A3-A5531E510DB2}">
      <thm15:themeFamily xmlns:thm15="http://schemas.microsoft.com/office/thememl/2012/main" name="Iconography  -  Read-Only" id="{C96268E2-4E7A-4EC9-B423-3E46C093FC8E}" vid="{C15717F0-6481-4C14-9E03-C438F17C1089}"/>
    </a:ext>
  </a:extLst>
</a:theme>
</file>

<file path=ppt/theme/themeOverride1.xml><?xml version="1.0" encoding="utf-8"?>
<a:themeOverride xmlns:a="http://schemas.openxmlformats.org/drawingml/2006/main">
  <a:clrScheme name="Custom 4">
    <a:dk1>
      <a:srgbClr val="38414D"/>
    </a:dk1>
    <a:lt1>
      <a:srgbClr val="FFFFFF"/>
    </a:lt1>
    <a:dk2>
      <a:srgbClr val="0081E3"/>
    </a:dk2>
    <a:lt2>
      <a:srgbClr val="C6C9CA"/>
    </a:lt2>
    <a:accent1>
      <a:srgbClr val="74C061"/>
    </a:accent1>
    <a:accent2>
      <a:srgbClr val="00A662"/>
    </a:accent2>
    <a:accent3>
      <a:srgbClr val="50BEE1"/>
    </a:accent3>
    <a:accent4>
      <a:srgbClr val="FFA200"/>
    </a:accent4>
    <a:accent5>
      <a:srgbClr val="71797D"/>
    </a:accent5>
    <a:accent6>
      <a:srgbClr val="0A4977"/>
    </a:accent6>
    <a:hlink>
      <a:srgbClr val="0081E3"/>
    </a:hlink>
    <a:folHlink>
      <a:srgbClr val="50A200"/>
    </a:folHlink>
  </a:clrScheme>
</a:themeOverride>
</file>

<file path=docProps/app.xml><?xml version="1.0" encoding="utf-8"?>
<Properties xmlns="http://schemas.openxmlformats.org/officeDocument/2006/extended-properties" xmlns:vt="http://schemas.openxmlformats.org/officeDocument/2006/docPropsVTypes">
  <TotalTime>2686</TotalTime>
  <Words>2046</Words>
  <Application>Microsoft Office PowerPoint</Application>
  <PresentationFormat>Widescreen</PresentationFormat>
  <Paragraphs>311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Rounded MT Bold</vt:lpstr>
      <vt:lpstr>Wingdings</vt:lpstr>
      <vt:lpstr>5_MILLIMAN MASTER</vt:lpstr>
      <vt:lpstr>Creative Templates</vt:lpstr>
      <vt:lpstr>Agenda Slides</vt:lpstr>
      <vt:lpstr>Agenda</vt:lpstr>
      <vt:lpstr>Agenda</vt:lpstr>
      <vt:lpstr>Tables</vt:lpstr>
      <vt:lpstr>Basic Table</vt:lpstr>
      <vt:lpstr>Table</vt:lpstr>
      <vt:lpstr>Table</vt:lpstr>
      <vt:lpstr>Key Insights</vt:lpstr>
      <vt:lpstr>Key Insights</vt:lpstr>
      <vt:lpstr>Key Insights</vt:lpstr>
      <vt:lpstr>Bottom of Slide Key Insights</vt:lpstr>
      <vt:lpstr>Short Messages</vt:lpstr>
      <vt:lpstr>Short Messages</vt:lpstr>
      <vt:lpstr>Short Messages</vt:lpstr>
      <vt:lpstr>Short Messages</vt:lpstr>
      <vt:lpstr>Short Messages</vt:lpstr>
      <vt:lpstr>Short Messages</vt:lpstr>
      <vt:lpstr>Graph/Numerical example</vt:lpstr>
      <vt:lpstr>Graph Example</vt:lpstr>
      <vt:lpstr>Qualitative Content</vt:lpstr>
      <vt:lpstr>Qualitative Content – 6 Samples </vt:lpstr>
      <vt:lpstr>Qualitative Content – 6 Samples</vt:lpstr>
      <vt:lpstr>Qualitative Content – 4 Samples</vt:lpstr>
      <vt:lpstr>Qualitative Content – 4 Samples</vt:lpstr>
      <vt:lpstr>Timelines/Step by Steps</vt:lpstr>
      <vt:lpstr>Timeline</vt:lpstr>
      <vt:lpstr>Timeline</vt:lpstr>
      <vt:lpstr>Step by Step</vt:lpstr>
      <vt:lpstr>Step by Step</vt:lpstr>
      <vt:lpstr>Basic Step by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 Becker</dc:creator>
  <cp:lastModifiedBy>Mackenzie Egan</cp:lastModifiedBy>
  <cp:revision>21</cp:revision>
  <dcterms:created xsi:type="dcterms:W3CDTF">2021-03-17T18:06:26Z</dcterms:created>
  <dcterms:modified xsi:type="dcterms:W3CDTF">2021-07-02T15:28:00Z</dcterms:modified>
</cp:coreProperties>
</file>