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5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0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39940720-0CF8-DE48-BF8F-A16B7DD2A14B}"/>
              </a:ext>
            </a:extLst>
          </p:cNvPr>
          <p:cNvSpPr/>
          <p:nvPr/>
        </p:nvSpPr>
        <p:spPr>
          <a:xfrm>
            <a:off x="935491" y="270166"/>
            <a:ext cx="10659212" cy="6217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491" y="287785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976097" y="882500"/>
            <a:ext cx="6813952" cy="491597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889985" y="373781"/>
            <a:ext cx="3461940" cy="311571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130566" y="2049289"/>
            <a:ext cx="1240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2432" y="1585349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125977" y="1278233"/>
            <a:ext cx="6494832" cy="32633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996927" y="8990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532391" y="15934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916438" y="3956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7995758" y="882694"/>
            <a:ext cx="3260751" cy="24649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8353115" y="1603305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32456" y="1149702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8742574" y="115820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95A77985-9994-9042-96C7-A75BE742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528" y="4210710"/>
            <a:ext cx="11072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53" name="Graphic 49">
            <a:extLst>
              <a:ext uri="{FF2B5EF4-FFF2-40B4-BE49-F238E27FC236}">
                <a16:creationId xmlns:a16="http://schemas.microsoft.com/office/drawing/2014/main" id="{E5A43064-1E8C-D64F-9E2D-DA95886F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87" y="3866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4">
            <a:extLst>
              <a:ext uri="{FF2B5EF4-FFF2-40B4-BE49-F238E27FC236}">
                <a16:creationId xmlns:a16="http://schemas.microsoft.com/office/drawing/2014/main" id="{0565F9CB-9F9E-E443-BF68-41C87611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07" y="2679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6">
            <a:extLst>
              <a:ext uri="{FF2B5EF4-FFF2-40B4-BE49-F238E27FC236}">
                <a16:creationId xmlns:a16="http://schemas.microsoft.com/office/drawing/2014/main" id="{8C01A33B-B67C-0445-AA21-F3786470D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593" y="3119506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7256CFDB-E862-AB4F-AC9E-F667A8C5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4467" y="1388565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61" name="Graphic 49">
            <a:extLst>
              <a:ext uri="{FF2B5EF4-FFF2-40B4-BE49-F238E27FC236}">
                <a16:creationId xmlns:a16="http://schemas.microsoft.com/office/drawing/2014/main" id="{222F14F2-0D5F-3A49-B4BE-0AE368E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833" y="10459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1272421" y="385336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83E90E-2B69-9B42-B954-561E833F7F65}"/>
              </a:ext>
            </a:extLst>
          </p:cNvPr>
          <p:cNvSpPr/>
          <p:nvPr/>
        </p:nvSpPr>
        <p:spPr>
          <a:xfrm>
            <a:off x="10090876" y="11040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E4C51E-7A98-6F4B-822A-7AA7100FCB0A}"/>
              </a:ext>
            </a:extLst>
          </p:cNvPr>
          <p:cNvSpPr/>
          <p:nvPr/>
        </p:nvSpPr>
        <p:spPr>
          <a:xfrm>
            <a:off x="9851790" y="1835502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B93F37-6BED-7842-BCB8-8257FA6836B8}"/>
              </a:ext>
            </a:extLst>
          </p:cNvPr>
          <p:cNvSpPr/>
          <p:nvPr/>
        </p:nvSpPr>
        <p:spPr>
          <a:xfrm>
            <a:off x="7896701" y="3577177"/>
            <a:ext cx="3455224" cy="275079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923154" y="35990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FDA628-A4EA-EB48-92B2-27CAC6AB8DD3}"/>
              </a:ext>
            </a:extLst>
          </p:cNvPr>
          <p:cNvSpPr/>
          <p:nvPr/>
        </p:nvSpPr>
        <p:spPr>
          <a:xfrm>
            <a:off x="7995097" y="4185150"/>
            <a:ext cx="3260622" cy="19971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CCCE1E-DD4E-3D4B-BE03-47129D861225}"/>
              </a:ext>
            </a:extLst>
          </p:cNvPr>
          <p:cNvSpPr txBox="1"/>
          <p:nvPr/>
        </p:nvSpPr>
        <p:spPr>
          <a:xfrm>
            <a:off x="8176490" y="4922992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31D7640F-4E48-1D4E-B8F0-CC6DBC330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5831" y="4469389"/>
            <a:ext cx="457200" cy="457200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AD4975BB-DD6D-C54E-B125-5B4B36BCF8AC}"/>
              </a:ext>
            </a:extLst>
          </p:cNvPr>
          <p:cNvSpPr/>
          <p:nvPr/>
        </p:nvSpPr>
        <p:spPr>
          <a:xfrm>
            <a:off x="8571057" y="447789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96" name="TextBox 29">
            <a:extLst>
              <a:ext uri="{FF2B5EF4-FFF2-40B4-BE49-F238E27FC236}">
                <a16:creationId xmlns:a16="http://schemas.microsoft.com/office/drawing/2014/main" id="{C618E77E-F039-1E4A-96DB-E5F160FF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095" y="5683869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97" name="Graphic 49">
            <a:extLst>
              <a:ext uri="{FF2B5EF4-FFF2-40B4-BE49-F238E27FC236}">
                <a16:creationId xmlns:a16="http://schemas.microsoft.com/office/drawing/2014/main" id="{142C67C1-85D4-884F-8467-EC8CEA4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61" y="53412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03D907-C303-E248-85D2-6E9BA760D360}"/>
              </a:ext>
            </a:extLst>
          </p:cNvPr>
          <p:cNvSpPr/>
          <p:nvPr/>
        </p:nvSpPr>
        <p:spPr>
          <a:xfrm>
            <a:off x="8381504" y="53993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2670A8-11CF-694C-B441-E690B7BB0CAA}"/>
              </a:ext>
            </a:extLst>
          </p:cNvPr>
          <p:cNvSpPr/>
          <p:nvPr/>
        </p:nvSpPr>
        <p:spPr>
          <a:xfrm>
            <a:off x="9729842" y="4548521"/>
            <a:ext cx="1236216" cy="13987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A71EB1-7660-1644-8F82-9E88364BD5A6}"/>
              </a:ext>
            </a:extLst>
          </p:cNvPr>
          <p:cNvSpPr/>
          <p:nvPr/>
        </p:nvSpPr>
        <p:spPr>
          <a:xfrm>
            <a:off x="6262745" y="2237529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8F5901-3353-3F4F-9724-3570CA206207}"/>
              </a:ext>
            </a:extLst>
          </p:cNvPr>
          <p:cNvSpPr txBox="1"/>
          <p:nvPr/>
        </p:nvSpPr>
        <p:spPr>
          <a:xfrm>
            <a:off x="6229019" y="3351527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Shield Advanced</a:t>
            </a:r>
          </a:p>
        </p:txBody>
      </p:sp>
      <p:sp>
        <p:nvSpPr>
          <p:cNvPr id="119" name="TextBox 2">
            <a:extLst>
              <a:ext uri="{FF2B5EF4-FFF2-40B4-BE49-F238E27FC236}">
                <a16:creationId xmlns:a16="http://schemas.microsoft.com/office/drawing/2014/main" id="{09D97EC6-0028-0C4E-9A5E-FDAE7961F522}"/>
              </a:ext>
            </a:extLst>
          </p:cNvPr>
          <p:cNvSpPr txBox="1"/>
          <p:nvPr/>
        </p:nvSpPr>
        <p:spPr>
          <a:xfrm>
            <a:off x="4188733" y="3152490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0" name="TextBox 2">
            <a:extLst>
              <a:ext uri="{FF2B5EF4-FFF2-40B4-BE49-F238E27FC236}">
                <a16:creationId xmlns:a16="http://schemas.microsoft.com/office/drawing/2014/main" id="{45754691-70CD-3F46-A03E-D5A1C0A380AF}"/>
              </a:ext>
            </a:extLst>
          </p:cNvPr>
          <p:cNvSpPr txBox="1"/>
          <p:nvPr/>
        </p:nvSpPr>
        <p:spPr>
          <a:xfrm>
            <a:off x="4386370" y="4102178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ABAD47C-74DD-2144-AA9E-4148BBC990CA}"/>
              </a:ext>
            </a:extLst>
          </p:cNvPr>
          <p:cNvSpPr/>
          <p:nvPr/>
        </p:nvSpPr>
        <p:spPr>
          <a:xfrm>
            <a:off x="4415306" y="374977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134" name="Graphic 13">
            <a:extLst>
              <a:ext uri="{FF2B5EF4-FFF2-40B4-BE49-F238E27FC236}">
                <a16:creationId xmlns:a16="http://schemas.microsoft.com/office/drawing/2014/main" id="{E264F702-84AB-5049-8F85-09782350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18" y="27007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2AA7BBCB-A999-5247-BBC2-FD57DEA7AABD}"/>
              </a:ext>
            </a:extLst>
          </p:cNvPr>
          <p:cNvSpPr/>
          <p:nvPr/>
        </p:nvSpPr>
        <p:spPr>
          <a:xfrm>
            <a:off x="4437113" y="261329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137" name="Graphic 7">
            <a:extLst>
              <a:ext uri="{FF2B5EF4-FFF2-40B4-BE49-F238E27FC236}">
                <a16:creationId xmlns:a16="http://schemas.microsoft.com/office/drawing/2014/main" id="{17D44A4F-DA13-4649-B3FC-C06000F8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58" y="36845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9F1E92-7045-184F-BEF3-EB4718C2FDD4}"/>
              </a:ext>
            </a:extLst>
          </p:cNvPr>
          <p:cNvCxnSpPr>
            <a:cxnSpLocks/>
          </p:cNvCxnSpPr>
          <p:nvPr/>
        </p:nvCxnSpPr>
        <p:spPr>
          <a:xfrm>
            <a:off x="5247932" y="2912483"/>
            <a:ext cx="70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AC1F448-93BB-DF44-8A4D-6BA33939E91A}"/>
              </a:ext>
            </a:extLst>
          </p:cNvPr>
          <p:cNvCxnSpPr>
            <a:cxnSpLocks/>
          </p:cNvCxnSpPr>
          <p:nvPr/>
        </p:nvCxnSpPr>
        <p:spPr>
          <a:xfrm flipV="1">
            <a:off x="4840764" y="2147695"/>
            <a:ext cx="0" cy="46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" name="Graphic 17">
            <a:extLst>
              <a:ext uri="{FF2B5EF4-FFF2-40B4-BE49-F238E27FC236}">
                <a16:creationId xmlns:a16="http://schemas.microsoft.com/office/drawing/2014/main" id="{C463399F-CD72-F24D-BC42-32926859F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09" y="1347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2">
            <a:extLst>
              <a:ext uri="{FF2B5EF4-FFF2-40B4-BE49-F238E27FC236}">
                <a16:creationId xmlns:a16="http://schemas.microsoft.com/office/drawing/2014/main" id="{60F8FEA4-10F0-B34C-B65D-C6E13A093E9B}"/>
              </a:ext>
            </a:extLst>
          </p:cNvPr>
          <p:cNvSpPr txBox="1"/>
          <p:nvPr/>
        </p:nvSpPr>
        <p:spPr>
          <a:xfrm>
            <a:off x="5339584" y="1749099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46" name="Graphic 29">
            <a:extLst>
              <a:ext uri="{FF2B5EF4-FFF2-40B4-BE49-F238E27FC236}">
                <a16:creationId xmlns:a16="http://schemas.microsoft.com/office/drawing/2014/main" id="{0FF21F99-2EF3-1341-A04B-AE41D9D9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69" y="1352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">
            <a:extLst>
              <a:ext uri="{FF2B5EF4-FFF2-40B4-BE49-F238E27FC236}">
                <a16:creationId xmlns:a16="http://schemas.microsoft.com/office/drawing/2014/main" id="{D07F4FDD-98C6-834B-A019-A6C5CB347B86}"/>
              </a:ext>
            </a:extLst>
          </p:cNvPr>
          <p:cNvSpPr txBox="1"/>
          <p:nvPr/>
        </p:nvSpPr>
        <p:spPr>
          <a:xfrm>
            <a:off x="4359163" y="1727184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C9224A-2DE7-2F4C-98C8-378C4081EB31}"/>
              </a:ext>
            </a:extLst>
          </p:cNvPr>
          <p:cNvSpPr/>
          <p:nvPr/>
        </p:nvSpPr>
        <p:spPr>
          <a:xfrm>
            <a:off x="4339819" y="146521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995BCFA-E8B8-CC4D-AA84-958BCF4B302B}"/>
              </a:ext>
            </a:extLst>
          </p:cNvPr>
          <p:cNvSpPr/>
          <p:nvPr/>
        </p:nvSpPr>
        <p:spPr>
          <a:xfrm>
            <a:off x="5599187" y="139787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78FA32A-4097-1246-B4E1-FDF39B065443}"/>
              </a:ext>
            </a:extLst>
          </p:cNvPr>
          <p:cNvCxnSpPr>
            <a:cxnSpLocks/>
          </p:cNvCxnSpPr>
          <p:nvPr/>
        </p:nvCxnSpPr>
        <p:spPr>
          <a:xfrm>
            <a:off x="5113168" y="1581681"/>
            <a:ext cx="35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8282EE8-7EF2-AC47-8C1E-AE339048FB62}"/>
              </a:ext>
            </a:extLst>
          </p:cNvPr>
          <p:cNvCxnSpPr>
            <a:cxnSpLocks/>
          </p:cNvCxnSpPr>
          <p:nvPr/>
        </p:nvCxnSpPr>
        <p:spPr>
          <a:xfrm>
            <a:off x="4840764" y="3414100"/>
            <a:ext cx="0" cy="27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6E406DF-FFDF-6347-BB1B-8FD625BDB5C8}"/>
              </a:ext>
            </a:extLst>
          </p:cNvPr>
          <p:cNvCxnSpPr>
            <a:cxnSpLocks/>
          </p:cNvCxnSpPr>
          <p:nvPr/>
        </p:nvCxnSpPr>
        <p:spPr>
          <a:xfrm>
            <a:off x="3526579" y="2911259"/>
            <a:ext cx="62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9C7F202-493F-5E47-A2D4-A969A5C3AB4F}"/>
              </a:ext>
            </a:extLst>
          </p:cNvPr>
          <p:cNvSpPr/>
          <p:nvPr/>
        </p:nvSpPr>
        <p:spPr>
          <a:xfrm>
            <a:off x="1125977" y="4648986"/>
            <a:ext cx="6490624" cy="10492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Global-region</a:t>
            </a:r>
          </a:p>
        </p:txBody>
      </p:sp>
      <p:pic>
        <p:nvPicPr>
          <p:cNvPr id="105" name="Graphic 24">
            <a:extLst>
              <a:ext uri="{FF2B5EF4-FFF2-40B4-BE49-F238E27FC236}">
                <a16:creationId xmlns:a16="http://schemas.microsoft.com/office/drawing/2014/main" id="{C3D967FB-732C-F048-8D8C-4DB9C678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36" y="47886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CE5E3976-69CA-3240-B7E5-EDD5450EC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266" y="5204628"/>
            <a:ext cx="1143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Global Event Rules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5C9DE58-B653-B447-97CA-5FEDAFE124F4}"/>
              </a:ext>
            </a:extLst>
          </p:cNvPr>
          <p:cNvSpPr/>
          <p:nvPr/>
        </p:nvSpPr>
        <p:spPr>
          <a:xfrm>
            <a:off x="2746508" y="47234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B585DF5-E863-A541-8A57-A39966979E6D}"/>
              </a:ext>
            </a:extLst>
          </p:cNvPr>
          <p:cNvSpPr/>
          <p:nvPr/>
        </p:nvSpPr>
        <p:spPr>
          <a:xfrm>
            <a:off x="2741753" y="263590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E5F9CEB-8770-E743-A6DE-7331C56B987D}"/>
              </a:ext>
            </a:extLst>
          </p:cNvPr>
          <p:cNvSpPr/>
          <p:nvPr/>
        </p:nvSpPr>
        <p:spPr>
          <a:xfrm>
            <a:off x="6761165" y="3100372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D5F92E-3468-4CA2-B5EE-FC539EDB281B}"/>
              </a:ext>
            </a:extLst>
          </p:cNvPr>
          <p:cNvSpPr txBox="1"/>
          <p:nvPr/>
        </p:nvSpPr>
        <p:spPr>
          <a:xfrm>
            <a:off x="9704307" y="5656660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Shield Advanced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253166B-0282-4B11-96AE-01345CE9FCD9}"/>
              </a:ext>
            </a:extLst>
          </p:cNvPr>
          <p:cNvSpPr txBox="1"/>
          <p:nvPr/>
        </p:nvSpPr>
        <p:spPr>
          <a:xfrm>
            <a:off x="9794642" y="2847283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Shield Advanced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FAA5BDA-59EE-924B-ACDA-6C50D7ABCDCD}"/>
              </a:ext>
            </a:extLst>
          </p:cNvPr>
          <p:cNvSpPr/>
          <p:nvPr/>
        </p:nvSpPr>
        <p:spPr>
          <a:xfrm>
            <a:off x="10051691" y="207886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719607-B241-6741-938B-3FC1408AF05E}"/>
              </a:ext>
            </a:extLst>
          </p:cNvPr>
          <p:cNvSpPr/>
          <p:nvPr/>
        </p:nvSpPr>
        <p:spPr>
          <a:xfrm>
            <a:off x="10215307" y="546810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pic>
        <p:nvPicPr>
          <p:cNvPr id="77" name="Graphic 17">
            <a:extLst>
              <a:ext uri="{FF2B5EF4-FFF2-40B4-BE49-F238E27FC236}">
                <a16:creationId xmlns:a16="http://schemas.microsoft.com/office/drawing/2014/main" id="{27AF73AB-5D15-4CA5-BA38-45F8E14C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07" y="13530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">
            <a:extLst>
              <a:ext uri="{FF2B5EF4-FFF2-40B4-BE49-F238E27FC236}">
                <a16:creationId xmlns:a16="http://schemas.microsoft.com/office/drawing/2014/main" id="{02FB2C5D-66AF-41DE-9527-70CCCB402EA9}"/>
              </a:ext>
            </a:extLst>
          </p:cNvPr>
          <p:cNvSpPr txBox="1"/>
          <p:nvPr/>
        </p:nvSpPr>
        <p:spPr>
          <a:xfrm>
            <a:off x="3068058" y="1759618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7B59EC-C0D7-4723-8005-5DA728C6A52B}"/>
              </a:ext>
            </a:extLst>
          </p:cNvPr>
          <p:cNvCxnSpPr>
            <a:cxnSpLocks/>
          </p:cNvCxnSpPr>
          <p:nvPr/>
        </p:nvCxnSpPr>
        <p:spPr>
          <a:xfrm>
            <a:off x="3962307" y="2056853"/>
            <a:ext cx="396856" cy="409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898F48EF-9CA6-401B-B9E7-28DA5900E244}"/>
              </a:ext>
            </a:extLst>
          </p:cNvPr>
          <p:cNvSpPr/>
          <p:nvPr/>
        </p:nvSpPr>
        <p:spPr>
          <a:xfrm>
            <a:off x="3335177" y="141288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A8BB2-2AC9-4DBC-86E2-1B209053B3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69897" y="3682300"/>
            <a:ext cx="457201" cy="419878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D0F1E8-5084-4285-8C93-40842C2A5322}"/>
              </a:ext>
            </a:extLst>
          </p:cNvPr>
          <p:cNvCxnSpPr>
            <a:cxnSpLocks/>
          </p:cNvCxnSpPr>
          <p:nvPr/>
        </p:nvCxnSpPr>
        <p:spPr>
          <a:xfrm flipV="1">
            <a:off x="3499838" y="3094488"/>
            <a:ext cx="867543" cy="55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26">
            <a:extLst>
              <a:ext uri="{FF2B5EF4-FFF2-40B4-BE49-F238E27FC236}">
                <a16:creationId xmlns:a16="http://schemas.microsoft.com/office/drawing/2014/main" id="{F27CC0B2-1BF7-412E-B09A-3A403B50F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255" y="4059529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9C21C80-03E3-4FAE-8FF6-4549EE21E5CD}"/>
              </a:ext>
            </a:extLst>
          </p:cNvPr>
          <p:cNvSpPr/>
          <p:nvPr/>
        </p:nvSpPr>
        <p:spPr>
          <a:xfrm>
            <a:off x="2661853" y="3759355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</a:p>
        </p:txBody>
      </p:sp>
      <p:pic>
        <p:nvPicPr>
          <p:cNvPr id="6" name="Graphic 6" descr="AWS Shield Advanced resource icon for the AWS Shield service.">
            <a:extLst>
              <a:ext uri="{FF2B5EF4-FFF2-40B4-BE49-F238E27FC236}">
                <a16:creationId xmlns:a16="http://schemas.microsoft.com/office/drawing/2014/main" id="{DE85F53E-D683-423C-0767-F7FA458E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6615060" y="2433041"/>
            <a:ext cx="653400" cy="6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6" descr="AWS Shield Advanced resource icon for the AWS Shield service.">
            <a:extLst>
              <a:ext uri="{FF2B5EF4-FFF2-40B4-BE49-F238E27FC236}">
                <a16:creationId xmlns:a16="http://schemas.microsoft.com/office/drawing/2014/main" id="{CBE40E6F-F10A-2853-7B94-3FD795BE8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0034061" y="4761376"/>
            <a:ext cx="653400" cy="6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6" descr="AWS Shield Advanced resource icon for the AWS Shield service.">
            <a:extLst>
              <a:ext uri="{FF2B5EF4-FFF2-40B4-BE49-F238E27FC236}">
                <a16:creationId xmlns:a16="http://schemas.microsoft.com/office/drawing/2014/main" id="{63550D1B-42A9-9502-76FF-6D6F2B2A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0163799" y="2205432"/>
            <a:ext cx="653400" cy="6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81</Words>
  <Application>Microsoft Macintosh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74</cp:revision>
  <dcterms:created xsi:type="dcterms:W3CDTF">2020-06-10T20:47:35Z</dcterms:created>
  <dcterms:modified xsi:type="dcterms:W3CDTF">2023-12-21T20:35:32Z</dcterms:modified>
</cp:coreProperties>
</file>