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6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935491" y="270166"/>
            <a:ext cx="10659212" cy="6217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491" y="278907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976097" y="882500"/>
            <a:ext cx="6813952" cy="491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889985" y="373781"/>
            <a:ext cx="3461940" cy="311571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30566" y="2049289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432" y="1585349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25977" y="1278233"/>
            <a:ext cx="6494832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996927" y="899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32391" y="15934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916438" y="3956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995758" y="882694"/>
            <a:ext cx="3260751" cy="24649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8353115" y="1603305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2456" y="114970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742574" y="11582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28" y="4210710"/>
            <a:ext cx="11072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87" y="3866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07" y="267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93" y="3119506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4467" y="1388565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33" y="1045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272421" y="3853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10090876" y="11040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851790" y="1835502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896701" y="3577177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923154" y="35990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995097" y="4185150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176490" y="4922992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5831" y="4469389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571057" y="44778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095" y="5683869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61" y="53412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381504" y="53993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2670A8-11CF-694C-B441-E690B7BB0CAA}"/>
              </a:ext>
            </a:extLst>
          </p:cNvPr>
          <p:cNvSpPr/>
          <p:nvPr/>
        </p:nvSpPr>
        <p:spPr>
          <a:xfrm>
            <a:off x="9729842" y="4548521"/>
            <a:ext cx="1236216" cy="1398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A71EB1-7660-1644-8F82-9E88364BD5A6}"/>
              </a:ext>
            </a:extLst>
          </p:cNvPr>
          <p:cNvSpPr/>
          <p:nvPr/>
        </p:nvSpPr>
        <p:spPr>
          <a:xfrm>
            <a:off x="6262745" y="2237529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F5901-3353-3F4F-9724-3570CA206207}"/>
              </a:ext>
            </a:extLst>
          </p:cNvPr>
          <p:cNvSpPr txBox="1"/>
          <p:nvPr/>
        </p:nvSpPr>
        <p:spPr>
          <a:xfrm>
            <a:off x="6229019" y="3351527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188733" y="3152490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386370" y="410217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BAD47C-74DD-2144-AA9E-4148BBC990CA}"/>
              </a:ext>
            </a:extLst>
          </p:cNvPr>
          <p:cNvSpPr/>
          <p:nvPr/>
        </p:nvSpPr>
        <p:spPr>
          <a:xfrm>
            <a:off x="4415306" y="37497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8" y="2700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AA7BBCB-A999-5247-BBC2-FD57DEA7AABD}"/>
              </a:ext>
            </a:extLst>
          </p:cNvPr>
          <p:cNvSpPr/>
          <p:nvPr/>
        </p:nvSpPr>
        <p:spPr>
          <a:xfrm>
            <a:off x="4437113" y="2613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8" y="3684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247932" y="2912483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40764" y="2147695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9" y="1347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339584" y="1749099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9" y="1352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59163" y="172718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339819" y="146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95BCFA-E8B8-CC4D-AA84-958BCF4B302B}"/>
              </a:ext>
            </a:extLst>
          </p:cNvPr>
          <p:cNvSpPr/>
          <p:nvPr/>
        </p:nvSpPr>
        <p:spPr>
          <a:xfrm>
            <a:off x="5599187" y="13978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113168" y="1581681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40764" y="3414100"/>
            <a:ext cx="0" cy="2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E406DF-FFDF-6347-BB1B-8FD625BDB5C8}"/>
              </a:ext>
            </a:extLst>
          </p:cNvPr>
          <p:cNvCxnSpPr>
            <a:cxnSpLocks/>
          </p:cNvCxnSpPr>
          <p:nvPr/>
        </p:nvCxnSpPr>
        <p:spPr>
          <a:xfrm>
            <a:off x="3526579" y="2911259"/>
            <a:ext cx="62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9C7F202-493F-5E47-A2D4-A969A5C3AB4F}"/>
              </a:ext>
            </a:extLst>
          </p:cNvPr>
          <p:cNvSpPr/>
          <p:nvPr/>
        </p:nvSpPr>
        <p:spPr>
          <a:xfrm>
            <a:off x="1125977" y="4648986"/>
            <a:ext cx="6490624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C3D967FB-732C-F048-8D8C-4DB9C678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36" y="47886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CE5E3976-69CA-3240-B7E5-EDD5450E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266" y="5204628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C9DE58-B653-B447-97CA-5FEDAFE124F4}"/>
              </a:ext>
            </a:extLst>
          </p:cNvPr>
          <p:cNvSpPr/>
          <p:nvPr/>
        </p:nvSpPr>
        <p:spPr>
          <a:xfrm>
            <a:off x="2746508" y="47234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B585DF5-E863-A541-8A57-A39966979E6D}"/>
              </a:ext>
            </a:extLst>
          </p:cNvPr>
          <p:cNvSpPr/>
          <p:nvPr/>
        </p:nvSpPr>
        <p:spPr>
          <a:xfrm>
            <a:off x="2741753" y="26359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E5F9CEB-8770-E743-A6DE-7331C56B987D}"/>
              </a:ext>
            </a:extLst>
          </p:cNvPr>
          <p:cNvSpPr/>
          <p:nvPr/>
        </p:nvSpPr>
        <p:spPr>
          <a:xfrm>
            <a:off x="6761165" y="3100372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D5F92E-3468-4CA2-B5EE-FC539EDB281B}"/>
              </a:ext>
            </a:extLst>
          </p:cNvPr>
          <p:cNvSpPr txBox="1"/>
          <p:nvPr/>
        </p:nvSpPr>
        <p:spPr>
          <a:xfrm>
            <a:off x="9704307" y="5656660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53166B-0282-4B11-96AE-01345CE9FCD9}"/>
              </a:ext>
            </a:extLst>
          </p:cNvPr>
          <p:cNvSpPr txBox="1"/>
          <p:nvPr/>
        </p:nvSpPr>
        <p:spPr>
          <a:xfrm>
            <a:off x="9794642" y="2847283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051691" y="20788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719607-B241-6741-938B-3FC1408AF05E}"/>
              </a:ext>
            </a:extLst>
          </p:cNvPr>
          <p:cNvSpPr/>
          <p:nvPr/>
        </p:nvSpPr>
        <p:spPr>
          <a:xfrm>
            <a:off x="10215307" y="54681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A8BB2-2AC9-4DBC-86E2-1B209053B3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9897" y="3682300"/>
            <a:ext cx="457201" cy="41987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D0F1E8-5084-4285-8C93-40842C2A5322}"/>
              </a:ext>
            </a:extLst>
          </p:cNvPr>
          <p:cNvCxnSpPr>
            <a:cxnSpLocks/>
          </p:cNvCxnSpPr>
          <p:nvPr/>
        </p:nvCxnSpPr>
        <p:spPr>
          <a:xfrm flipV="1">
            <a:off x="3499838" y="3094488"/>
            <a:ext cx="867543" cy="55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26">
            <a:extLst>
              <a:ext uri="{FF2B5EF4-FFF2-40B4-BE49-F238E27FC236}">
                <a16:creationId xmlns:a16="http://schemas.microsoft.com/office/drawing/2014/main" id="{F27CC0B2-1BF7-412E-B09A-3A403B50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255" y="405952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C21C80-03E3-4FAE-8FF6-4549EE21E5CD}"/>
              </a:ext>
            </a:extLst>
          </p:cNvPr>
          <p:cNvSpPr/>
          <p:nvPr/>
        </p:nvSpPr>
        <p:spPr>
          <a:xfrm>
            <a:off x="2661853" y="3759355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pic>
        <p:nvPicPr>
          <p:cNvPr id="6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DE85F53E-D683-423C-0767-F7FA458E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615060" y="2433041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CBE40E6F-F10A-2853-7B94-3FD795BE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034061" y="4761376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63550D1B-42A9-9502-76FF-6D6F2B2A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163799" y="2205432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78</Words>
  <Application>Microsoft Macintosh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2020-06-10T20:47:35Z</dcterms:created>
  <dcterms:modified xsi:type="dcterms:W3CDTF">2024-01-22T15:14:32Z</dcterms:modified>
</cp:coreProperties>
</file>