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7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E75C2-84DA-4529-BB05-E67372913E53}" v="6" dt="2023-10-24T02:11:01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Ramirez" userId="0011d2241b282e31" providerId="LiveId" clId="{478E75C2-84DA-4529-BB05-E67372913E53}"/>
    <pc:docChg chg="undo custSel addSld delSld modSld">
      <pc:chgData name="Justin Ramirez" userId="0011d2241b282e31" providerId="LiveId" clId="{478E75C2-84DA-4529-BB05-E67372913E53}" dt="2023-10-24T02:11:24.698" v="53" actId="114"/>
      <pc:docMkLst>
        <pc:docMk/>
      </pc:docMkLst>
      <pc:sldChg chg="addSp delSp modSp mod">
        <pc:chgData name="Justin Ramirez" userId="0011d2241b282e31" providerId="LiveId" clId="{478E75C2-84DA-4529-BB05-E67372913E53}" dt="2023-10-24T01:22:46.777" v="3" actId="22"/>
        <pc:sldMkLst>
          <pc:docMk/>
          <pc:sldMk cId="3972752024" sldId="259"/>
        </pc:sldMkLst>
        <pc:spChg chg="add del mod">
          <ac:chgData name="Justin Ramirez" userId="0011d2241b282e31" providerId="LiveId" clId="{478E75C2-84DA-4529-BB05-E67372913E53}" dt="2023-10-24T01:22:25.360" v="1" actId="22"/>
          <ac:spMkLst>
            <pc:docMk/>
            <pc:sldMk cId="3972752024" sldId="259"/>
            <ac:spMk id="7" creationId="{9891F1DB-CDAC-8BAC-9B42-86E2BA856A7E}"/>
          </ac:spMkLst>
        </pc:spChg>
        <pc:spChg chg="add del mod">
          <ac:chgData name="Justin Ramirez" userId="0011d2241b282e31" providerId="LiveId" clId="{478E75C2-84DA-4529-BB05-E67372913E53}" dt="2023-10-24T01:22:46.777" v="3" actId="22"/>
          <ac:spMkLst>
            <pc:docMk/>
            <pc:sldMk cId="3972752024" sldId="259"/>
            <ac:spMk id="11" creationId="{B90FD65C-5166-CF90-4FCE-A17804040137}"/>
          </ac:spMkLst>
        </pc:spChg>
        <pc:picChg chg="del">
          <ac:chgData name="Justin Ramirez" userId="0011d2241b282e31" providerId="LiveId" clId="{478E75C2-84DA-4529-BB05-E67372913E53}" dt="2023-10-24T01:22:23.318" v="0" actId="478"/>
          <ac:picMkLst>
            <pc:docMk/>
            <pc:sldMk cId="3972752024" sldId="259"/>
            <ac:picMk id="5" creationId="{9FD23E72-17B7-191B-A96A-FA24E190523A}"/>
          </ac:picMkLst>
        </pc:picChg>
        <pc:picChg chg="add del mod ord">
          <ac:chgData name="Justin Ramirez" userId="0011d2241b282e31" providerId="LiveId" clId="{478E75C2-84DA-4529-BB05-E67372913E53}" dt="2023-10-24T01:22:45.552" v="2" actId="478"/>
          <ac:picMkLst>
            <pc:docMk/>
            <pc:sldMk cId="3972752024" sldId="259"/>
            <ac:picMk id="9" creationId="{9C54B3D2-C3E4-EE0E-6A23-8D5BBD2E686A}"/>
          </ac:picMkLst>
        </pc:picChg>
        <pc:picChg chg="add mod ord">
          <ac:chgData name="Justin Ramirez" userId="0011d2241b282e31" providerId="LiveId" clId="{478E75C2-84DA-4529-BB05-E67372913E53}" dt="2023-10-24T01:22:46.777" v="3" actId="22"/>
          <ac:picMkLst>
            <pc:docMk/>
            <pc:sldMk cId="3972752024" sldId="259"/>
            <ac:picMk id="13" creationId="{1A28B100-EFA0-4FB6-598F-F053805B623E}"/>
          </ac:picMkLst>
        </pc:picChg>
      </pc:sldChg>
      <pc:sldChg chg="modSp new del mod">
        <pc:chgData name="Justin Ramirez" userId="0011d2241b282e31" providerId="LiveId" clId="{478E75C2-84DA-4529-BB05-E67372913E53}" dt="2023-10-24T02:07:39.246" v="6" actId="47"/>
        <pc:sldMkLst>
          <pc:docMk/>
          <pc:sldMk cId="2375181944" sldId="273"/>
        </pc:sldMkLst>
        <pc:spChg chg="mod">
          <ac:chgData name="Justin Ramirez" userId="0011d2241b282e31" providerId="LiveId" clId="{478E75C2-84DA-4529-BB05-E67372913E53}" dt="2023-10-24T02:07:35.020" v="5" actId="5793"/>
          <ac:spMkLst>
            <pc:docMk/>
            <pc:sldMk cId="2375181944" sldId="273"/>
            <ac:spMk id="3" creationId="{60B61455-3758-8A36-30D0-3339BCA16D6E}"/>
          </ac:spMkLst>
        </pc:spChg>
      </pc:sldChg>
      <pc:sldChg chg="modSp new mod">
        <pc:chgData name="Justin Ramirez" userId="0011d2241b282e31" providerId="LiveId" clId="{478E75C2-84DA-4529-BB05-E67372913E53}" dt="2023-10-24T02:11:24.698" v="53" actId="114"/>
        <pc:sldMkLst>
          <pc:docMk/>
          <pc:sldMk cId="3988457336" sldId="273"/>
        </pc:sldMkLst>
        <pc:spChg chg="mod">
          <ac:chgData name="Justin Ramirez" userId="0011d2241b282e31" providerId="LiveId" clId="{478E75C2-84DA-4529-BB05-E67372913E53}" dt="2023-10-24T02:07:48.535" v="17" actId="20577"/>
          <ac:spMkLst>
            <pc:docMk/>
            <pc:sldMk cId="3988457336" sldId="273"/>
            <ac:spMk id="2" creationId="{FA0EA0D5-C53A-5FC0-FE26-A1CBDF4157BE}"/>
          </ac:spMkLst>
        </pc:spChg>
        <pc:spChg chg="mod">
          <ac:chgData name="Justin Ramirez" userId="0011d2241b282e31" providerId="LiveId" clId="{478E75C2-84DA-4529-BB05-E67372913E53}" dt="2023-10-24T02:11:24.698" v="53" actId="114"/>
          <ac:spMkLst>
            <pc:docMk/>
            <pc:sldMk cId="3988457336" sldId="273"/>
            <ac:spMk id="3" creationId="{545EE0D3-8B0C-0BA6-CB7A-3793C35326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86C1C-CD73-446C-BAE2-038B887A91C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8E5DD-1D25-47C0-8D73-615DE048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8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UML Diagrams simplify the requirements and make them easier for consumption by developers, stakeholders, and management alike.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8E5DD-1D25-47C0-8D73-615DE048D7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8E5DD-1D25-47C0-8D73-615DE048D7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 Activity. This diagram shows a sequence of events from beginning to end, with branching paths as decisions are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8E5DD-1D25-47C0-8D73-615DE048D7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93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8E5DD-1D25-47C0-8D73-615DE048D7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7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AC5F-5A12-4CF0-8551-E7C4DE6612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FE257DF-BDB4-4B72-8B55-224A7F082D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9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AC5F-5A12-4CF0-8551-E7C4DE6612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57DF-BDB4-4B72-8B55-224A7F082D4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62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AC5F-5A12-4CF0-8551-E7C4DE6612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57DF-BDB4-4B72-8B55-224A7F082D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4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AC5F-5A12-4CF0-8551-E7C4DE6612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57DF-BDB4-4B72-8B55-224A7F082D4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AC5F-5A12-4CF0-8551-E7C4DE6612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57DF-BDB4-4B72-8B55-224A7F082D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3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AC5F-5A12-4CF0-8551-E7C4DE6612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57DF-BDB4-4B72-8B55-224A7F082D4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8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AC5F-5A12-4CF0-8551-E7C4DE6612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57DF-BDB4-4B72-8B55-224A7F082D4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68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AC5F-5A12-4CF0-8551-E7C4DE6612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57DF-BDB4-4B72-8B55-224A7F082D4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15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AC5F-5A12-4CF0-8551-E7C4DE6612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57DF-BDB4-4B72-8B55-224A7F08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5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AC5F-5A12-4CF0-8551-E7C4DE6612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57DF-BDB4-4B72-8B55-224A7F082D4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8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473AC5F-5A12-4CF0-8551-E7C4DE6612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57DF-BDB4-4B72-8B55-224A7F082D4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63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AC5F-5A12-4CF0-8551-E7C4DE6612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E257DF-BDB4-4B72-8B55-224A7F082D4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15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virdocs.com/read/567697/1/#/4/4" TargetMode="External"/><Relationship Id="rId2" Type="http://schemas.openxmlformats.org/officeDocument/2006/relationships/hyperlink" Target="https://platform.virdocs.com/read/2348054/11/#/4/2[ch06]/2/2,/3:0,/3: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isual-paradigm.com/guide/uml-unified-modeling-language/what-is-uml/" TargetMode="External"/><Relationship Id="rId4" Type="http://schemas.openxmlformats.org/officeDocument/2006/relationships/hyperlink" Target="https://www.javatpoint.com/software-requirement-specifica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D5EC-0309-2966-C979-55BA5866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7759"/>
            <a:ext cx="9144000" cy="2387600"/>
          </a:xfrm>
        </p:spPr>
        <p:txBody>
          <a:bodyPr/>
          <a:lstStyle/>
          <a:p>
            <a:r>
              <a:rPr lang="en-US"/>
              <a:t>Student Registration Portal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15C97-94BC-165F-1D4F-9DFE8319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Justin Ramirez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University of Arizona Global Campus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CST499: Capstone for Computer Software Technology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Charmelia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Butler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 23,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3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5ECB-6788-F5FA-3531-08E822F4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D3DD-D2B1-882E-8FD1-216C48F3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a MySQL database with three tables for this assignment.</a:t>
            </a:r>
          </a:p>
          <a:p>
            <a:r>
              <a:rPr lang="en-US" dirty="0" err="1"/>
              <a:t>tblcourse</a:t>
            </a:r>
            <a:r>
              <a:rPr lang="en-US" dirty="0"/>
              <a:t> contains the course catalog, populated by administrators</a:t>
            </a:r>
          </a:p>
          <a:p>
            <a:r>
              <a:rPr lang="en-US" dirty="0" err="1"/>
              <a:t>tblstudent</a:t>
            </a:r>
            <a:r>
              <a:rPr lang="en-US" dirty="0"/>
              <a:t> contains the student database, populated when a new student registers</a:t>
            </a:r>
          </a:p>
          <a:p>
            <a:r>
              <a:rPr lang="en-US" dirty="0" err="1"/>
              <a:t>tblstudentschedule</a:t>
            </a:r>
            <a:r>
              <a:rPr lang="en-US" dirty="0"/>
              <a:t> is a reference that links a </a:t>
            </a:r>
            <a:r>
              <a:rPr lang="en-US" dirty="0" err="1"/>
              <a:t>studentId</a:t>
            </a:r>
            <a:r>
              <a:rPr lang="en-US" dirty="0"/>
              <a:t> in </a:t>
            </a:r>
            <a:r>
              <a:rPr lang="en-US" dirty="0" err="1"/>
              <a:t>tblstudent</a:t>
            </a:r>
            <a:r>
              <a:rPr lang="en-US" dirty="0"/>
              <a:t> to a course that student registered in, using coursed in </a:t>
            </a:r>
            <a:r>
              <a:rPr lang="en-US" dirty="0" err="1"/>
              <a:t>tblcourse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9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2A94-E812-BA05-3941-42367581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A3BE8-18A9-3A80-DEB1-75F4D3E3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94" y="2514807"/>
            <a:ext cx="4705350" cy="206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D0F2E-44A5-2653-CECD-C02C7ACFC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348" y="2369861"/>
            <a:ext cx="33242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1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22A3-693D-E18E-573F-9ED569B2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D1399-D3B5-672D-FEA5-130F74550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6" y="2087218"/>
            <a:ext cx="4034037" cy="3340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734F98-99CA-D9BE-B52A-77D7D6CD2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990" y="2141883"/>
            <a:ext cx="3079101" cy="1727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DBD044-7A3E-73AB-0210-50B06FAD3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303" y="2141883"/>
            <a:ext cx="2621653" cy="217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2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4F4E-FB43-D023-0BC5-506362E6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9A7F-A233-8373-DF60-0CF0E6A08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viewable page was created in a separate PHP file. If the page has any interaction, a form was created to submit super global variables to another PHP page that would run a database query.</a:t>
            </a:r>
          </a:p>
          <a:p>
            <a:r>
              <a:rPr lang="en-US" dirty="0"/>
              <a:t>A separate SQL class was created to simplify SQL queries through a standardized method. Each PHP page with a SQL query includes the </a:t>
            </a:r>
            <a:r>
              <a:rPr lang="en-US" dirty="0" err="1"/>
              <a:t>SQL.php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39165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A0D5-C53A-5FC0-FE26-A1CBDF41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E0D3-8B0C-0BA6-CB7A-3793C353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Tsui, F., Karam, O., &amp; Bernal, B. (n.d.). </a:t>
            </a:r>
            <a:r>
              <a:rPr lang="en-US" i="1" dirty="0"/>
              <a:t>Essentials of Software Engineering. </a:t>
            </a:r>
            <a:r>
              <a:rPr lang="en-US" dirty="0"/>
              <a:t>Retrieved from </a:t>
            </a:r>
            <a:r>
              <a:rPr lang="en-US" dirty="0">
                <a:hlinkClick r:id="rId2"/>
              </a:rPr>
              <a:t>https://platform.virdocs.com/read/2348054/11/#/4/2[ch06]/2/2,/3:0,/3:0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Spillner</a:t>
            </a:r>
            <a:r>
              <a:rPr lang="en-US" dirty="0"/>
              <a:t>, A, Linz, T &amp; Schaefer, H (2011) </a:t>
            </a:r>
            <a:r>
              <a:rPr lang="en-US" i="1" dirty="0"/>
              <a:t>Software Testing Foundations, 4th Edition. </a:t>
            </a:r>
            <a:r>
              <a:rPr lang="en-US" dirty="0"/>
              <a:t>Retrieved from </a:t>
            </a:r>
            <a:r>
              <a:rPr lang="en-US" dirty="0">
                <a:hlinkClick r:id="rId3"/>
              </a:rPr>
              <a:t>https://platform.virdocs.com/read/567697/1/#/4/4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javatpoint</a:t>
            </a:r>
            <a:r>
              <a:rPr lang="en-US" dirty="0"/>
              <a:t> (</a:t>
            </a:r>
            <a:r>
              <a:rPr lang="en-US" dirty="0" err="1"/>
              <a:t>nd</a:t>
            </a:r>
            <a:r>
              <a:rPr lang="en-US" dirty="0"/>
              <a:t>) </a:t>
            </a:r>
            <a:r>
              <a:rPr lang="en-US" i="1" dirty="0"/>
              <a:t>Software Requirement Specifications </a:t>
            </a:r>
            <a:r>
              <a:rPr lang="en-US" dirty="0">
                <a:hlinkClick r:id="rId4"/>
              </a:rPr>
              <a:t>https://www.javatpoint.com/software-requirement-specifications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visual-</a:t>
            </a:r>
            <a:r>
              <a:rPr lang="en-US" dirty="0" err="1"/>
              <a:t>paradign</a:t>
            </a:r>
            <a:r>
              <a:rPr lang="en-US" dirty="0"/>
              <a:t> (</a:t>
            </a:r>
            <a:r>
              <a:rPr lang="en-US" dirty="0" err="1"/>
              <a:t>nd</a:t>
            </a:r>
            <a:r>
              <a:rPr lang="en-US" dirty="0"/>
              <a:t>) </a:t>
            </a:r>
            <a:r>
              <a:rPr lang="en-US" i="1" dirty="0"/>
              <a:t>What is Unified Modeling Language (UML)? </a:t>
            </a:r>
            <a:r>
              <a:rPr lang="en-US" dirty="0">
                <a:hlinkClick r:id="rId5"/>
              </a:rPr>
              <a:t>https://www.visual-paradigm.com/guide/uml-unified-modeling-language/what-is-uml/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5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CBC2-FD4D-E84E-79A2-59F0F243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– Student Registration Portal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CC4C-CBE4-6547-29A7-8B929477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information in our SRS document</a:t>
            </a:r>
          </a:p>
          <a:p>
            <a:r>
              <a:rPr lang="en-US" dirty="0"/>
              <a:t>Review UML Designs </a:t>
            </a:r>
          </a:p>
          <a:p>
            <a:r>
              <a:rPr lang="en-US" dirty="0"/>
              <a:t>Showcase the website’s landing, login, and enrollment pages</a:t>
            </a:r>
          </a:p>
          <a:p>
            <a:r>
              <a:rPr lang="en-US" dirty="0"/>
              <a:t>Review MySQL databases</a:t>
            </a:r>
          </a:p>
          <a:p>
            <a:r>
              <a:rPr lang="en-US" dirty="0"/>
              <a:t>Showcase class registration</a:t>
            </a:r>
          </a:p>
          <a:p>
            <a:r>
              <a:rPr lang="en-US" dirty="0"/>
              <a:t>PHP Code Review</a:t>
            </a:r>
          </a:p>
        </p:txBody>
      </p:sp>
    </p:spTree>
    <p:extLst>
      <p:ext uri="{BB962C8B-B14F-4D97-AF65-F5344CB8AC3E}">
        <p14:creationId xmlns:p14="http://schemas.microsoft.com/office/powerpoint/2010/main" val="352150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6481-C11D-79A5-8289-2D4454A0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EE7D7-736A-9CB1-AD64-C1673A79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Requirements Specifications (SRS) is our formal document which captures the requirements of the software specifications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E9C61-08A6-D6FA-2D78-12B107A6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795" y="3247818"/>
            <a:ext cx="66865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6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4C81-86A3-1A0A-CC48-5395848D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Requirement Specifications Cont.</a:t>
            </a:r>
            <a:br>
              <a:rPr lang="en-US" dirty="0"/>
            </a:br>
            <a:r>
              <a:rPr lang="en-US" dirty="0"/>
              <a:t>Product Specifications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A28B100-EFA0-4FB6-598F-F053805B6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6435" y="2016125"/>
            <a:ext cx="3793455" cy="3449638"/>
          </a:xfrm>
        </p:spPr>
      </p:pic>
    </p:spTree>
    <p:extLst>
      <p:ext uri="{BB962C8B-B14F-4D97-AF65-F5344CB8AC3E}">
        <p14:creationId xmlns:p14="http://schemas.microsoft.com/office/powerpoint/2010/main" val="397275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9E86-9A3E-EFFF-5771-CD4524D4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Specifications Cont.</a:t>
            </a:r>
            <a:br>
              <a:rPr lang="en-US" dirty="0"/>
            </a:br>
            <a:r>
              <a:rPr lang="en-US" dirty="0"/>
              <a:t>Feature Specifications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2EA144-212F-F11F-A6BF-EAF033D61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45" y="1951454"/>
            <a:ext cx="3662724" cy="18651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87485C-447E-279F-064B-1682B6EEB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924" y="1951455"/>
            <a:ext cx="3822801" cy="1553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473970-3D96-4C57-8B42-22B2E5B78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180" y="1951454"/>
            <a:ext cx="3724689" cy="14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4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2170-3C9E-758D-23A1-BEC1D698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79F5-159A-6A01-FBE9-05136396E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UML Diagrams are a standardized, visual depiction of the functional requirements of the software.</a:t>
            </a:r>
          </a:p>
        </p:txBody>
      </p:sp>
      <p:pic>
        <p:nvPicPr>
          <p:cNvPr id="4" name="Picture 3" descr="A diagram of a course&#10;&#10;Description automatically generated">
            <a:extLst>
              <a:ext uri="{FF2B5EF4-FFF2-40B4-BE49-F238E27FC236}">
                <a16:creationId xmlns:a16="http://schemas.microsoft.com/office/drawing/2014/main" id="{9CB40E61-A815-CB8A-F4FD-8AE47CBFE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89" y="2511882"/>
            <a:ext cx="3366213" cy="33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3F70-79DA-05A2-2E33-E293B178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 Cont.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1CC0FD04-6FDA-2319-BCF6-72D11C219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967" y="1940777"/>
            <a:ext cx="6248607" cy="411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2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EE82-1EB0-E2B3-E7D6-C4542E21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 Cont.</a:t>
            </a:r>
          </a:p>
        </p:txBody>
      </p:sp>
      <p:pic>
        <p:nvPicPr>
          <p:cNvPr id="4" name="Picture 3" descr="A diagram of a student registration&#10;&#10;Description automatically generated">
            <a:extLst>
              <a:ext uri="{FF2B5EF4-FFF2-40B4-BE49-F238E27FC236}">
                <a16:creationId xmlns:a16="http://schemas.microsoft.com/office/drawing/2014/main" id="{2A51C081-72D3-729E-78D1-E3FAA7FDB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326" y="1937398"/>
            <a:ext cx="4314825" cy="37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2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4ED2-E3C0-07AF-5D0A-14BF38F5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Registration Portal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05BE8-69C6-252D-E1EA-8647FB6AC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website was designed with a home page that displays a menu with the options a user initially sees – Login and Register</a:t>
            </a:r>
          </a:p>
          <a:p>
            <a:r>
              <a:rPr lang="en-US" dirty="0"/>
              <a:t>The user can use the Register option to create a new account, and a login page to enter the portal</a:t>
            </a:r>
          </a:p>
          <a:p>
            <a:r>
              <a:rPr lang="en-US" dirty="0"/>
              <a:t>Two options for logged in users – View Catalog and View Schedule</a:t>
            </a:r>
          </a:p>
          <a:p>
            <a:r>
              <a:rPr lang="en-US" dirty="0"/>
              <a:t>View Catalog displays the entire catalog and allows for addition of courses; View schedule shows the entire schedule the student has assigned.</a:t>
            </a:r>
          </a:p>
          <a:p>
            <a:r>
              <a:rPr lang="en-US" dirty="0"/>
              <a:t>This will be a live demo, please stand by while we pull the page into view</a:t>
            </a:r>
          </a:p>
        </p:txBody>
      </p:sp>
    </p:spTree>
    <p:extLst>
      <p:ext uri="{BB962C8B-B14F-4D97-AF65-F5344CB8AC3E}">
        <p14:creationId xmlns:p14="http://schemas.microsoft.com/office/powerpoint/2010/main" val="42832713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135</TotalTime>
  <Words>530</Words>
  <Application>Microsoft Office PowerPoint</Application>
  <PresentationFormat>Widescreen</PresentationFormat>
  <Paragraphs>49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Student Registration Portal</vt:lpstr>
      <vt:lpstr>Contents – Student Registration Portal Presentation</vt:lpstr>
      <vt:lpstr>Software Requirement Specifications</vt:lpstr>
      <vt:lpstr>Software Requirement Specifications Cont. Product Specifications</vt:lpstr>
      <vt:lpstr>Software Requirement Specifications Cont. Feature Specifications</vt:lpstr>
      <vt:lpstr>Unified Modeling Language</vt:lpstr>
      <vt:lpstr>UML Diagrams Cont.</vt:lpstr>
      <vt:lpstr>UML Diagrams Cont.</vt:lpstr>
      <vt:lpstr>Student Registration Portal Demo</vt:lpstr>
      <vt:lpstr>Database Overview</vt:lpstr>
      <vt:lpstr>Database Creation</vt:lpstr>
      <vt:lpstr>Database Content</vt:lpstr>
      <vt:lpstr>PHP Code Review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Registration Portal</dc:title>
  <dc:creator>Justin Ramirez</dc:creator>
  <cp:lastModifiedBy>Justin Ramirez</cp:lastModifiedBy>
  <cp:revision>1</cp:revision>
  <dcterms:created xsi:type="dcterms:W3CDTF">2023-10-23T23:11:22Z</dcterms:created>
  <dcterms:modified xsi:type="dcterms:W3CDTF">2023-10-24T02:11:30Z</dcterms:modified>
</cp:coreProperties>
</file>