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599" cy="981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Exploring Lasso Regression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Justin Torok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GraphLassoCV summary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Full precision matrix (3124 x 3124) took ~27.8 hours to calculate using GraphLassoCV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Biofilm, swarming, and 3122 unique words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Saved both the precision and covariance matrices for future use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Number of off-diagonal, nonzero entries = 8070 (0.0829%)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Used sparsity parameter = 0.0863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Tested 17 different parameter values between 0 and 0.116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 settings set to default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Biofilm: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Swarming: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‘hot spot’ in precision matrix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137899" cy="368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The biofilm, swarm diameter, and the first 48 words are conditionally independent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 off-diagonal, nonzero elements are negative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Intuitive value is in the covariance matrix that results from inverting the estimated precision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 For clarity, on-diagonal elements were set to 1 for the heatmap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50" y="1152475"/>
            <a:ext cx="4349750" cy="32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Hot spot: lasso covariance vs correlation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4195075"/>
            <a:ext cx="8520599" cy="78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Qualitatively similar, though the estimated covariance is estimated to be weaker and much sparser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25" y="1017725"/>
            <a:ext cx="4236473" cy="31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50" y="1017725"/>
            <a:ext cx="4236473" cy="31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Concerns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Length of time required to calculate the precision matrix is very long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500 x 500 is on the order of minutes, 200 x 200 takes a few seconds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Computing efficiency is not likely to improve by building the algorithm de novo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Difficult to implement parallel computing in Python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- 12/1/15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