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3"/>
  </p:normalViewPr>
  <p:slideViewPr>
    <p:cSldViewPr snapToGrid="0">
      <p:cViewPr varScale="1">
        <p:scale>
          <a:sx n="113" d="100"/>
          <a:sy n="113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988" y="6382667"/>
            <a:ext cx="2358792" cy="338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1524000" y="3510157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988" y="6382667"/>
            <a:ext cx="2358792" cy="338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0" y="814038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988" y="6382667"/>
            <a:ext cx="2358792" cy="338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0" y="814038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988" y="6382667"/>
            <a:ext cx="2358792" cy="33880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205988" y="112309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Text">
  <p:cSld name="Picture and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0" y="814038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988" y="6382667"/>
            <a:ext cx="2358792" cy="33880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5564459" y="1429383"/>
            <a:ext cx="6278135" cy="4558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>
            <a:spLocks noGrp="1"/>
          </p:cNvSpPr>
          <p:nvPr>
            <p:ph type="pic" idx="2"/>
          </p:nvPr>
        </p:nvSpPr>
        <p:spPr>
          <a:xfrm>
            <a:off x="356839" y="1429383"/>
            <a:ext cx="4482790" cy="45588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 idx="4294967295"/>
          </p:nvPr>
        </p:nvSpPr>
        <p:spPr>
          <a:xfrm>
            <a:off x="838200" y="47"/>
            <a:ext cx="10515600" cy="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 dirty="0"/>
              <a:t>Superstore Data Profits</a:t>
            </a:r>
            <a:br>
              <a:rPr lang="en-US" dirty="0"/>
            </a:br>
            <a:r>
              <a:rPr lang="en-US" sz="2000" dirty="0"/>
              <a:t>Justin Wee &amp; Andy Lin</a:t>
            </a:r>
            <a:br>
              <a:rPr lang="en-US" sz="2000" dirty="0"/>
            </a:br>
            <a:r>
              <a:rPr lang="en-US" sz="2000" dirty="0"/>
              <a:t>DS3500 Northeastern University</a:t>
            </a:r>
            <a:endParaRPr dirty="0"/>
          </a:p>
        </p:txBody>
      </p:sp>
      <p:cxnSp>
        <p:nvCxnSpPr>
          <p:cNvPr id="43" name="Google Shape;43;p7"/>
          <p:cNvCxnSpPr/>
          <p:nvPr/>
        </p:nvCxnSpPr>
        <p:spPr>
          <a:xfrm>
            <a:off x="0" y="1127051"/>
            <a:ext cx="12192000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088" y="1127050"/>
            <a:ext cx="8507822" cy="5606327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/>
        </p:nvSpPr>
        <p:spPr>
          <a:xfrm>
            <a:off x="10417700" y="1747313"/>
            <a:ext cx="16449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selects which year they would like to view from the dropdown menu with years ranging from 2014-2017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10349900" y="4866250"/>
            <a:ext cx="17805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user will click on which of the three segments using the checkboxes on the dashboard. Multiple categories may be selected</a:t>
            </a:r>
            <a:endParaRPr/>
          </a:p>
        </p:txBody>
      </p:sp>
      <p:sp>
        <p:nvSpPr>
          <p:cNvPr id="47" name="Google Shape;47;p7"/>
          <p:cNvSpPr txBox="1"/>
          <p:nvPr/>
        </p:nvSpPr>
        <p:spPr>
          <a:xfrm>
            <a:off x="85175" y="1253475"/>
            <a:ext cx="18513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dropdown menu allows the user to select which category they would like to display with the options of Furniture, Office Supplies, or Technology. Each product in the sub-category is shown alongside its total sum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Superstore Data Profits Justin Wee &amp; Andy Lin DS3500 Northeastern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Data Profits Justin Wee &amp; Andy Lin DS3500 Northeastern University</dc:title>
  <cp:lastModifiedBy>Justin Wee</cp:lastModifiedBy>
  <cp:revision>1</cp:revision>
  <dcterms:modified xsi:type="dcterms:W3CDTF">2024-02-16T20:41:29Z</dcterms:modified>
</cp:coreProperties>
</file>