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92"/>
    <p:restoredTop sz="94286"/>
  </p:normalViewPr>
  <p:slideViewPr>
    <p:cSldViewPr snapToGrid="0" snapToObjects="1">
      <p:cViewPr varScale="1">
        <p:scale>
          <a:sx n="120" d="100"/>
          <a:sy n="120" d="100"/>
        </p:scale>
        <p:origin x="131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71E8C-C9E2-8748-8CBF-EE979DE2B186}" type="datetimeFigureOut">
              <a:rPr lang="en-US" smtClean="0"/>
              <a:t>10/15/23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3C0EE5-3C51-4446-9EC0-35F9BA8BD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71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C0EE5-3C51-4446-9EC0-35F9BA8BDA0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726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600" b="1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524000" y="3510157"/>
            <a:ext cx="914400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5988" y="6382667"/>
            <a:ext cx="2358792" cy="338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555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66" y="89208"/>
            <a:ext cx="10515600" cy="660787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814038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5988" y="6382667"/>
            <a:ext cx="2358792" cy="338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33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66" y="89208"/>
            <a:ext cx="10515600" cy="660787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814038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5988" y="6382667"/>
            <a:ext cx="2358792" cy="338808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05988" y="1123098"/>
            <a:ext cx="10515600" cy="4351338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66" y="89208"/>
            <a:ext cx="10515600" cy="660787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814038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5988" y="6382667"/>
            <a:ext cx="2358792" cy="338808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564459" y="1429383"/>
            <a:ext cx="6278135" cy="45588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356839" y="1429383"/>
            <a:ext cx="4482790" cy="4558821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5988" y="6382667"/>
            <a:ext cx="2358792" cy="338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77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4D4D2-800B-4845-B904-A89C1FE5625F}" type="datetimeFigureOut">
              <a:rPr lang="en-US" smtClean="0"/>
              <a:t>10/15/23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E957B-D721-0042-80D0-B7548D90C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854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6" r:id="rId3"/>
    <p:sldLayoutId id="2147483657" r:id="rId4"/>
    <p:sldLayoutId id="214748365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82772" y="205858"/>
            <a:ext cx="10515600" cy="6604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The title of your poster</a:t>
            </a:r>
            <a:br>
              <a:rPr lang="en-US" dirty="0"/>
            </a:br>
            <a:r>
              <a:rPr lang="en-US" sz="2000" dirty="0" err="1"/>
              <a:t>Thistudentus</a:t>
            </a:r>
            <a:r>
              <a:rPr lang="en-US" sz="2000" dirty="0"/>
              <a:t> </a:t>
            </a:r>
            <a:r>
              <a:rPr lang="en-US" sz="2000" dirty="0" err="1"/>
              <a:t>Doesnotexistae</a:t>
            </a:r>
            <a:br>
              <a:rPr lang="en-US" sz="2000" dirty="0"/>
            </a:br>
            <a:r>
              <a:rPr lang="en-US" sz="2000" dirty="0"/>
              <a:t>Northeastern University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417C524-C5F6-2198-16A2-0EE47ADEC850}"/>
              </a:ext>
            </a:extLst>
          </p:cNvPr>
          <p:cNvCxnSpPr/>
          <p:nvPr/>
        </p:nvCxnSpPr>
        <p:spPr>
          <a:xfrm>
            <a:off x="0" y="1127051"/>
            <a:ext cx="1219200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7A59ABA-2FC8-CF60-5E80-D98A5EDAC0A1}"/>
              </a:ext>
            </a:extLst>
          </p:cNvPr>
          <p:cNvSpPr txBox="1"/>
          <p:nvPr/>
        </p:nvSpPr>
        <p:spPr>
          <a:xfrm>
            <a:off x="1233376" y="2551837"/>
            <a:ext cx="913121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may use whatever layout you wish for your single-slide poster.  Just be sure to include:</a:t>
            </a:r>
            <a:br>
              <a:rPr lang="en-US" dirty="0"/>
            </a:br>
            <a:endParaRPr lang="en-US" dirty="0"/>
          </a:p>
          <a:p>
            <a:pPr marL="342900" indent="-342900">
              <a:buAutoNum type="alphaLcParenR"/>
            </a:pPr>
            <a:r>
              <a:rPr lang="en-US" dirty="0"/>
              <a:t>A screen shot of your dashboard</a:t>
            </a:r>
            <a:br>
              <a:rPr lang="en-US" dirty="0"/>
            </a:br>
            <a:endParaRPr lang="en-US" dirty="0"/>
          </a:p>
          <a:p>
            <a:pPr marL="342900" indent="-342900">
              <a:buAutoNum type="alphaLcParenR"/>
            </a:pPr>
            <a:r>
              <a:rPr lang="en-US" dirty="0"/>
              <a:t>Some explanatory text showcasing how your dashboard enables users to more conveniently</a:t>
            </a:r>
            <a:br>
              <a:rPr lang="en-US" dirty="0"/>
            </a:br>
            <a:r>
              <a:rPr lang="en-US" dirty="0"/>
              <a:t>explore your dataset and derive useful insights.</a:t>
            </a:r>
          </a:p>
        </p:txBody>
      </p:sp>
    </p:spTree>
    <p:extLst>
      <p:ext uri="{BB962C8B-B14F-4D97-AF65-F5344CB8AC3E}">
        <p14:creationId xmlns:p14="http://schemas.microsoft.com/office/powerpoint/2010/main" val="295119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190CBDDB-25AF-8448-915D-F5892636F84F}" vid="{6D2D882E-D7DF-E347-B3A5-820D04F7DBA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Northeastern</Template>
  <TotalTime>515</TotalTime>
  <Words>59</Words>
  <Application>Microsoft Macintosh PowerPoint</Application>
  <PresentationFormat>Widescreen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The title of your poster Thistudentus Doesnotexistae Northeastern University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DS4300 - High-Scale Storage</dc:title>
  <dc:creator>Rachlin, John</dc:creator>
  <cp:lastModifiedBy>Rachlin, John</cp:lastModifiedBy>
  <cp:revision>26</cp:revision>
  <dcterms:created xsi:type="dcterms:W3CDTF">2017-09-23T00:39:11Z</dcterms:created>
  <dcterms:modified xsi:type="dcterms:W3CDTF">2023-10-16T04:51:01Z</dcterms:modified>
</cp:coreProperties>
</file>