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92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6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55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8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3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2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4CD84F-9CFA-4836-88B0-9D9B8FF37A7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97B69-DBB0-44E0-8C0F-1A51F1650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監視器車牌辨識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D2C73E-9926-4DB6-9D75-5AAF56999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109-2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嵌入式影像處理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期中報告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B10000-1C4A-48F7-AA10-26B45782EA31}"/>
              </a:ext>
            </a:extLst>
          </p:cNvPr>
          <p:cNvSpPr/>
          <p:nvPr/>
        </p:nvSpPr>
        <p:spPr>
          <a:xfrm>
            <a:off x="5880847" y="50271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電子工程系碩一甲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F109112131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王上瑀</a:t>
            </a:r>
          </a:p>
        </p:txBody>
      </p:sp>
    </p:spTree>
    <p:extLst>
      <p:ext uri="{BB962C8B-B14F-4D97-AF65-F5344CB8AC3E}">
        <p14:creationId xmlns:p14="http://schemas.microsoft.com/office/powerpoint/2010/main" val="22278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03157-83CD-45B1-A4DE-C398C778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4203"/>
            <a:ext cx="10058400" cy="145075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86F67-D3CB-461C-9F0C-06DD5128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含情境</a:t>
            </a:r>
            <a:r>
              <a:rPr lang="en-US" altLang="zh-TW" sz="3200" dirty="0"/>
              <a:t>)</a:t>
            </a:r>
            <a:r>
              <a:rPr lang="zh-TW" altLang="en-US" sz="3200" dirty="0"/>
              <a:t>、分析</a:t>
            </a:r>
            <a:r>
              <a:rPr lang="en-US" altLang="zh-TW" sz="3200" dirty="0"/>
              <a:t>(breakdown</a:t>
            </a:r>
            <a:r>
              <a:rPr lang="zh-TW" altLang="en-US" sz="3200" dirty="0"/>
              <a:t>系統切至小方塊</a:t>
            </a:r>
            <a:r>
              <a:rPr lang="en-US" altLang="zh-TW" sz="3200" dirty="0"/>
              <a:t>)</a:t>
            </a:r>
            <a:r>
              <a:rPr lang="zh-TW" altLang="en-US" sz="3200" dirty="0"/>
              <a:t>、設計</a:t>
            </a:r>
            <a:r>
              <a:rPr lang="en-US" altLang="zh-TW" sz="3200" dirty="0"/>
              <a:t>(</a:t>
            </a:r>
            <a:r>
              <a:rPr lang="zh-TW" altLang="en-US" sz="3200" dirty="0"/>
              <a:t>含架構圖、系統方塊</a:t>
            </a:r>
            <a:r>
              <a:rPr lang="en-US" altLang="zh-TW" sz="3200" dirty="0"/>
              <a:t>API</a:t>
            </a:r>
            <a:r>
              <a:rPr lang="zh-TW" altLang="en-US" sz="3200" dirty="0"/>
              <a:t>定義、小方塊之間的輸入輸出關係</a:t>
            </a:r>
            <a:r>
              <a:rPr lang="en-US" altLang="zh-TW" sz="3200" dirty="0"/>
              <a:t>)</a:t>
            </a:r>
            <a:r>
              <a:rPr lang="zh-TW" altLang="en-US" sz="3200" dirty="0"/>
              <a:t>的文件</a:t>
            </a:r>
          </a:p>
        </p:txBody>
      </p:sp>
    </p:spTree>
    <p:extLst>
      <p:ext uri="{BB962C8B-B14F-4D97-AF65-F5344CB8AC3E}">
        <p14:creationId xmlns:p14="http://schemas.microsoft.com/office/powerpoint/2010/main" val="31692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C0D893A-01CF-44ED-8D85-BA3D365D9AFE}"/>
              </a:ext>
            </a:extLst>
          </p:cNvPr>
          <p:cNvSpPr/>
          <p:nvPr/>
        </p:nvSpPr>
        <p:spPr>
          <a:xfrm>
            <a:off x="2510117" y="2326999"/>
            <a:ext cx="2832847" cy="157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400" b="1" dirty="0"/>
          </a:p>
          <a:p>
            <a:r>
              <a:rPr lang="zh-TW" altLang="en-US" sz="2400" b="1" dirty="0"/>
              <a:t>功能需求</a:t>
            </a:r>
            <a:endParaRPr lang="en-US" altLang="zh-TW" sz="2400" b="1" dirty="0"/>
          </a:p>
          <a:p>
            <a:r>
              <a:rPr lang="zh-TW" altLang="en-US" sz="2400" b="1" dirty="0"/>
              <a:t>成功解析模糊的車牌號碼</a:t>
            </a:r>
          </a:p>
          <a:p>
            <a:pPr algn="ctr"/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520C47D-084C-4152-A9E9-BADE8B737736}"/>
              </a:ext>
            </a:extLst>
          </p:cNvPr>
          <p:cNvSpPr/>
          <p:nvPr/>
        </p:nvSpPr>
        <p:spPr>
          <a:xfrm>
            <a:off x="6660777" y="2326998"/>
            <a:ext cx="3312368" cy="1577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/>
              <a:t>硬體需求</a:t>
            </a:r>
            <a:endParaRPr lang="en-US" altLang="zh-TW" sz="2400" b="1" dirty="0"/>
          </a:p>
          <a:p>
            <a:r>
              <a:rPr lang="zh-TW" altLang="en-US" sz="2400" b="1" dirty="0"/>
              <a:t>樹莓派 </a:t>
            </a:r>
            <a:endParaRPr lang="en-US" altLang="zh-TW" sz="2400" b="1" dirty="0"/>
          </a:p>
          <a:p>
            <a:r>
              <a:rPr lang="en-US" altLang="zh-TW" sz="2400" b="1" dirty="0"/>
              <a:t>USB</a:t>
            </a:r>
            <a:r>
              <a:rPr lang="zh-TW" altLang="en-US" sz="2400" b="1" dirty="0"/>
              <a:t>隨身碟</a:t>
            </a:r>
            <a:r>
              <a:rPr lang="en-US" altLang="zh-TW" sz="2400" b="1" dirty="0"/>
              <a:t>	</a:t>
            </a:r>
            <a:endParaRPr lang="zh-TW" altLang="en-US" sz="2400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DB4FE3F-3108-4FAE-8162-0E7DBB6FC36C}"/>
              </a:ext>
            </a:extLst>
          </p:cNvPr>
          <p:cNvSpPr/>
          <p:nvPr/>
        </p:nvSpPr>
        <p:spPr>
          <a:xfrm>
            <a:off x="4439816" y="4416436"/>
            <a:ext cx="3312368" cy="1577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400" b="1" dirty="0"/>
          </a:p>
          <a:p>
            <a:r>
              <a:rPr lang="zh-TW" altLang="en-US" sz="2400" b="1" dirty="0"/>
              <a:t>軟體需求</a:t>
            </a:r>
            <a:endParaRPr lang="en-US" altLang="zh-TW" sz="2400" b="1" dirty="0"/>
          </a:p>
          <a:p>
            <a:r>
              <a:rPr lang="en-US" altLang="zh-TW" sz="2400" b="1" dirty="0"/>
              <a:t>OpenCV</a:t>
            </a:r>
          </a:p>
          <a:p>
            <a:r>
              <a:rPr lang="en-US" altLang="zh-TW" sz="2400" b="1" dirty="0"/>
              <a:t>Python</a:t>
            </a:r>
          </a:p>
          <a:p>
            <a:r>
              <a:rPr lang="en-US" altLang="zh-TW" sz="2400" b="1" dirty="0" err="1"/>
              <a:t>RaspberryPi</a:t>
            </a:r>
            <a:endParaRPr lang="en-US" altLang="zh-TW" sz="2400" b="1" dirty="0"/>
          </a:p>
          <a:p>
            <a:r>
              <a:rPr lang="en-US" altLang="zh-TW" sz="1600" b="1" dirty="0"/>
              <a:t>	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287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EF800-9F50-449A-A9AE-0A3BE15A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A49EBA5-D028-4745-BEE5-32739ED765F0}"/>
              </a:ext>
            </a:extLst>
          </p:cNvPr>
          <p:cNvSpPr/>
          <p:nvPr/>
        </p:nvSpPr>
        <p:spPr>
          <a:xfrm>
            <a:off x="1165412" y="2707341"/>
            <a:ext cx="1882588" cy="1048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辨識監視器車牌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B703C1ED-C83A-4207-A001-7DEEE436E20F}"/>
              </a:ext>
            </a:extLst>
          </p:cNvPr>
          <p:cNvSpPr/>
          <p:nvPr/>
        </p:nvSpPr>
        <p:spPr>
          <a:xfrm>
            <a:off x="3397623" y="29894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770ABDB-FA1B-4036-8444-7CD114CDB1A6}"/>
              </a:ext>
            </a:extLst>
          </p:cNvPr>
          <p:cNvSpPr/>
          <p:nvPr/>
        </p:nvSpPr>
        <p:spPr>
          <a:xfrm>
            <a:off x="4725654" y="2720519"/>
            <a:ext cx="1882588" cy="1048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擷取車牌框架</a:t>
            </a:r>
            <a:endParaRPr lang="en-US" altLang="zh-TW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66991EE-4C64-46BA-8417-0ED7C78BC62B}"/>
              </a:ext>
            </a:extLst>
          </p:cNvPr>
          <p:cNvSpPr/>
          <p:nvPr/>
        </p:nvSpPr>
        <p:spPr>
          <a:xfrm>
            <a:off x="6957865" y="30026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8076D77-C83B-4FAF-B057-FC30F8C0E5A5}"/>
              </a:ext>
            </a:extLst>
          </p:cNvPr>
          <p:cNvSpPr/>
          <p:nvPr/>
        </p:nvSpPr>
        <p:spPr>
          <a:xfrm>
            <a:off x="8285896" y="2720519"/>
            <a:ext cx="1882588" cy="1048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解析模糊車牌號碼</a:t>
            </a:r>
          </a:p>
        </p:txBody>
      </p:sp>
    </p:spTree>
    <p:extLst>
      <p:ext uri="{BB962C8B-B14F-4D97-AF65-F5344CB8AC3E}">
        <p14:creationId xmlns:p14="http://schemas.microsoft.com/office/powerpoint/2010/main" val="11863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8A6C2-0BE9-488A-94B1-9C9F0670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964BED6-ADE6-4308-A1AB-7A46248F7F0F}"/>
              </a:ext>
            </a:extLst>
          </p:cNvPr>
          <p:cNvSpPr/>
          <p:nvPr/>
        </p:nvSpPr>
        <p:spPr>
          <a:xfrm>
            <a:off x="1820394" y="2375648"/>
            <a:ext cx="1147930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8C03E5-8E2E-4D81-9C8F-42EA842F62FE}"/>
              </a:ext>
            </a:extLst>
          </p:cNvPr>
          <p:cNvSpPr/>
          <p:nvPr/>
        </p:nvSpPr>
        <p:spPr>
          <a:xfrm>
            <a:off x="4704235" y="3377948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高斯模糊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FA917F-1769-434D-80E1-15EB54CA92C7}"/>
              </a:ext>
            </a:extLst>
          </p:cNvPr>
          <p:cNvSpPr/>
          <p:nvPr/>
        </p:nvSpPr>
        <p:spPr>
          <a:xfrm>
            <a:off x="7342946" y="3423959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灰度化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FD37777-BCF1-45D6-9789-7FB600C9C350}"/>
              </a:ext>
            </a:extLst>
          </p:cNvPr>
          <p:cNvSpPr/>
          <p:nvPr/>
        </p:nvSpPr>
        <p:spPr>
          <a:xfrm>
            <a:off x="1826211" y="4286921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閉操作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84A71F7-2F0E-4F8E-8D84-9FED62F6A6BB}"/>
              </a:ext>
            </a:extLst>
          </p:cNvPr>
          <p:cNvSpPr/>
          <p:nvPr/>
        </p:nvSpPr>
        <p:spPr>
          <a:xfrm>
            <a:off x="4704444" y="4372091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二值化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5ED123-DA30-4264-BE8D-4F73DE041F1F}"/>
              </a:ext>
            </a:extLst>
          </p:cNvPr>
          <p:cNvSpPr/>
          <p:nvPr/>
        </p:nvSpPr>
        <p:spPr>
          <a:xfrm>
            <a:off x="7346532" y="4380606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sobel</a:t>
            </a:r>
            <a:r>
              <a:rPr lang="zh-TW" altLang="en-US" dirty="0"/>
              <a:t>運算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7E44528-A8B9-450F-A11C-CEDFDD4AB53C}"/>
              </a:ext>
            </a:extLst>
          </p:cNvPr>
          <p:cNvSpPr/>
          <p:nvPr/>
        </p:nvSpPr>
        <p:spPr>
          <a:xfrm>
            <a:off x="3253785" y="24904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90F625D-4AFF-4A22-9FB1-CF1FDD821CA0}"/>
              </a:ext>
            </a:extLst>
          </p:cNvPr>
          <p:cNvSpPr/>
          <p:nvPr/>
        </p:nvSpPr>
        <p:spPr>
          <a:xfrm rot="10800000">
            <a:off x="3207598" y="44921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6CACBAB-9110-46EB-9B5C-82760C001510}"/>
              </a:ext>
            </a:extLst>
          </p:cNvPr>
          <p:cNvSpPr/>
          <p:nvPr/>
        </p:nvSpPr>
        <p:spPr>
          <a:xfrm>
            <a:off x="6128812" y="25353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E8BB9F4-57F1-4906-86BE-51BFF990182E}"/>
              </a:ext>
            </a:extLst>
          </p:cNvPr>
          <p:cNvSpPr/>
          <p:nvPr/>
        </p:nvSpPr>
        <p:spPr>
          <a:xfrm rot="10800000">
            <a:off x="6120646" y="45125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弧形左彎 17">
            <a:extLst>
              <a:ext uri="{FF2B5EF4-FFF2-40B4-BE49-F238E27FC236}">
                <a16:creationId xmlns:a16="http://schemas.microsoft.com/office/drawing/2014/main" id="{8A29029C-0386-4E17-B8FF-EB81335BFF72}"/>
              </a:ext>
            </a:extLst>
          </p:cNvPr>
          <p:cNvSpPr/>
          <p:nvPr/>
        </p:nvSpPr>
        <p:spPr>
          <a:xfrm>
            <a:off x="8714968" y="373487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F5629F78-2F42-449A-9B7E-234BFD49F0A6}"/>
              </a:ext>
            </a:extLst>
          </p:cNvPr>
          <p:cNvSpPr/>
          <p:nvPr/>
        </p:nvSpPr>
        <p:spPr>
          <a:xfrm>
            <a:off x="781227" y="4512565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0947C4E-67E4-4F7A-AE16-757FB495560E}"/>
              </a:ext>
            </a:extLst>
          </p:cNvPr>
          <p:cNvSpPr/>
          <p:nvPr/>
        </p:nvSpPr>
        <p:spPr>
          <a:xfrm>
            <a:off x="1815117" y="5204284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迴圈找到所有的輪廓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19230BE-D6FD-4B27-BAF3-4C64360FC79A}"/>
              </a:ext>
            </a:extLst>
          </p:cNvPr>
          <p:cNvSpPr/>
          <p:nvPr/>
        </p:nvSpPr>
        <p:spPr>
          <a:xfrm>
            <a:off x="3253784" y="54457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7F5EB7D-0F89-4BEB-A41B-270C1957B4B7}"/>
              </a:ext>
            </a:extLst>
          </p:cNvPr>
          <p:cNvSpPr/>
          <p:nvPr/>
        </p:nvSpPr>
        <p:spPr>
          <a:xfrm>
            <a:off x="4712512" y="5313831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判斷車牌區域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94D9BE3-D2A4-4DF0-8BC5-8997E3D8BD38}"/>
              </a:ext>
            </a:extLst>
          </p:cNvPr>
          <p:cNvSpPr/>
          <p:nvPr/>
        </p:nvSpPr>
        <p:spPr>
          <a:xfrm rot="2198761">
            <a:off x="3205850" y="32507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3F4DB85-6F30-4EBE-8DD8-B289148FDE70}"/>
              </a:ext>
            </a:extLst>
          </p:cNvPr>
          <p:cNvSpPr/>
          <p:nvPr/>
        </p:nvSpPr>
        <p:spPr>
          <a:xfrm>
            <a:off x="4568764" y="2419124"/>
            <a:ext cx="1423792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分割車牌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B8852E2-5C88-445B-8F57-B8CAE6798765}"/>
              </a:ext>
            </a:extLst>
          </p:cNvPr>
          <p:cNvSpPr/>
          <p:nvPr/>
        </p:nvSpPr>
        <p:spPr>
          <a:xfrm>
            <a:off x="6128812" y="35755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717FD39-D886-4E71-98DC-39A3B8E34309}"/>
              </a:ext>
            </a:extLst>
          </p:cNvPr>
          <p:cNvSpPr/>
          <p:nvPr/>
        </p:nvSpPr>
        <p:spPr>
          <a:xfrm>
            <a:off x="7342946" y="2403349"/>
            <a:ext cx="1522110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watershed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89793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2137</TotalTime>
  <Words>119</Words>
  <Application>Microsoft Office PowerPoint</Application>
  <PresentationFormat>寬螢幕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Calibri</vt:lpstr>
      <vt:lpstr>Calibri Light</vt:lpstr>
      <vt:lpstr>回顧</vt:lpstr>
      <vt:lpstr>監視器車牌辨識</vt:lpstr>
      <vt:lpstr>PowerPoint 簡報</vt:lpstr>
      <vt:lpstr>PowerPoint 簡報</vt:lpstr>
      <vt:lpstr>分析</vt:lpstr>
      <vt:lpstr>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監視器車牌辨識</dc:title>
  <dc:creator>上瑀 王</dc:creator>
  <cp:lastModifiedBy>上瑀 王</cp:lastModifiedBy>
  <cp:revision>14</cp:revision>
  <dcterms:created xsi:type="dcterms:W3CDTF">2021-04-27T17:26:54Z</dcterms:created>
  <dcterms:modified xsi:type="dcterms:W3CDTF">2021-05-06T18:15:24Z</dcterms:modified>
</cp:coreProperties>
</file>