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7467-BE61-3E46-80CE-0A641061F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Best Neighborhoods to Build Coffee Shops in Washington, 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C8013-75B5-B14B-A2C3-2C95B2723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JD</a:t>
            </a:r>
          </a:p>
        </p:txBody>
      </p:sp>
    </p:spTree>
    <p:extLst>
      <p:ext uri="{BB962C8B-B14F-4D97-AF65-F5344CB8AC3E}">
        <p14:creationId xmlns:p14="http://schemas.microsoft.com/office/powerpoint/2010/main" val="29818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774E-BFE1-034F-879F-1BCC6AC1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CBBA-E7B5-4C47-B68D-0A78B75F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locations for coffee shops are locations where there is a shortage of coffee shops compared to the number of coffee drinkers in the area, and where the location can be accessible to the most people.</a:t>
            </a:r>
          </a:p>
          <a:p>
            <a:r>
              <a:rPr lang="en-US" dirty="0"/>
              <a:t>The Foursquare API can find coffee shop locations in DC and provide the number of check-ins at the coffee shop. This data will help us learn which areas have a high ratio of coffee shop customers to the number of coffee shops.</a:t>
            </a:r>
          </a:p>
          <a:p>
            <a:r>
              <a:rPr lang="en-US" dirty="0"/>
              <a:t>DC's data includes clusters of neighborhoods, which can serve a reference points. We can also incorporate Metro stop data from DC.. We can use this data to determine the degree to which the number of Metro stops in a given area correlates with the number of coffee shops in the same area.</a:t>
            </a:r>
          </a:p>
        </p:txBody>
      </p:sp>
    </p:spTree>
    <p:extLst>
      <p:ext uri="{BB962C8B-B14F-4D97-AF65-F5344CB8AC3E}">
        <p14:creationId xmlns:p14="http://schemas.microsoft.com/office/powerpoint/2010/main" val="319860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5A0D-556C-C34E-AA65-CDD96D8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5B07-D392-CB41-AB2D-EAB9A0B2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Acquire and clean DC neighborhood geo data</a:t>
            </a:r>
          </a:p>
          <a:p>
            <a:pPr lvl="0"/>
            <a:r>
              <a:rPr lang="en-US" dirty="0"/>
              <a:t>Acquire and clean DC Metro stops geo data</a:t>
            </a:r>
          </a:p>
          <a:p>
            <a:pPr lvl="0"/>
            <a:r>
              <a:rPr lang="en-US" dirty="0"/>
              <a:t>Generate the number of Metro stops per area unit of each neighborhood</a:t>
            </a:r>
          </a:p>
          <a:p>
            <a:pPr lvl="0"/>
            <a:r>
              <a:rPr lang="en-US" dirty="0"/>
              <a:t>Query the Foursquare API for coffee shops in each neighborhood</a:t>
            </a:r>
          </a:p>
          <a:p>
            <a:pPr lvl="0"/>
            <a:r>
              <a:rPr lang="en-US" dirty="0"/>
              <a:t>Locate the neighborhoods that were in the vicinity of the coffee shops</a:t>
            </a:r>
          </a:p>
          <a:p>
            <a:pPr lvl="0"/>
            <a:r>
              <a:rPr lang="en-US" dirty="0"/>
              <a:t>Determine which neighborhoods had the highest number of </a:t>
            </a:r>
            <a:r>
              <a:rPr lang="en-US" dirty="0" err="1"/>
              <a:t>cofee</a:t>
            </a:r>
            <a:r>
              <a:rPr lang="en-US" dirty="0"/>
              <a:t> shops per area unit</a:t>
            </a:r>
          </a:p>
          <a:p>
            <a:pPr lvl="0"/>
            <a:r>
              <a:rPr lang="en-US" dirty="0"/>
              <a:t>Assess the correlation between Metro stops and coffee shops in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795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4E7B-25E2-2F4F-BE7A-67456807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Results</a:t>
            </a:r>
          </a:p>
        </p:txBody>
      </p:sp>
      <p:pic>
        <p:nvPicPr>
          <p:cNvPr id="4" name="Content Placeholder 3" descr="A picture containing arrow&#10;&#10;Description automatically generated">
            <a:extLst>
              <a:ext uri="{FF2B5EF4-FFF2-40B4-BE49-F238E27FC236}">
                <a16:creationId xmlns:a16="http://schemas.microsoft.com/office/drawing/2014/main" id="{D59E625C-5E5D-6D48-A15F-8267A8E1CB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69830"/>
            <a:ext cx="6268062" cy="37451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636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4E7B-25E2-2F4F-BE7A-67456807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Results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57A83EC1-E6D5-C844-BDEF-B5BCFEB018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69830"/>
            <a:ext cx="6268062" cy="37451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7D0C1-1F83-3241-BC02-22A5896683A1}"/>
              </a:ext>
            </a:extLst>
          </p:cNvPr>
          <p:cNvSpPr txBox="1"/>
          <p:nvPr/>
        </p:nvSpPr>
        <p:spPr>
          <a:xfrm>
            <a:off x="5280473" y="629120"/>
            <a:ext cx="626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five neighborhoods with the lowest number of coffee shops per area unit</a:t>
            </a:r>
          </a:p>
        </p:txBody>
      </p:sp>
    </p:spTree>
    <p:extLst>
      <p:ext uri="{BB962C8B-B14F-4D97-AF65-F5344CB8AC3E}">
        <p14:creationId xmlns:p14="http://schemas.microsoft.com/office/powerpoint/2010/main" val="282801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4E7B-25E2-2F4F-BE7A-67456807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7D0C1-1F83-3241-BC02-22A5896683A1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Pearson correlation between the number of coffee shops per area unit and the number of Metro stops per area unit: 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Slightly fewer coffee shops in areas that have greater Metro access.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 </a:t>
            </a:r>
            <a:r>
              <a:rPr lang="en-US" dirty="0"/>
              <a:t>Opportunity: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Build closer to Metro stop where there is higher foot traffic.</a:t>
            </a:r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88EBD100-3EB4-D742-9CD8-83E254169E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3721901"/>
            <a:ext cx="6277349" cy="10985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5778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0FB9-7877-FC48-9BC8-823B801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E011-FBD0-F84C-B896-88AEF9BB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</a:t>
            </a:r>
          </a:p>
          <a:p>
            <a:pPr lvl="1"/>
            <a:r>
              <a:rPr lang="en-US" dirty="0"/>
              <a:t>Acquired DC neighborhood geo data</a:t>
            </a:r>
          </a:p>
          <a:p>
            <a:pPr lvl="1"/>
            <a:r>
              <a:rPr lang="en-US" dirty="0"/>
              <a:t>Acquired DC metro stops geo data</a:t>
            </a:r>
          </a:p>
          <a:p>
            <a:pPr lvl="1"/>
            <a:r>
              <a:rPr lang="en-US" dirty="0"/>
              <a:t>Generated the number of metro stops per area unit of each neighborhood</a:t>
            </a:r>
          </a:p>
          <a:p>
            <a:pPr lvl="1"/>
            <a:r>
              <a:rPr lang="en-US" dirty="0"/>
              <a:t>Queried the Foursquare API for coffee shops in each neighborhood</a:t>
            </a:r>
          </a:p>
          <a:p>
            <a:pPr lvl="1"/>
            <a:r>
              <a:rPr lang="en-US" dirty="0"/>
              <a:t>Located which neighborhoods the coffee shops were in the vicinity of</a:t>
            </a:r>
          </a:p>
          <a:p>
            <a:pPr lvl="1"/>
            <a:r>
              <a:rPr lang="en-US" dirty="0"/>
              <a:t>Determined which neighborhoods had the highest number of coffee shops per area unit</a:t>
            </a:r>
          </a:p>
          <a:p>
            <a:pPr lvl="1"/>
            <a:r>
              <a:rPr lang="en-US" dirty="0"/>
              <a:t>Assessed the correlation between metro stops and coffee 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8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0FB9-7877-FC48-9BC8-823B801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E011-FBD0-F84C-B896-88AEF9BB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research:</a:t>
            </a:r>
          </a:p>
          <a:p>
            <a:pPr lvl="1"/>
            <a:r>
              <a:rPr lang="en-US" dirty="0"/>
              <a:t>Calculate the number of </a:t>
            </a:r>
            <a:r>
              <a:rPr lang="en-US" dirty="0" err="1"/>
              <a:t>checkins</a:t>
            </a:r>
            <a:r>
              <a:rPr lang="en-US" dirty="0"/>
              <a:t> at all coffee shops in each neighborhood</a:t>
            </a:r>
          </a:p>
          <a:p>
            <a:pPr lvl="1"/>
            <a:r>
              <a:rPr lang="en-US" dirty="0"/>
              <a:t>Calculate the number of </a:t>
            </a:r>
            <a:r>
              <a:rPr lang="en-US" dirty="0" err="1"/>
              <a:t>checkins</a:t>
            </a:r>
            <a:r>
              <a:rPr lang="en-US" dirty="0"/>
              <a:t> divided by the number of coffee shops divided by area unit</a:t>
            </a:r>
          </a:p>
          <a:p>
            <a:pPr lvl="1"/>
            <a:r>
              <a:rPr lang="en-US" dirty="0"/>
              <a:t>The neighborhoods with the highest values in Step 9, would be the best locations</a:t>
            </a:r>
          </a:p>
          <a:p>
            <a:pPr lvl="1"/>
            <a:r>
              <a:rPr lang="en-US" dirty="0"/>
              <a:t>We can provide a final assessment of those locations by analyzing the locations based on whether there is a strong correlation between the number of Metro stops in an area and factoring in the strengths and weaknesses of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8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454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Finding the Best Neighborhoods to Build Coffee Shops in Washington, DC</vt:lpstr>
      <vt:lpstr>Introduction</vt:lpstr>
      <vt:lpstr>Data and Methodology</vt:lpstr>
      <vt:lpstr>Results</vt:lpstr>
      <vt:lpstr>Results</vt:lpstr>
      <vt:lpstr>Results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Neighborhoods to Build Coffee Shops in Washington, DC</dc:title>
  <dc:creator>Justin Dalrymple</dc:creator>
  <cp:lastModifiedBy>Justin Dalrymple</cp:lastModifiedBy>
  <cp:revision>2</cp:revision>
  <dcterms:created xsi:type="dcterms:W3CDTF">2021-01-19T19:32:17Z</dcterms:created>
  <dcterms:modified xsi:type="dcterms:W3CDTF">2021-01-19T19:44:28Z</dcterms:modified>
</cp:coreProperties>
</file>