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3C8A-6EC2-DDA2-23ED-F444891DE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A262-AF47-D22F-A13E-0DCF006F1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049E-50CF-FDB0-CD40-E93D4708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C446-BAE5-F61C-2777-D1997C5F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13B8-3DAB-6882-9C2B-5A145948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88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4368-17E0-6B3C-3FC8-6BF8C5B7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6A94A-085D-415B-8F34-1FF04B207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F229-156C-26DD-B347-1BD9F626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DCED-A6AE-77A5-17FE-CFC626E0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BE7E-9241-E22C-F316-5F1FAC7C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7749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C80CC-FE86-4AA5-06A7-36228174D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63700-2068-3CD8-0BAA-C4AB9C38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2ACB-6853-7751-E40E-B3FA6B6E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8A6F-1E8A-0DA4-466C-DD91019A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5413-A007-2D08-E605-FFCDB88E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082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8C58689-DBEE-20FA-D8FE-E3E9B882743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1273995" y="540000"/>
            <a:ext cx="4320000" cy="2190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TW" dirty="0"/>
              <a:t>1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DC7CE5C1-38F1-124B-3FE5-50B98BE0B9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73996" y="2831551"/>
            <a:ext cx="4319999" cy="474357"/>
          </a:xfrm>
        </p:spPr>
        <p:txBody>
          <a:bodyPr anchor="t" anchorCtr="1">
            <a:normAutofit/>
          </a:bodyPr>
          <a:lstStyle>
            <a:lvl1pPr marL="0" indent="0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TW" dirty="0"/>
              <a:t>1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2440194-F3A4-8BE5-4835-1711EAA8DDC0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6598007" y="540000"/>
            <a:ext cx="4320000" cy="2190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TW" dirty="0"/>
              <a:t>2</a:t>
            </a:r>
          </a:p>
        </p:txBody>
      </p:sp>
      <p:sp>
        <p:nvSpPr>
          <p:cNvPr id="9" name="Content Placeholder 19">
            <a:extLst>
              <a:ext uri="{FF2B5EF4-FFF2-40B4-BE49-F238E27FC236}">
                <a16:creationId xmlns:a16="http://schemas.microsoft.com/office/drawing/2014/main" id="{A36D1084-50BD-378C-AA4F-F50B55D8DA3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598007" y="2831551"/>
            <a:ext cx="4319999" cy="474357"/>
          </a:xfrm>
        </p:spPr>
        <p:txBody>
          <a:bodyPr anchor="t" anchorCtr="1">
            <a:normAutofit/>
          </a:bodyPr>
          <a:lstStyle>
            <a:lvl1pPr marL="0" indent="0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TW" dirty="0"/>
              <a:t>2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B31F27B-6D41-9EAE-D1BA-4DB68314D65D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273995" y="3558271"/>
            <a:ext cx="4320000" cy="2190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TW" dirty="0"/>
              <a:t>3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6D78F763-3D58-C605-23DE-27F86C69B4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73996" y="5861600"/>
            <a:ext cx="4319999" cy="474357"/>
          </a:xfrm>
        </p:spPr>
        <p:txBody>
          <a:bodyPr anchor="t" anchorCtr="1">
            <a:normAutofit/>
          </a:bodyPr>
          <a:lstStyle>
            <a:lvl1pPr marL="0" indent="0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TW" dirty="0"/>
              <a:t>3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75D044A-7338-78FA-1869-514E57EA8FCE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98007" y="3552093"/>
            <a:ext cx="4320000" cy="2190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TW" dirty="0"/>
              <a:t>4</a:t>
            </a: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21C437E1-2888-B8A0-0973-2C80A83FD7A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98005" y="5861600"/>
            <a:ext cx="4319999" cy="474357"/>
          </a:xfrm>
        </p:spPr>
        <p:txBody>
          <a:bodyPr anchor="t" anchorCtr="1">
            <a:normAutofit/>
          </a:bodyPr>
          <a:lstStyle>
            <a:lvl1pPr marL="0" indent="0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TW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9090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781C-5CCB-315E-46B1-404E3054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E81A-E355-95EF-4458-A574D306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1319-CF1C-2532-5FC2-D34723DE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A9CB-40DF-0FD9-FAB4-D1ECD35D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95E3A-1A38-5D86-D36D-6DC176BE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2288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5B41-41AB-FE30-621E-0984882F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9D17A-4F98-F96F-6F12-9EE7F577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D87C-4001-1FE6-7F11-70612E0D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E08A3-3768-C3FA-4267-7DBEADF6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DA86-7132-3651-D5A7-5B23ECB9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854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6B82-EA63-A20F-D252-70EA0C44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2B3-CAAD-C9B6-A685-30CC68BC4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23B54-11C6-FCC8-359C-E677AE7F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2C378-A952-E2D3-C054-4AB9595F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08766-67F9-9C58-F5C9-8EF48DD5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E979-516B-F230-B313-07FAF8D9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98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FF9D-8245-F18B-5D53-B4C7FB50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1E62-66A9-34E3-82D1-6CF15D06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E3C42-AE79-63AF-F2DF-7D4740E10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165DD-12BE-B550-79A7-4E941A569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6524C-8A00-3A43-E2DF-5A6455E9B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913C0-B2E0-77A5-5721-35320BBC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286AB-F0FD-6773-C9D0-82B65579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A3985-3C84-E4C9-9265-DD2D758D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96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CD13-4942-F343-68A8-A90C88FC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4EE88-6BDD-4033-3BE5-4CE5D9B9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468CB-1526-4CB6-78BD-99BC2530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603F-A799-F686-3491-BB6F2A7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46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4FA38-6C7B-AE54-BEE9-2739AD50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00FF0-D6AA-D8DB-53EA-E170A2B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57BE3-81C2-AEAF-A2C5-111824B7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822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C775-10C1-D2B9-9D83-1F533537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37FE-47A4-2285-E384-3EFD7EAF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D0A3-2557-BD1B-2B34-B05C92FE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DBDA9-1412-C97B-6F2E-4483E07E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1CD3-0A17-D07F-492C-C01054B8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E70D3-2E8F-D438-E0C8-1978663C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3321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3C50-FE6B-A105-A72F-C3BA0E50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EE2E7-588E-2FAC-D1D8-9A25FE337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CC712-6240-869D-84D8-8A310C91C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EA93C-0C91-B3C7-A9F7-D8D3CD9D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3EE6-44A8-30C2-290B-FAFFA8A5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139EA-6378-83AC-F1E2-E320F3FC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069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4314E-8425-4168-7B91-1AB85C92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9526D-FD8E-30D9-C0CE-A0757EC9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C837-A6F4-9807-C5B8-0F564DB4E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ACE39-F6D1-1A4C-8405-33DEB9F87247}" type="datetimeFigureOut">
              <a:rPr lang="en-TW" smtClean="0"/>
              <a:t>2022/11/2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742A-0FCF-2D9A-C970-4A8ABDADB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C259-2D24-08BA-9190-4A31144A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890B-706D-BB43-BAFB-8C59644049F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71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94C9-464E-6153-CB69-736EDDD08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35DDA-AD20-7BAE-8A30-101F76046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8354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翊亘 簡</dc:creator>
  <cp:lastModifiedBy>翊亘 簡</cp:lastModifiedBy>
  <cp:revision>2</cp:revision>
  <dcterms:created xsi:type="dcterms:W3CDTF">2022-11-02T04:48:10Z</dcterms:created>
  <dcterms:modified xsi:type="dcterms:W3CDTF">2022-11-02T05:19:20Z</dcterms:modified>
</cp:coreProperties>
</file>