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2" r:id="rId10"/>
    <p:sldId id="263" r:id="rId11"/>
    <p:sldId id="271" r:id="rId12"/>
    <p:sldId id="272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39A4-D060-44D9-99E3-96F92481FBF7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5F7B-F8E6-4D45-9755-BEB2486FDC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-kongress.org/2010/slides/lk2010-perf-acm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Perf </a:t>
            </a:r>
            <a:r>
              <a:rPr lang="zh-CN" altLang="en-US" dirty="0" smtClean="0"/>
              <a:t>培训材料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分析文件系统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和谁在竞争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涉</a:t>
            </a:r>
            <a:r>
              <a:rPr lang="zh-CN" altLang="en-US" dirty="0" smtClean="0"/>
              <a:t>及的过程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互斥锁</a:t>
            </a:r>
            <a:endParaRPr lang="en-US" altLang="zh-CN" dirty="0" smtClean="0"/>
          </a:p>
          <a:p>
            <a:pPr lvl="1"/>
            <a:r>
              <a:rPr lang="zh-CN" altLang="en-US" dirty="0"/>
              <a:t>思</a:t>
            </a:r>
            <a:r>
              <a:rPr lang="zh-CN" altLang="en-US" dirty="0" smtClean="0"/>
              <a:t>路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down_read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up_read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看看是谁唤醒的这个进程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4008" y="4293096"/>
            <a:ext cx="4059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需要全局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了</a:t>
            </a:r>
            <a:r>
              <a:rPr lang="en-US" altLang="zh-CN" dirty="0" smtClean="0"/>
              <a:t>. </a:t>
            </a:r>
            <a:r>
              <a:rPr lang="zh-CN" altLang="en-US" dirty="0" smtClean="0"/>
              <a:t>要用 </a:t>
            </a:r>
            <a:r>
              <a:rPr lang="en-US" altLang="zh-CN" dirty="0" smtClean="0"/>
              <a:t>exclude-perf </a:t>
            </a:r>
            <a:r>
              <a:rPr lang="zh-CN" altLang="en-US" dirty="0" smtClean="0"/>
              <a:t>排除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本身的干扰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抓到巨量的数据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而且密度太高丢数据了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Enter_write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exit_write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不匹配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找不到最长的 </a:t>
            </a:r>
            <a:r>
              <a:rPr lang="en-US" altLang="zh-CN" dirty="0" smtClean="0"/>
              <a:t>write.</a:t>
            </a:r>
            <a:endParaRPr lang="zh-CN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3096344" cy="259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165304"/>
            <a:ext cx="7656389" cy="54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分析文件系统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到目前为止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使用的都是旧的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遇到的问题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数</a:t>
            </a:r>
            <a:r>
              <a:rPr lang="zh-CN" altLang="en-US" dirty="0" smtClean="0"/>
              <a:t>据密度太大</a:t>
            </a:r>
            <a:r>
              <a:rPr lang="en-US" altLang="zh-CN" dirty="0" smtClean="0"/>
              <a:t>, perf </a:t>
            </a:r>
            <a:r>
              <a:rPr lang="zh-CN" altLang="en-US" dirty="0" smtClean="0"/>
              <a:t>输出本身影响文件系统性能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</a:t>
            </a:r>
            <a:r>
              <a:rPr lang="zh-CN" altLang="en-US" dirty="0" smtClean="0"/>
              <a:t>经采取的措施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/no-graph/ </a:t>
            </a:r>
            <a:r>
              <a:rPr lang="zh-CN" altLang="en-US" dirty="0" smtClean="0"/>
              <a:t>关闭特定事件调用栈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--exclude-perf </a:t>
            </a:r>
            <a:r>
              <a:rPr lang="zh-CN" altLang="en-US" dirty="0" smtClean="0"/>
              <a:t>过滤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本身事件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</a:t>
            </a:r>
            <a:r>
              <a:rPr lang="zh-CN" altLang="en-US" dirty="0" smtClean="0"/>
              <a:t>步降低数据量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 smtClean="0"/>
              <a:t>果能够在 </a:t>
            </a:r>
            <a:r>
              <a:rPr lang="en-US" altLang="zh-CN" dirty="0" smtClean="0"/>
              <a:t>slow write </a:t>
            </a:r>
            <a:r>
              <a:rPr lang="zh-CN" altLang="en-US" dirty="0" smtClean="0"/>
              <a:t>发生时抓取事件发生前的数据就好了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Overwritable</a:t>
            </a:r>
            <a:r>
              <a:rPr lang="en-US" altLang="zh-CN" dirty="0" smtClean="0"/>
              <a:t> ring buffer + BPF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Overwritable</a:t>
            </a:r>
            <a:r>
              <a:rPr lang="en-US" altLang="zh-CN" dirty="0" smtClean="0"/>
              <a:t> ring buffer:</a:t>
            </a:r>
          </a:p>
          <a:p>
            <a:pPr lvl="1"/>
            <a:r>
              <a:rPr lang="zh-CN" altLang="en-US" dirty="0" smtClean="0"/>
              <a:t>定</a:t>
            </a:r>
            <a:r>
              <a:rPr lang="zh-CN" altLang="en-US" dirty="0" smtClean="0"/>
              <a:t>长的 </a:t>
            </a:r>
            <a:r>
              <a:rPr lang="en-US" altLang="zh-CN" dirty="0" smtClean="0"/>
              <a:t>ring buffer, </a:t>
            </a:r>
            <a:r>
              <a:rPr lang="zh-CN" altLang="en-US" dirty="0" smtClean="0"/>
              <a:t>新事件覆盖旧事件</a:t>
            </a:r>
            <a:endParaRPr lang="en-US" altLang="zh-CN" dirty="0" smtClean="0"/>
          </a:p>
          <a:p>
            <a:r>
              <a:rPr lang="en-US" altLang="zh-CN" dirty="0" smtClean="0"/>
              <a:t>BPF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slow write </a:t>
            </a:r>
            <a:r>
              <a:rPr lang="zh-CN" altLang="en-US" dirty="0" smtClean="0"/>
              <a:t>发生时通知 </a:t>
            </a:r>
            <a:r>
              <a:rPr lang="en-US" altLang="zh-CN" dirty="0" smtClean="0"/>
              <a:t>perf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分析文件系统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overwriteable</a:t>
            </a:r>
            <a:r>
              <a:rPr lang="en-US" altLang="zh-CN" dirty="0" smtClean="0"/>
              <a:t> ring buffer </a:t>
            </a:r>
            <a:r>
              <a:rPr lang="zh-CN" altLang="en-US" dirty="0" smtClean="0"/>
              <a:t>降低数据量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BPF </a:t>
            </a:r>
            <a:r>
              <a:rPr lang="zh-CN" altLang="en-US" dirty="0" smtClean="0"/>
              <a:t>确定何时 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941168"/>
            <a:ext cx="613377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2210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</a:t>
            </a:r>
            <a:r>
              <a:rPr lang="zh-CN" altLang="en-US" dirty="0" smtClean="0"/>
              <a:t>控 </a:t>
            </a:r>
            <a:r>
              <a:rPr lang="en-US" altLang="zh-CN" dirty="0" err="1" smtClean="0"/>
              <a:t>ftrace</a:t>
            </a:r>
            <a:r>
              <a:rPr lang="en-US" altLang="zh-CN" dirty="0" smtClean="0"/>
              <a:t> ring buffer, </a:t>
            </a:r>
            <a:r>
              <a:rPr lang="zh-CN" altLang="en-US" dirty="0" smtClean="0"/>
              <a:t>一旦有打印就按 </a:t>
            </a:r>
            <a:r>
              <a:rPr lang="en-US" altLang="zh-CN" dirty="0" smtClean="0"/>
              <a:t>C-c Dump perf ring buffer </a:t>
            </a:r>
            <a:r>
              <a:rPr lang="zh-CN" altLang="en-US" dirty="0" smtClean="0"/>
              <a:t>的数据</a:t>
            </a:r>
            <a:endParaRPr lang="zh-CN" altLang="en-US" dirty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55576" y="2708920"/>
          <a:ext cx="1079500" cy="671512"/>
        </p:xfrm>
        <a:graphic>
          <a:graphicData uri="http://schemas.openxmlformats.org/presentationml/2006/ole">
            <p:oleObj spid="_x0000_s5125" name="包装程序外壳对象" showAsIcon="1" r:id="rId4" imgW="1080000" imgH="672120" progId="Package">
              <p:embed/>
            </p:oleObj>
          </a:graphicData>
        </a:graphic>
      </p:graphicFrame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89040"/>
            <a:ext cx="8038165" cy="28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489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根据时间戳从 </a:t>
            </a:r>
            <a:r>
              <a:rPr lang="en-US" altLang="zh-CN" dirty="0" err="1" smtClean="0"/>
              <a:t>perf.data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中定位对应的 </a:t>
            </a:r>
            <a:r>
              <a:rPr lang="en-US" altLang="zh-CN" dirty="0" err="1" smtClean="0"/>
              <a:t>sys_write</a:t>
            </a:r>
            <a:endParaRPr lang="zh-CN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7620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2204864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Ftrace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ring buffer 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29327"/>
            <a:ext cx="8194353" cy="302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在这段时间内寻找时间最长的 </a:t>
            </a:r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763644" cy="128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77072"/>
            <a:ext cx="6453758" cy="123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7319020" cy="67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77281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进程切换原因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57301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进程切回来原因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8301782" cy="216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把握</a:t>
            </a:r>
            <a:r>
              <a:rPr lang="zh-CN" altLang="en-US" dirty="0" smtClean="0"/>
              <a:t>住要调试的过程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找准起点和终点</a:t>
            </a:r>
            <a:endParaRPr lang="en-US" altLang="zh-CN" dirty="0" smtClean="0"/>
          </a:p>
          <a:p>
            <a:r>
              <a:rPr lang="zh-CN" altLang="en-US" dirty="0"/>
              <a:t>利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perf </a:t>
            </a:r>
            <a:r>
              <a:rPr lang="zh-CN" altLang="en-US" dirty="0"/>
              <a:t>插</a:t>
            </a:r>
            <a:r>
              <a:rPr lang="zh-CN" altLang="en-US" dirty="0" smtClean="0"/>
              <a:t>桩</a:t>
            </a:r>
            <a:r>
              <a:rPr lang="en-US" altLang="zh-CN" dirty="0" smtClean="0"/>
              <a:t>, </a:t>
            </a:r>
            <a:r>
              <a:rPr lang="zh-CN" altLang="en-US" dirty="0"/>
              <a:t>定位</a:t>
            </a:r>
            <a:r>
              <a:rPr lang="zh-CN" altLang="en-US" dirty="0" smtClean="0"/>
              <a:t>每个过程</a:t>
            </a:r>
            <a:endParaRPr lang="en-US" altLang="zh-CN" dirty="0" smtClean="0"/>
          </a:p>
          <a:p>
            <a:r>
              <a:rPr lang="zh-CN" altLang="en-US" dirty="0" smtClean="0"/>
              <a:t>为什么慢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充分利用调用栈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进程调度事件</a:t>
            </a:r>
            <a:endParaRPr lang="en-US" altLang="zh-CN" dirty="0" smtClean="0"/>
          </a:p>
          <a:p>
            <a:r>
              <a:rPr lang="zh-CN" altLang="en-US" dirty="0"/>
              <a:t>根</a:t>
            </a:r>
            <a:r>
              <a:rPr lang="zh-CN" altLang="en-US" dirty="0" smtClean="0"/>
              <a:t>据调用栈进一步挖掘深层次原因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用的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BPF, </a:t>
            </a:r>
            <a:r>
              <a:rPr lang="en-US" altLang="zh-CN" dirty="0" err="1" smtClean="0"/>
              <a:t>overwritable</a:t>
            </a:r>
            <a:r>
              <a:rPr lang="en-US" altLang="zh-CN" dirty="0" smtClean="0"/>
              <a:t> ring buffer, event </a:t>
            </a:r>
            <a:r>
              <a:rPr lang="zh-CN" altLang="en-US" dirty="0" smtClean="0"/>
              <a:t>输出的控制 </a:t>
            </a:r>
            <a:r>
              <a:rPr lang="en-US" altLang="zh-CN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性</a:t>
            </a:r>
            <a:r>
              <a:rPr lang="zh-CN" altLang="en-US" dirty="0" smtClean="0"/>
              <a:t>能分析方法讨论</a:t>
            </a:r>
            <a:endParaRPr lang="en-US" altLang="zh-CN" dirty="0" smtClean="0"/>
          </a:p>
          <a:p>
            <a:r>
              <a:rPr lang="en-US" altLang="zh-CN" dirty="0" smtClean="0"/>
              <a:t>Perf </a:t>
            </a:r>
            <a:r>
              <a:rPr lang="zh-CN" altLang="en-US" dirty="0" smtClean="0"/>
              <a:t>新特性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zh-CN" altLang="en-US" dirty="0" smtClean="0"/>
              <a:t>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调试文件系统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 </a:t>
            </a:r>
            <a:r>
              <a:rPr lang="zh-CN" altLang="en-US" dirty="0" smtClean="0"/>
              <a:t>作者的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(2010):</a:t>
            </a:r>
          </a:p>
          <a:p>
            <a:pPr lvl="1"/>
            <a:r>
              <a:rPr lang="en-US" altLang="zh-CN" dirty="0" smtClean="0">
                <a:hlinkClick r:id="rId3"/>
              </a:rPr>
              <a:t>http://www.linux-kongress.org/2010/slides/lk2010-perf-acme.pdf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2555776" y="3501008"/>
          <a:ext cx="7543800" cy="5829300"/>
        </p:xfrm>
        <a:graphic>
          <a:graphicData uri="http://schemas.openxmlformats.org/presentationml/2006/ole">
            <p:oleObj spid="_x0000_s11265" name="Acrobat Document" r:id="rId4" imgW="7543800" imgH="5829300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遇到什么问题该找谁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Perf </a:t>
            </a:r>
            <a:r>
              <a:rPr lang="zh-CN" altLang="en-US" dirty="0" smtClean="0"/>
              <a:t>分析的核心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微架</a:t>
            </a:r>
            <a:r>
              <a:rPr lang="zh-CN" altLang="en-US" dirty="0" smtClean="0"/>
              <a:t>构事件</a:t>
            </a:r>
            <a:r>
              <a:rPr lang="en-US" altLang="zh-CN" dirty="0" smtClean="0"/>
              <a:t>: PMU 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</a:t>
            </a:r>
            <a:r>
              <a:rPr lang="zh-CN" altLang="en-US" dirty="0" smtClean="0"/>
              <a:t>件事件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tracepoints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kprobes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uprobes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Perf record: </a:t>
            </a:r>
            <a:r>
              <a:rPr lang="zh-CN" altLang="en-US" dirty="0" smtClean="0"/>
              <a:t>收集这些事件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Perf report: </a:t>
            </a:r>
            <a:r>
              <a:rPr lang="zh-CN" altLang="en-US" dirty="0" smtClean="0"/>
              <a:t>分析这些事件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大多数人只是利用了 </a:t>
            </a:r>
            <a:r>
              <a:rPr lang="en-US" altLang="zh-CN" dirty="0" smtClean="0"/>
              <a:t>PMU</a:t>
            </a:r>
          </a:p>
          <a:p>
            <a:r>
              <a:rPr lang="en-US" altLang="zh-CN" dirty="0" smtClean="0"/>
              <a:t>PMU </a:t>
            </a:r>
            <a:r>
              <a:rPr lang="zh-CN" altLang="en-US" dirty="0" smtClean="0"/>
              <a:t>只是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能力的一小部分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以大多数系统的现状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还轮不到从微架构榨取性能提升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下一部分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利用软件事件分析系统行为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性能分析方法论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性能的构成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Throughput: </a:t>
            </a:r>
            <a:r>
              <a:rPr lang="zh-CN" altLang="en-US" dirty="0" smtClean="0"/>
              <a:t>每秒发生多少次</a:t>
            </a:r>
            <a:r>
              <a:rPr lang="en-US" altLang="zh-CN" dirty="0" smtClean="0"/>
              <a:t>X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Latency: </a:t>
            </a:r>
            <a:r>
              <a:rPr lang="zh-CN" altLang="en-US" dirty="0" smtClean="0"/>
              <a:t>过程起始和终止的时间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首先识</a:t>
            </a:r>
            <a:r>
              <a:rPr lang="zh-CN" altLang="en-US" dirty="0">
                <a:solidFill>
                  <a:srgbClr val="FF0000"/>
                </a:solidFill>
              </a:rPr>
              <a:t>别</a:t>
            </a:r>
            <a:r>
              <a:rPr lang="zh-CN" altLang="en-US" dirty="0" smtClean="0">
                <a:solidFill>
                  <a:srgbClr val="FF0000"/>
                </a:solidFill>
              </a:rPr>
              <a:t>出关注的过程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在过程首尾打点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逐步深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下一部分介绍为支撑该方法 </a:t>
            </a:r>
            <a:r>
              <a:rPr lang="en-US" altLang="zh-CN" dirty="0" smtClean="0"/>
              <a:t>perf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分析文件系统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我的文件系统一次写需要多久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关心的过程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sys_write</a:t>
            </a:r>
            <a:endParaRPr lang="en-US" altLang="zh-CN" dirty="0"/>
          </a:p>
          <a:p>
            <a:pPr lvl="1"/>
            <a:r>
              <a:rPr lang="zh-CN" altLang="en-US" dirty="0" smtClean="0"/>
              <a:t>打点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syscalls:sys</a:t>
            </a:r>
            <a:r>
              <a:rPr lang="en-US" altLang="zh-CN" dirty="0" smtClean="0"/>
              <a:t>_{</a:t>
            </a:r>
            <a:r>
              <a:rPr lang="en-US" altLang="zh-CN" dirty="0" err="1" smtClean="0"/>
              <a:t>enter,exit</a:t>
            </a:r>
            <a:r>
              <a:rPr lang="en-US" altLang="zh-CN" dirty="0" smtClean="0"/>
              <a:t>}_write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4581128"/>
            <a:ext cx="6624736" cy="604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 script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看结果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数据分析</a:t>
            </a:r>
            <a:r>
              <a:rPr lang="zh-CN" altLang="en-US" sz="3200" dirty="0"/>
              <a:t>结</a:t>
            </a:r>
            <a:r>
              <a:rPr lang="zh-CN" altLang="en-US" sz="3200" dirty="0" smtClean="0"/>
              <a:t>论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有一个 </a:t>
            </a:r>
            <a:r>
              <a:rPr lang="en-US" altLang="zh-CN" sz="3200" dirty="0" smtClean="0"/>
              <a:t>write </a:t>
            </a:r>
            <a:r>
              <a:rPr lang="zh-CN" altLang="en-US" sz="3200" dirty="0" smtClean="0"/>
              <a:t>特别慢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比别的慢</a:t>
            </a:r>
            <a:r>
              <a:rPr lang="en-US" altLang="zh-CN" sz="3200" dirty="0" smtClean="0"/>
              <a:t>1000</a:t>
            </a:r>
            <a:r>
              <a:rPr lang="zh-CN" altLang="en-US" sz="3200" dirty="0" smtClean="0"/>
              <a:t>倍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164288" cy="75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373216"/>
            <a:ext cx="4608512" cy="96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分析文件系统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为什么有一个 </a:t>
            </a:r>
            <a:r>
              <a:rPr lang="en-US" altLang="zh-CN" dirty="0" smtClean="0"/>
              <a:t>write </a:t>
            </a:r>
            <a:r>
              <a:rPr lang="zh-CN" altLang="en-US" dirty="0" smtClean="0"/>
              <a:t>特别慢</a:t>
            </a:r>
            <a:endParaRPr lang="en-US" altLang="zh-CN" dirty="0" smtClean="0"/>
          </a:p>
          <a:p>
            <a:pPr lvl="1"/>
            <a:r>
              <a:rPr lang="zh-CN" altLang="en-US" dirty="0"/>
              <a:t>理</a:t>
            </a:r>
            <a:r>
              <a:rPr lang="zh-CN" altLang="en-US" dirty="0" smtClean="0"/>
              <a:t>论分析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延迟超过一秒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中间应该有进程调度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也可以通过 </a:t>
            </a:r>
            <a:r>
              <a:rPr lang="en-US" altLang="zh-CN" dirty="0" smtClean="0"/>
              <a:t>trace </a:t>
            </a:r>
            <a:r>
              <a:rPr lang="zh-CN" altLang="en-US" dirty="0" smtClean="0"/>
              <a:t>抓到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为节省时间不演示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进程调度发生在哪里</a:t>
            </a:r>
            <a:r>
              <a:rPr lang="en-US" altLang="zh-CN" dirty="0" smtClean="0"/>
              <a:t>?</a:t>
            </a:r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决方案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在原始数据中找到特别慢的 </a:t>
            </a:r>
            <a:r>
              <a:rPr lang="en-US" altLang="zh-CN" dirty="0" smtClean="0"/>
              <a:t>write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301208"/>
            <a:ext cx="77712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72200" y="213285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延迟的来源是锁竞争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对应源码</a:t>
            </a:r>
            <a:endParaRPr lang="en-US" altLang="zh-CN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5910304" cy="23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725144"/>
            <a:ext cx="5078710" cy="157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863</Words>
  <Application>Microsoft Office PowerPoint</Application>
  <PresentationFormat>全屏显示(4:3)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程序包</vt:lpstr>
      <vt:lpstr>Adobe Acrobat Document</vt:lpstr>
      <vt:lpstr>Perf 培训材料</vt:lpstr>
      <vt:lpstr>Outline</vt:lpstr>
      <vt:lpstr>简介</vt:lpstr>
      <vt:lpstr>简介</vt:lpstr>
      <vt:lpstr>简介</vt:lpstr>
      <vt:lpstr>性能分析方法论</vt:lpstr>
      <vt:lpstr>例子: 分析文件系统</vt:lpstr>
      <vt:lpstr>例子: 分析文件系统</vt:lpstr>
      <vt:lpstr>幻灯片 9</vt:lpstr>
      <vt:lpstr>例子: 分析文件系统</vt:lpstr>
      <vt:lpstr>例子: 分析文件系统</vt:lpstr>
      <vt:lpstr>幻灯片 12</vt:lpstr>
      <vt:lpstr>例子: 分析文件系统</vt:lpstr>
      <vt:lpstr>幻灯片 14</vt:lpstr>
      <vt:lpstr>幻灯片 15</vt:lpstr>
      <vt:lpstr>幻灯片 16</vt:lpstr>
      <vt:lpstr>总结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w00229757</dc:creator>
  <cp:lastModifiedBy>w00229757</cp:lastModifiedBy>
  <cp:revision>87</cp:revision>
  <dcterms:created xsi:type="dcterms:W3CDTF">2016-06-14T06:37:51Z</dcterms:created>
  <dcterms:modified xsi:type="dcterms:W3CDTF">2016-06-23T09:45:47Z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1466673595</vt:lpwstr>
  </property>
</Properties>
</file>