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007578499" r:id="rId2"/>
    <p:sldId id="317" r:id="rId3"/>
    <p:sldId id="2007578500" r:id="rId4"/>
    <p:sldId id="259" r:id="rId5"/>
    <p:sldId id="2007578501" r:id="rId6"/>
    <p:sldId id="2007578505" r:id="rId7"/>
    <p:sldId id="2007578502" r:id="rId8"/>
    <p:sldId id="262" r:id="rId9"/>
    <p:sldId id="258" r:id="rId10"/>
    <p:sldId id="2007578504" r:id="rId11"/>
    <p:sldId id="274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86A2"/>
    <a:srgbClr val="145A6A"/>
    <a:srgbClr val="008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01561-32FA-472A-90C8-0DEA491C8893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8D376-B03F-46C2-9760-A36476764E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995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/>
              <a:t>https://www.youtube.com/watch?v=H-F2qsvnQUU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8D376-B03F-46C2-9760-A36476764E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854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/>
              <a:t>https://www.instagram.com/auocareer/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8D376-B03F-46C2-9760-A36476764E4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251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B45FE-57AE-0A45-AC0E-158E354F6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83B61D-D9C6-F275-CE66-97B881652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F8E439-0406-AE1A-83D1-2E51B723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A33FD-4433-4C18-8671-7A4600DA6161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624B99-DDE8-DF4B-B463-647B3A81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B79E36-3743-9335-2B67-A3B433EB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A1BE-58E5-4CC2-A3E2-8C425BF5D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6454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C3FD8-88D5-A553-D092-2A60A9A76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10C24C-768B-3174-B3DF-4D87E3761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45ECE8-866D-E239-35D7-B4126A5C0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A33FD-4433-4C18-8671-7A4600DA6161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E997B-C7C0-454B-83B5-CDED7808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C7B9D3-F8FE-310A-74D7-88AF558D1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A1BE-58E5-4CC2-A3E2-8C425BF5D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12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1B8916-E6D0-24E2-551B-02A1A6D75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56730F-1E8C-04A1-5284-25EFFEA12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BFBEEF-9219-AF88-7AF3-12C67BBE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A33FD-4433-4C18-8671-7A4600DA6161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267C43-D374-086A-ECB5-D3F88820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D00D44-0996-0B20-AB36-ED9E72A0D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A1BE-58E5-4CC2-A3E2-8C425BF5D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72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D26AC-9069-3F89-7266-C0CFD5D2D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B4BC5C-35D2-747F-4A1D-DA764802D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E8A3CB-4636-2FEC-E77B-6B9FE9BC0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A33FD-4433-4C18-8671-7A4600DA6161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63CD92-35BE-B4D5-A0D4-613A91F84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815726-FAF9-97FD-3F63-635853534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A1BE-58E5-4CC2-A3E2-8C425BF5D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61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E0C45-D3D5-2C70-CA28-CD747B06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7" name="图片 6" descr="海边的沙滩上&#10;&#10;描述已自动生成">
            <a:extLst>
              <a:ext uri="{FF2B5EF4-FFF2-40B4-BE49-F238E27FC236}">
                <a16:creationId xmlns:a16="http://schemas.microsoft.com/office/drawing/2014/main" id="{045DF57A-FDC6-FCDD-C8FC-32E007056A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1"/>
          </a:xfrm>
          <a:prstGeom prst="rect">
            <a:avLst/>
          </a:prstGeom>
        </p:spPr>
      </p:pic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27DA5DE5-397F-5D7F-0779-980515723186}"/>
              </a:ext>
            </a:extLst>
          </p:cNvPr>
          <p:cNvSpPr/>
          <p:nvPr userDrawn="1"/>
        </p:nvSpPr>
        <p:spPr>
          <a:xfrm>
            <a:off x="0" y="0"/>
            <a:ext cx="12191980" cy="6858000"/>
          </a:xfrm>
          <a:custGeom>
            <a:avLst/>
            <a:gdLst>
              <a:gd name="connsiteX0" fmla="*/ 0 w 12191980"/>
              <a:gd name="connsiteY0" fmla="*/ 0 h 6858000"/>
              <a:gd name="connsiteX1" fmla="*/ 12191980 w 12191980"/>
              <a:gd name="connsiteY1" fmla="*/ 0 h 6858000"/>
              <a:gd name="connsiteX2" fmla="*/ 12191980 w 12191980"/>
              <a:gd name="connsiteY2" fmla="*/ 6858000 h 6858000"/>
              <a:gd name="connsiteX3" fmla="*/ 12191960 w 12191980"/>
              <a:gd name="connsiteY3" fmla="*/ 6858000 h 6858000"/>
              <a:gd name="connsiteX4" fmla="*/ 12191960 w 12191980"/>
              <a:gd name="connsiteY4" fmla="*/ 1679883 h 6858000"/>
              <a:gd name="connsiteX5" fmla="*/ 5257781 w 12191980"/>
              <a:gd name="connsiteY5" fmla="*/ 2665833 h 6858000"/>
              <a:gd name="connsiteX6" fmla="*/ 59205 w 12191980"/>
              <a:gd name="connsiteY6" fmla="*/ 1614352 h 6858000"/>
              <a:gd name="connsiteX7" fmla="*/ 0 w 12191980"/>
              <a:gd name="connsiteY7" fmla="*/ 16798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80" h="6858000">
                <a:moveTo>
                  <a:pt x="0" y="0"/>
                </a:moveTo>
                <a:lnTo>
                  <a:pt x="12191980" y="0"/>
                </a:lnTo>
                <a:lnTo>
                  <a:pt x="12191980" y="6858000"/>
                </a:lnTo>
                <a:lnTo>
                  <a:pt x="12191960" y="6858000"/>
                </a:lnTo>
                <a:lnTo>
                  <a:pt x="12191960" y="1679883"/>
                </a:lnTo>
                <a:cubicBezTo>
                  <a:pt x="10727230" y="902914"/>
                  <a:pt x="7289777" y="2665833"/>
                  <a:pt x="5257781" y="2665833"/>
                </a:cubicBezTo>
                <a:cubicBezTo>
                  <a:pt x="3289283" y="2665833"/>
                  <a:pt x="732794" y="1011375"/>
                  <a:pt x="59205" y="1614352"/>
                </a:cubicBezTo>
                <a:lnTo>
                  <a:pt x="0" y="1679861"/>
                </a:lnTo>
                <a:close/>
              </a:path>
            </a:pathLst>
          </a:cu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5">
            <a:extLst>
              <a:ext uri="{FF2B5EF4-FFF2-40B4-BE49-F238E27FC236}">
                <a16:creationId xmlns:a16="http://schemas.microsoft.com/office/drawing/2014/main" id="{4CBE4BD1-559E-C89A-60D0-8009D175F8E1}"/>
              </a:ext>
            </a:extLst>
          </p:cNvPr>
          <p:cNvSpPr/>
          <p:nvPr userDrawn="1"/>
        </p:nvSpPr>
        <p:spPr>
          <a:xfrm>
            <a:off x="20" y="1418600"/>
            <a:ext cx="12191980" cy="5669587"/>
          </a:xfrm>
          <a:custGeom>
            <a:avLst/>
            <a:gdLst>
              <a:gd name="connsiteX0" fmla="*/ 0 w 12191980"/>
              <a:gd name="connsiteY0" fmla="*/ 0 h 5461000"/>
              <a:gd name="connsiteX1" fmla="*/ 12191980 w 12191980"/>
              <a:gd name="connsiteY1" fmla="*/ 0 h 5461000"/>
              <a:gd name="connsiteX2" fmla="*/ 12191980 w 12191980"/>
              <a:gd name="connsiteY2" fmla="*/ 5461000 h 5461000"/>
              <a:gd name="connsiteX3" fmla="*/ 0 w 12191980"/>
              <a:gd name="connsiteY3" fmla="*/ 5461000 h 5461000"/>
              <a:gd name="connsiteX4" fmla="*/ 0 w 12191980"/>
              <a:gd name="connsiteY4" fmla="*/ 0 h 5461000"/>
              <a:gd name="connsiteX0" fmla="*/ 0 w 12191980"/>
              <a:gd name="connsiteY0" fmla="*/ 0 h 5461000"/>
              <a:gd name="connsiteX1" fmla="*/ 12191980 w 12191980"/>
              <a:gd name="connsiteY1" fmla="*/ 0 h 5461000"/>
              <a:gd name="connsiteX2" fmla="*/ 12191980 w 12191980"/>
              <a:gd name="connsiteY2" fmla="*/ 5461000 h 5461000"/>
              <a:gd name="connsiteX3" fmla="*/ 0 w 12191980"/>
              <a:gd name="connsiteY3" fmla="*/ 5461000 h 5461000"/>
              <a:gd name="connsiteX4" fmla="*/ 0 w 12191980"/>
              <a:gd name="connsiteY4" fmla="*/ 0 h 5461000"/>
              <a:gd name="connsiteX0" fmla="*/ 0 w 12191980"/>
              <a:gd name="connsiteY0" fmla="*/ 262063 h 5723063"/>
              <a:gd name="connsiteX1" fmla="*/ 3403600 w 12191980"/>
              <a:gd name="connsiteY1" fmla="*/ 806575 h 5723063"/>
              <a:gd name="connsiteX2" fmla="*/ 12191980 w 12191980"/>
              <a:gd name="connsiteY2" fmla="*/ 262063 h 5723063"/>
              <a:gd name="connsiteX3" fmla="*/ 12191980 w 12191980"/>
              <a:gd name="connsiteY3" fmla="*/ 5723063 h 5723063"/>
              <a:gd name="connsiteX4" fmla="*/ 0 w 12191980"/>
              <a:gd name="connsiteY4" fmla="*/ 5723063 h 5723063"/>
              <a:gd name="connsiteX5" fmla="*/ 0 w 12191980"/>
              <a:gd name="connsiteY5" fmla="*/ 262063 h 5723063"/>
              <a:gd name="connsiteX0" fmla="*/ 0 w 12191980"/>
              <a:gd name="connsiteY0" fmla="*/ 208587 h 5669587"/>
              <a:gd name="connsiteX1" fmla="*/ 5257800 w 12191980"/>
              <a:gd name="connsiteY1" fmla="*/ 1248399 h 5669587"/>
              <a:gd name="connsiteX2" fmla="*/ 12191980 w 12191980"/>
              <a:gd name="connsiteY2" fmla="*/ 208587 h 5669587"/>
              <a:gd name="connsiteX3" fmla="*/ 12191980 w 12191980"/>
              <a:gd name="connsiteY3" fmla="*/ 5669587 h 5669587"/>
              <a:gd name="connsiteX4" fmla="*/ 0 w 12191980"/>
              <a:gd name="connsiteY4" fmla="*/ 5669587 h 5669587"/>
              <a:gd name="connsiteX5" fmla="*/ 0 w 12191980"/>
              <a:gd name="connsiteY5" fmla="*/ 208587 h 566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80" h="5669587">
                <a:moveTo>
                  <a:pt x="0" y="208587"/>
                </a:moveTo>
                <a:cubicBezTo>
                  <a:pt x="567267" y="-610828"/>
                  <a:pt x="3225803" y="1248399"/>
                  <a:pt x="5257800" y="1248399"/>
                </a:cubicBezTo>
                <a:cubicBezTo>
                  <a:pt x="7289797" y="1248399"/>
                  <a:pt x="10727250" y="-610828"/>
                  <a:pt x="12191980" y="208587"/>
                </a:cubicBezTo>
                <a:lnTo>
                  <a:pt x="12191980" y="5669587"/>
                </a:lnTo>
                <a:lnTo>
                  <a:pt x="0" y="5669587"/>
                </a:lnTo>
                <a:lnTo>
                  <a:pt x="0" y="2085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9CCBE0-D886-21FB-F207-6EBEDD086EA5}"/>
              </a:ext>
            </a:extLst>
          </p:cNvPr>
          <p:cNvSpPr txBox="1"/>
          <p:nvPr userDrawn="1"/>
        </p:nvSpPr>
        <p:spPr>
          <a:xfrm>
            <a:off x="4927600" y="377145"/>
            <a:ext cx="1955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latin typeface="庞门正道粗书体" panose="02010600030101010101" pitchFamily="2" charset="-122"/>
                <a:ea typeface="庞门正道粗书体" panose="02010600030101010101" pitchFamily="2" charset="-122"/>
              </a:rPr>
              <a:t>目录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830771-8601-07AF-D952-C1E51F521036}"/>
              </a:ext>
            </a:extLst>
          </p:cNvPr>
          <p:cNvSpPr txBox="1"/>
          <p:nvPr userDrawn="1"/>
        </p:nvSpPr>
        <p:spPr>
          <a:xfrm>
            <a:off x="3109888" y="1186498"/>
            <a:ext cx="5775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chemeClr val="bg1">
                    <a:alpha val="4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O N T E N T S</a:t>
            </a:r>
            <a:endParaRPr lang="zh-CN" altLang="en-US" sz="5400" b="1" dirty="0">
              <a:solidFill>
                <a:schemeClr val="bg1">
                  <a:alpha val="43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65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B91F4-03F8-D30D-2A60-49F086B1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CAC1D-AF81-D5E5-4EE7-D7DF44DF7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C879F4-3582-2636-20D2-AC8382106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87186B-F976-4FC4-C4EE-90966926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A33FD-4433-4C18-8671-7A4600DA6161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355BE0-2035-C139-D4A5-D689D152B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1E1BEA-D72F-8AC9-4D86-B8578E861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A1BE-58E5-4CC2-A3E2-8C425BF5D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11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E9162-D990-CEFB-0C72-4402542C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BA243C-AA57-35E2-D13F-D8DC80D0F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4D57B6-BB8E-2003-6D2B-1E039F1A2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A659B2-64AD-3413-03D8-69A7E1AC0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82534A-C37D-21B8-D3BA-302BE571B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62AEC7-FF94-9FBA-B396-24AEE5FAA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A33FD-4433-4C18-8671-7A4600DA6161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767D42-1AAA-291C-9FDE-3C2B12DB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C5F759-6EA1-53B7-59F4-3BDBAA95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A1BE-58E5-4CC2-A3E2-8C425BF5D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83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26636-A799-AC7E-A897-C96F2BB58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53A1D2-B778-E07E-C745-C3A03897B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A33FD-4433-4C18-8671-7A4600DA6161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58C5F7-CA4E-B1AD-83E1-EC8122096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A9985F-270F-FAE4-80E9-B1DEA8BF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A1BE-58E5-4CC2-A3E2-8C425BF5D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29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 www.51pptmob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CDFC33-8605-1881-EAA6-0F61C0C1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A33FD-4433-4C18-8671-7A4600DA6161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9516CF-C619-4982-E9DB-318E379E1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22A5DA-C91F-77E9-325F-11D6BB8B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A1BE-58E5-4CC2-A3E2-8C425BF5D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47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ADD8C-4210-4236-70E2-A157A6471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09D4F2-0C3D-668B-71A7-247B6008D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773331-360F-ACD9-CA90-1605E78C5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CBE3F5-8084-8A65-BF52-B973EDF9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A33FD-4433-4C18-8671-7A4600DA6161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6E9D1F-CE44-706C-F6E9-CBDD6440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139D3A-4DAD-B06D-18C4-3A317F0C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A1BE-58E5-4CC2-A3E2-8C425BF5D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81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D275F-11D0-4C78-372D-E63926C2E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4D490B-06B8-1773-3FB5-F7CB09A25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E3BFE7-D6DC-56AF-D505-8BE604D5A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1125B5-4C9C-15B1-31AE-05210414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A33FD-4433-4C18-8671-7A4600DA6161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103D5D-48DD-CED4-8AAA-20CB3F30F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C02920-DB3A-7003-2E94-40E2B7692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9A1BE-58E5-4CC2-A3E2-8C425BF5D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27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87F5E4-AC10-FAE6-0B58-635DCBABC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D9E516-2C61-0CE2-33D4-9C982ABD0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7B51CB-A3F2-BDAC-7317-2A9B152A92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A33FD-4433-4C18-8671-7A4600DA6161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D11287-A1D5-0706-EA09-E03D7680A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BD1679-8CC4-E510-0DF0-B38654F46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9A1BE-58E5-4CC2-A3E2-8C425BF5D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19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椭圆 45">
            <a:extLst>
              <a:ext uri="{FF2B5EF4-FFF2-40B4-BE49-F238E27FC236}">
                <a16:creationId xmlns:a16="http://schemas.microsoft.com/office/drawing/2014/main" id="{A197BDA9-0E6D-9303-91C1-E36C6BA8A0AA}"/>
              </a:ext>
            </a:extLst>
          </p:cNvPr>
          <p:cNvSpPr/>
          <p:nvPr/>
        </p:nvSpPr>
        <p:spPr>
          <a:xfrm>
            <a:off x="2489670" y="1689490"/>
            <a:ext cx="615010" cy="615010"/>
          </a:xfrm>
          <a:prstGeom prst="ellipse">
            <a:avLst/>
          </a:prstGeom>
          <a:gradFill>
            <a:gsLst>
              <a:gs pos="100000">
                <a:schemeClr val="accent1">
                  <a:lumMod val="100000"/>
                </a:schemeClr>
              </a:gs>
              <a:gs pos="0">
                <a:schemeClr val="accent2">
                  <a:lumMod val="7000"/>
                  <a:lumOff val="93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F42DB4F-6CF9-DABB-CBC1-2A542D369F3C}"/>
              </a:ext>
            </a:extLst>
          </p:cNvPr>
          <p:cNvSpPr/>
          <p:nvPr/>
        </p:nvSpPr>
        <p:spPr>
          <a:xfrm>
            <a:off x="10487492" y="-426802"/>
            <a:ext cx="2489670" cy="2489670"/>
          </a:xfrm>
          <a:prstGeom prst="ellipse">
            <a:avLst/>
          </a:prstGeom>
          <a:gradFill>
            <a:gsLst>
              <a:gs pos="100000">
                <a:schemeClr val="accent1">
                  <a:lumMod val="100000"/>
                  <a:alpha val="0"/>
                </a:schemeClr>
              </a:gs>
              <a:gs pos="0">
                <a:schemeClr val="accent2">
                  <a:lumMod val="100000"/>
                  <a:alpha val="25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14DD024F-231B-6555-CD2A-3B95814F56F7}"/>
              </a:ext>
            </a:extLst>
          </p:cNvPr>
          <p:cNvSpPr/>
          <p:nvPr/>
        </p:nvSpPr>
        <p:spPr>
          <a:xfrm>
            <a:off x="378556" y="2304500"/>
            <a:ext cx="1250898" cy="1250898"/>
          </a:xfrm>
          <a:prstGeom prst="ellipse">
            <a:avLst/>
          </a:prstGeom>
          <a:gradFill>
            <a:gsLst>
              <a:gs pos="100000">
                <a:schemeClr val="accent1">
                  <a:lumMod val="100000"/>
                  <a:alpha val="0"/>
                </a:schemeClr>
              </a:gs>
              <a:gs pos="0">
                <a:schemeClr val="accent2">
                  <a:lumMod val="100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910EAC34-CF7B-3680-BBAF-3A36062B0D81}"/>
              </a:ext>
            </a:extLst>
          </p:cNvPr>
          <p:cNvSpPr/>
          <p:nvPr/>
        </p:nvSpPr>
        <p:spPr>
          <a:xfrm>
            <a:off x="378556" y="489085"/>
            <a:ext cx="710942" cy="710942"/>
          </a:xfrm>
          <a:prstGeom prst="ellipse">
            <a:avLst/>
          </a:prstGeom>
          <a:gradFill>
            <a:gsLst>
              <a:gs pos="100000">
                <a:schemeClr val="accent1">
                  <a:lumMod val="100000"/>
                  <a:alpha val="0"/>
                </a:schemeClr>
              </a:gs>
              <a:gs pos="0">
                <a:schemeClr val="accent2">
                  <a:lumMod val="100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DE8C7319-ACDA-F941-6CF8-64C345929C81}"/>
              </a:ext>
            </a:extLst>
          </p:cNvPr>
          <p:cNvSpPr/>
          <p:nvPr/>
        </p:nvSpPr>
        <p:spPr>
          <a:xfrm>
            <a:off x="10487492" y="2636358"/>
            <a:ext cx="615010" cy="615010"/>
          </a:xfrm>
          <a:prstGeom prst="ellipse">
            <a:avLst/>
          </a:prstGeom>
          <a:gradFill>
            <a:gsLst>
              <a:gs pos="100000">
                <a:schemeClr val="accent1">
                  <a:lumMod val="100000"/>
                </a:schemeClr>
              </a:gs>
              <a:gs pos="0">
                <a:schemeClr val="accent2">
                  <a:lumMod val="7000"/>
                  <a:lumOff val="93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133481E4-D7CE-23AD-3300-F010F0C0EEA5}"/>
              </a:ext>
            </a:extLst>
          </p:cNvPr>
          <p:cNvSpPr/>
          <p:nvPr/>
        </p:nvSpPr>
        <p:spPr>
          <a:xfrm>
            <a:off x="5770672" y="4060424"/>
            <a:ext cx="769190" cy="769190"/>
          </a:xfrm>
          <a:prstGeom prst="ellipse">
            <a:avLst/>
          </a:prstGeom>
          <a:gradFill>
            <a:gsLst>
              <a:gs pos="100000">
                <a:schemeClr val="accent1">
                  <a:lumMod val="100000"/>
                  <a:alpha val="0"/>
                </a:schemeClr>
              </a:gs>
              <a:gs pos="0">
                <a:schemeClr val="accent2">
                  <a:lumMod val="100000"/>
                  <a:alpha val="40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7964E23-1E67-0FF6-CA17-AE32C806D545}"/>
              </a:ext>
            </a:extLst>
          </p:cNvPr>
          <p:cNvGrpSpPr/>
          <p:nvPr/>
        </p:nvGrpSpPr>
        <p:grpSpPr>
          <a:xfrm>
            <a:off x="0" y="4050042"/>
            <a:ext cx="12192000" cy="2807958"/>
            <a:chOff x="0" y="4050042"/>
            <a:chExt cx="12192000" cy="2807958"/>
          </a:xfrm>
        </p:grpSpPr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CE6D81DB-19BD-3C82-6527-E8643A7DC276}"/>
                </a:ext>
              </a:extLst>
            </p:cNvPr>
            <p:cNvSpPr/>
            <p:nvPr/>
          </p:nvSpPr>
          <p:spPr>
            <a:xfrm>
              <a:off x="0" y="4050042"/>
              <a:ext cx="12192000" cy="2695289"/>
            </a:xfrm>
            <a:custGeom>
              <a:avLst/>
              <a:gdLst>
                <a:gd name="connsiteX0" fmla="*/ 0 w 12192000"/>
                <a:gd name="connsiteY0" fmla="*/ 0 h 2729522"/>
                <a:gd name="connsiteX1" fmla="*/ 188695 w 12192000"/>
                <a:gd name="connsiteY1" fmla="*/ 84368 h 2729522"/>
                <a:gd name="connsiteX2" fmla="*/ 6096000 w 12192000"/>
                <a:gd name="connsiteY2" fmla="*/ 1154723 h 2729522"/>
                <a:gd name="connsiteX3" fmla="*/ 12003305 w 12192000"/>
                <a:gd name="connsiteY3" fmla="*/ 84368 h 2729522"/>
                <a:gd name="connsiteX4" fmla="*/ 12192000 w 12192000"/>
                <a:gd name="connsiteY4" fmla="*/ 0 h 2729522"/>
                <a:gd name="connsiteX5" fmla="*/ 12192000 w 12192000"/>
                <a:gd name="connsiteY5" fmla="*/ 2729522 h 2729522"/>
                <a:gd name="connsiteX6" fmla="*/ 0 w 12192000"/>
                <a:gd name="connsiteY6" fmla="*/ 2729522 h 2729522"/>
                <a:gd name="connsiteX7" fmla="*/ 0 w 12192000"/>
                <a:gd name="connsiteY7" fmla="*/ 0 h 272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2729522">
                  <a:moveTo>
                    <a:pt x="0" y="0"/>
                  </a:moveTo>
                  <a:lnTo>
                    <a:pt x="188695" y="84368"/>
                  </a:lnTo>
                  <a:cubicBezTo>
                    <a:pt x="1748922" y="749398"/>
                    <a:pt x="3821528" y="1154723"/>
                    <a:pt x="6096000" y="1154723"/>
                  </a:cubicBezTo>
                  <a:cubicBezTo>
                    <a:pt x="8370472" y="1154723"/>
                    <a:pt x="10443078" y="749398"/>
                    <a:pt x="12003305" y="84368"/>
                  </a:cubicBezTo>
                  <a:lnTo>
                    <a:pt x="12192000" y="0"/>
                  </a:lnTo>
                  <a:lnTo>
                    <a:pt x="12192000" y="2729522"/>
                  </a:lnTo>
                  <a:lnTo>
                    <a:pt x="0" y="27295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cs typeface="+mn-ea"/>
                  <a:sym typeface="+mn-lt"/>
                </a:rPr>
                <a:t>v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E5B6D092-5B48-1A3A-DC34-8EE49ABB252F}"/>
                </a:ext>
              </a:extLst>
            </p:cNvPr>
            <p:cNvSpPr/>
            <p:nvPr/>
          </p:nvSpPr>
          <p:spPr>
            <a:xfrm>
              <a:off x="0" y="4162711"/>
              <a:ext cx="12192000" cy="2695289"/>
            </a:xfrm>
            <a:custGeom>
              <a:avLst/>
              <a:gdLst>
                <a:gd name="connsiteX0" fmla="*/ 0 w 12192000"/>
                <a:gd name="connsiteY0" fmla="*/ 0 h 2729522"/>
                <a:gd name="connsiteX1" fmla="*/ 188695 w 12192000"/>
                <a:gd name="connsiteY1" fmla="*/ 84368 h 2729522"/>
                <a:gd name="connsiteX2" fmla="*/ 6096000 w 12192000"/>
                <a:gd name="connsiteY2" fmla="*/ 1154723 h 2729522"/>
                <a:gd name="connsiteX3" fmla="*/ 12003305 w 12192000"/>
                <a:gd name="connsiteY3" fmla="*/ 84368 h 2729522"/>
                <a:gd name="connsiteX4" fmla="*/ 12192000 w 12192000"/>
                <a:gd name="connsiteY4" fmla="*/ 0 h 2729522"/>
                <a:gd name="connsiteX5" fmla="*/ 12192000 w 12192000"/>
                <a:gd name="connsiteY5" fmla="*/ 2729522 h 2729522"/>
                <a:gd name="connsiteX6" fmla="*/ 0 w 12192000"/>
                <a:gd name="connsiteY6" fmla="*/ 2729522 h 2729522"/>
                <a:gd name="connsiteX7" fmla="*/ 0 w 12192000"/>
                <a:gd name="connsiteY7" fmla="*/ 0 h 272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2729522">
                  <a:moveTo>
                    <a:pt x="0" y="0"/>
                  </a:moveTo>
                  <a:lnTo>
                    <a:pt x="188695" y="84368"/>
                  </a:lnTo>
                  <a:cubicBezTo>
                    <a:pt x="1748922" y="749398"/>
                    <a:pt x="3821528" y="1154723"/>
                    <a:pt x="6096000" y="1154723"/>
                  </a:cubicBezTo>
                  <a:cubicBezTo>
                    <a:pt x="8370472" y="1154723"/>
                    <a:pt x="10443078" y="749398"/>
                    <a:pt x="12003305" y="84368"/>
                  </a:cubicBezTo>
                  <a:lnTo>
                    <a:pt x="12192000" y="0"/>
                  </a:lnTo>
                  <a:lnTo>
                    <a:pt x="12192000" y="2729522"/>
                  </a:lnTo>
                  <a:lnTo>
                    <a:pt x="0" y="27295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D3287BBB-CD64-900B-C3BB-49758E559E7F}"/>
              </a:ext>
            </a:extLst>
          </p:cNvPr>
          <p:cNvSpPr txBox="1"/>
          <p:nvPr/>
        </p:nvSpPr>
        <p:spPr>
          <a:xfrm>
            <a:off x="1664647" y="5868752"/>
            <a:ext cx="4338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B</a:t>
            </a:r>
            <a:r>
              <a:rPr lang="en-US" altLang="zh-TW" sz="2800" dirty="0">
                <a:solidFill>
                  <a:schemeClr val="bg1"/>
                </a:solidFill>
                <a:cs typeface="+mn-ea"/>
                <a:sym typeface="+mn-lt"/>
              </a:rPr>
              <a:t>11008068</a:t>
            </a:r>
            <a:r>
              <a:rPr lang="zh-TW" altLang="en-US" sz="2800" dirty="0">
                <a:solidFill>
                  <a:schemeClr val="bg1"/>
                </a:solidFill>
                <a:cs typeface="+mn-ea"/>
                <a:sym typeface="+mn-lt"/>
              </a:rPr>
              <a:t> 廖貫呈</a:t>
            </a:r>
            <a:endParaRPr lang="zh-CN" altLang="en-US" sz="2800" dirty="0">
              <a:solidFill>
                <a:schemeClr val="bg1"/>
              </a:solidFill>
              <a:effectLst/>
              <a:cs typeface="+mn-ea"/>
              <a:sym typeface="+mn-lt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C7CD1B2-B866-3F7F-F017-8255492DC6D9}"/>
              </a:ext>
            </a:extLst>
          </p:cNvPr>
          <p:cNvSpPr txBox="1"/>
          <p:nvPr/>
        </p:nvSpPr>
        <p:spPr>
          <a:xfrm>
            <a:off x="6384124" y="5873599"/>
            <a:ext cx="4103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  <a:effectLst/>
                <a:cs typeface="+mn-ea"/>
                <a:sym typeface="+mn-lt"/>
              </a:rPr>
              <a:t>2023/12/21</a:t>
            </a:r>
            <a:endParaRPr lang="zh-CN" altLang="en-US" sz="2800" dirty="0">
              <a:solidFill>
                <a:schemeClr val="bg1"/>
              </a:solidFill>
              <a:effectLst/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8B3FD94-5715-BEA4-BA2D-51F566AC33C6}"/>
              </a:ext>
            </a:extLst>
          </p:cNvPr>
          <p:cNvGrpSpPr/>
          <p:nvPr/>
        </p:nvGrpSpPr>
        <p:grpSpPr>
          <a:xfrm>
            <a:off x="2046535" y="1221377"/>
            <a:ext cx="8158197" cy="2563223"/>
            <a:chOff x="2048144" y="1221377"/>
            <a:chExt cx="7995586" cy="2563223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8BE679DB-67A3-AD5E-F9D9-7958005D9903}"/>
                </a:ext>
              </a:extLst>
            </p:cNvPr>
            <p:cNvSpPr txBox="1"/>
            <p:nvPr/>
          </p:nvSpPr>
          <p:spPr>
            <a:xfrm>
              <a:off x="2048144" y="2030274"/>
              <a:ext cx="79375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5400" dirty="0">
                  <a:gradFill flip="none" rotWithShape="1">
                    <a:gsLst>
                      <a:gs pos="100000">
                        <a:schemeClr val="accent1"/>
                      </a:gs>
                      <a:gs pos="70000">
                        <a:schemeClr val="accent2"/>
                      </a:gs>
                    </a:gsLst>
                    <a:lin ang="2700000" scaled="1"/>
                    <a:tileRect/>
                  </a:gradFill>
                  <a:effectLst>
                    <a:outerShdw blurRad="279400" dist="76200" dir="2700000" algn="tl" rotWithShape="0">
                      <a:schemeClr val="accent1">
                        <a:lumMod val="75000"/>
                        <a:alpha val="28000"/>
                      </a:schemeClr>
                    </a:outerShdw>
                  </a:effectLst>
                  <a:latin typeface="+mj-ea"/>
                  <a:ea typeface="+mj-ea"/>
                  <a:cs typeface="+mn-ea"/>
                </a:rPr>
                <a:t>員工召募與甄選期末報告</a:t>
              </a:r>
            </a:p>
            <a:p>
              <a:pPr algn="ctr"/>
              <a:endParaRPr lang="zh-CN" altLang="en-US" sz="5400" dirty="0">
                <a:gradFill flip="none" rotWithShape="1">
                  <a:gsLst>
                    <a:gs pos="100000">
                      <a:schemeClr val="accent1"/>
                    </a:gs>
                    <a:gs pos="70000">
                      <a:schemeClr val="accent2"/>
                    </a:gs>
                  </a:gsLst>
                  <a:lin ang="2700000" scaled="1"/>
                  <a:tileRect/>
                </a:gradFill>
                <a:effectLst>
                  <a:outerShdw blurRad="279400" dist="76200" dir="2700000" algn="tl" rotWithShape="0">
                    <a:schemeClr val="accent1">
                      <a:lumMod val="75000"/>
                      <a:alpha val="28000"/>
                    </a:schemeClr>
                  </a:outerShdw>
                </a:effectLst>
                <a:latin typeface="+mj-ea"/>
                <a:ea typeface="+mj-ea"/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8131D03-2BBC-3A88-8819-F972B816F931}"/>
                </a:ext>
              </a:extLst>
            </p:cNvPr>
            <p:cNvSpPr txBox="1"/>
            <p:nvPr/>
          </p:nvSpPr>
          <p:spPr>
            <a:xfrm>
              <a:off x="2106230" y="1221377"/>
              <a:ext cx="7937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5400" dirty="0">
                  <a:gradFill flip="none" rotWithShape="1">
                    <a:gsLst>
                      <a:gs pos="100000">
                        <a:schemeClr val="accent1"/>
                      </a:gs>
                      <a:gs pos="70000">
                        <a:schemeClr val="accent2"/>
                      </a:gs>
                    </a:gsLst>
                    <a:lin ang="2700000" scaled="1"/>
                    <a:tileRect/>
                  </a:gradFill>
                  <a:effectLst>
                    <a:outerShdw blurRad="279400" dist="76200" dir="2700000" algn="tl" rotWithShape="0">
                      <a:schemeClr val="accent1">
                        <a:lumMod val="75000"/>
                        <a:alpha val="28000"/>
                      </a:schemeClr>
                    </a:outerShdw>
                  </a:effectLst>
                  <a:latin typeface="+mj-ea"/>
                  <a:ea typeface="+mj-ea"/>
                  <a:cs typeface="+mn-ea"/>
                  <a:sym typeface="+mn-lt"/>
                </a:rPr>
                <a:t>友達光電</a:t>
              </a:r>
              <a:endParaRPr lang="zh-CN" altLang="en-US" sz="5400" dirty="0">
                <a:gradFill flip="none" rotWithShape="1">
                  <a:gsLst>
                    <a:gs pos="100000">
                      <a:schemeClr val="accent1"/>
                    </a:gs>
                    <a:gs pos="70000">
                      <a:schemeClr val="accent2"/>
                    </a:gs>
                  </a:gsLst>
                  <a:lin ang="2700000" scaled="1"/>
                  <a:tileRect/>
                </a:gradFill>
                <a:effectLst>
                  <a:outerShdw blurRad="279400" dist="76200" dir="2700000" algn="tl" rotWithShape="0">
                    <a:schemeClr val="accent1">
                      <a:lumMod val="75000"/>
                      <a:alpha val="28000"/>
                    </a:schemeClr>
                  </a:outerShdw>
                </a:effectLst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sp>
        <p:nvSpPr>
          <p:cNvPr id="16" name="文本框 3">
            <a:extLst>
              <a:ext uri="{FF2B5EF4-FFF2-40B4-BE49-F238E27FC236}">
                <a16:creationId xmlns:a16="http://schemas.microsoft.com/office/drawing/2014/main" id="{2B9B936A-262C-4C35-9A9A-8D892BA262A4}"/>
              </a:ext>
            </a:extLst>
          </p:cNvPr>
          <p:cNvSpPr txBox="1"/>
          <p:nvPr/>
        </p:nvSpPr>
        <p:spPr>
          <a:xfrm>
            <a:off x="11165307" y="211756"/>
            <a:ext cx="895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+mj-ea"/>
                <a:ea typeface="+mj-ea"/>
              </a:rPr>
              <a:t>PAGE </a:t>
            </a:r>
            <a:r>
              <a:rPr lang="en-US" altLang="zh-TW" sz="1600" dirty="0">
                <a:latin typeface="+mj-ea"/>
                <a:ea typeface="+mj-ea"/>
              </a:rPr>
              <a:t>1</a:t>
            </a:r>
            <a:endParaRPr lang="zh-CN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74836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D10E6E36-609A-55F6-29A6-9240C400C49C}"/>
              </a:ext>
            </a:extLst>
          </p:cNvPr>
          <p:cNvSpPr/>
          <p:nvPr/>
        </p:nvSpPr>
        <p:spPr>
          <a:xfrm>
            <a:off x="723900" y="2232765"/>
            <a:ext cx="2392471" cy="2392471"/>
          </a:xfrm>
          <a:prstGeom prst="ellipse">
            <a:avLst/>
          </a:prstGeom>
          <a:gradFill flip="none" rotWithShape="1">
            <a:gsLst>
              <a:gs pos="100000">
                <a:schemeClr val="accent1"/>
              </a:gs>
              <a:gs pos="7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381000" dist="76200" dir="1800000" algn="tl" rotWithShape="0">
              <a:schemeClr val="accent1">
                <a:lumMod val="75000"/>
                <a:alpha val="3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800" b="1" dirty="0">
                <a:latin typeface="+mj-ea"/>
                <a:ea typeface="+mj-ea"/>
                <a:cs typeface="+mn-ea"/>
                <a:sym typeface="+mn-lt"/>
              </a:rPr>
              <a:t>3</a:t>
            </a:r>
            <a:endParaRPr lang="zh-CN" altLang="en-US" sz="4400" b="1" dirty="0"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80D55D-630A-4A48-0FEB-DA0B16BEBFC0}"/>
              </a:ext>
            </a:extLst>
          </p:cNvPr>
          <p:cNvSpPr txBox="1"/>
          <p:nvPr/>
        </p:nvSpPr>
        <p:spPr>
          <a:xfrm>
            <a:off x="3356106" y="3013502"/>
            <a:ext cx="5479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solidFill>
                  <a:schemeClr val="accent1"/>
                </a:solidFill>
                <a:latin typeface="+mj-ea"/>
                <a:ea typeface="+mj-ea"/>
                <a:sym typeface="+mn-lt"/>
              </a:rPr>
              <a:t>總結與建議</a:t>
            </a:r>
            <a:endParaRPr lang="zh-CN" altLang="en-US" sz="4800" b="1" dirty="0">
              <a:solidFill>
                <a:schemeClr val="accent1"/>
              </a:solidFill>
              <a:latin typeface="+mj-ea"/>
              <a:ea typeface="+mj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A9F7D2F-8BED-A12B-B211-97802DCAB863}"/>
              </a:ext>
            </a:extLst>
          </p:cNvPr>
          <p:cNvSpPr/>
          <p:nvPr/>
        </p:nvSpPr>
        <p:spPr>
          <a:xfrm>
            <a:off x="10487492" y="-426802"/>
            <a:ext cx="2489670" cy="2489670"/>
          </a:xfrm>
          <a:prstGeom prst="ellipse">
            <a:avLst/>
          </a:prstGeom>
          <a:gradFill>
            <a:gsLst>
              <a:gs pos="100000">
                <a:schemeClr val="accent1">
                  <a:lumMod val="100000"/>
                  <a:alpha val="0"/>
                </a:schemeClr>
              </a:gs>
              <a:gs pos="0">
                <a:schemeClr val="accent2">
                  <a:lumMod val="100000"/>
                  <a:alpha val="25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0B86C59-F02B-7EFC-44EF-624E2210DB80}"/>
              </a:ext>
            </a:extLst>
          </p:cNvPr>
          <p:cNvSpPr/>
          <p:nvPr/>
        </p:nvSpPr>
        <p:spPr>
          <a:xfrm>
            <a:off x="-5567" y="5399066"/>
            <a:ext cx="1458934" cy="1458934"/>
          </a:xfrm>
          <a:prstGeom prst="ellipse">
            <a:avLst/>
          </a:prstGeom>
          <a:gradFill>
            <a:gsLst>
              <a:gs pos="100000">
                <a:schemeClr val="accent1">
                  <a:lumMod val="100000"/>
                  <a:alpha val="0"/>
                </a:schemeClr>
              </a:gs>
              <a:gs pos="0">
                <a:schemeClr val="accent2">
                  <a:lumMod val="100000"/>
                  <a:alpha val="25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F59D701-C247-2C7D-221F-EF69198C880D}"/>
              </a:ext>
            </a:extLst>
          </p:cNvPr>
          <p:cNvSpPr/>
          <p:nvPr/>
        </p:nvSpPr>
        <p:spPr>
          <a:xfrm>
            <a:off x="1000601" y="1698134"/>
            <a:ext cx="729467" cy="729467"/>
          </a:xfrm>
          <a:prstGeom prst="ellipse">
            <a:avLst/>
          </a:prstGeom>
          <a:gradFill>
            <a:gsLst>
              <a:gs pos="100000">
                <a:schemeClr val="accent1">
                  <a:lumMod val="100000"/>
                  <a:alpha val="0"/>
                </a:schemeClr>
              </a:gs>
              <a:gs pos="0">
                <a:schemeClr val="accent2">
                  <a:lumMod val="100000"/>
                  <a:alpha val="25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2992445-77FD-E2B6-30B3-CD7C17321F9D}"/>
              </a:ext>
            </a:extLst>
          </p:cNvPr>
          <p:cNvSpPr/>
          <p:nvPr/>
        </p:nvSpPr>
        <p:spPr>
          <a:xfrm>
            <a:off x="8447933" y="3402211"/>
            <a:ext cx="729467" cy="729467"/>
          </a:xfrm>
          <a:prstGeom prst="ellipse">
            <a:avLst/>
          </a:prstGeom>
          <a:gradFill>
            <a:gsLst>
              <a:gs pos="100000">
                <a:schemeClr val="accent1">
                  <a:lumMod val="100000"/>
                  <a:alpha val="0"/>
                </a:schemeClr>
              </a:gs>
              <a:gs pos="0">
                <a:schemeClr val="accent2">
                  <a:lumMod val="100000"/>
                  <a:alpha val="25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3D345F7-0ACC-F187-87E6-124A42832F46}"/>
              </a:ext>
            </a:extLst>
          </p:cNvPr>
          <p:cNvSpPr/>
          <p:nvPr/>
        </p:nvSpPr>
        <p:spPr>
          <a:xfrm>
            <a:off x="2698226" y="154278"/>
            <a:ext cx="1241558" cy="1241558"/>
          </a:xfrm>
          <a:prstGeom prst="ellipse">
            <a:avLst/>
          </a:prstGeom>
          <a:gradFill>
            <a:gsLst>
              <a:gs pos="100000">
                <a:schemeClr val="accent1">
                  <a:lumMod val="100000"/>
                  <a:alpha val="0"/>
                </a:schemeClr>
              </a:gs>
              <a:gs pos="0">
                <a:schemeClr val="accent2">
                  <a:lumMod val="100000"/>
                  <a:alpha val="25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3">
            <a:extLst>
              <a:ext uri="{FF2B5EF4-FFF2-40B4-BE49-F238E27FC236}">
                <a16:creationId xmlns:a16="http://schemas.microsoft.com/office/drawing/2014/main" id="{1F79C1C1-5F7A-480D-8ED6-819BB5250051}"/>
              </a:ext>
            </a:extLst>
          </p:cNvPr>
          <p:cNvSpPr txBox="1"/>
          <p:nvPr/>
        </p:nvSpPr>
        <p:spPr>
          <a:xfrm>
            <a:off x="11165307" y="211756"/>
            <a:ext cx="895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+mj-ea"/>
                <a:ea typeface="+mj-ea"/>
              </a:rPr>
              <a:t>PAGE </a:t>
            </a:r>
            <a:r>
              <a:rPr lang="en-US" altLang="zh-TW" sz="1600" dirty="0">
                <a:latin typeface="+mj-ea"/>
                <a:ea typeface="+mj-ea"/>
              </a:rPr>
              <a:t>10</a:t>
            </a:r>
            <a:endParaRPr lang="zh-CN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2196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3EB5860-39E5-1429-9309-B7E3597C3FB9}"/>
              </a:ext>
            </a:extLst>
          </p:cNvPr>
          <p:cNvSpPr txBox="1"/>
          <p:nvPr/>
        </p:nvSpPr>
        <p:spPr>
          <a:xfrm>
            <a:off x="2334364" y="1050002"/>
            <a:ext cx="207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+mj-ea"/>
                <a:ea typeface="+mj-ea"/>
              </a:rPr>
              <a:t>多元包容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197FC9-36F4-C819-A6CC-97FD64AEB44B}"/>
              </a:ext>
            </a:extLst>
          </p:cNvPr>
          <p:cNvSpPr txBox="1"/>
          <p:nvPr/>
        </p:nvSpPr>
        <p:spPr>
          <a:xfrm>
            <a:off x="6839548" y="1050002"/>
            <a:ext cx="176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+mj-ea"/>
                <a:ea typeface="+mj-ea"/>
              </a:rPr>
              <a:t>社群媒體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768DCC6-3FF2-7B75-1E27-7C6C338BA7E9}"/>
              </a:ext>
            </a:extLst>
          </p:cNvPr>
          <p:cNvSpPr txBox="1"/>
          <p:nvPr/>
        </p:nvSpPr>
        <p:spPr>
          <a:xfrm>
            <a:off x="2334364" y="2812764"/>
            <a:ext cx="176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+mj-ea"/>
                <a:ea typeface="+mj-ea"/>
              </a:rPr>
              <a:t>鼓勵創新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6C6782-350C-968F-30F9-FD2F6C561D67}"/>
              </a:ext>
            </a:extLst>
          </p:cNvPr>
          <p:cNvSpPr txBox="1"/>
          <p:nvPr/>
        </p:nvSpPr>
        <p:spPr>
          <a:xfrm>
            <a:off x="2334364" y="4575526"/>
            <a:ext cx="176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+mj-ea"/>
                <a:ea typeface="+mj-ea"/>
              </a:rPr>
              <a:t>致力於</a:t>
            </a:r>
            <a:r>
              <a:rPr lang="en-US" altLang="zh-CN" b="1" dirty="0">
                <a:latin typeface="+mj-ea"/>
                <a:ea typeface="+mj-ea"/>
              </a:rPr>
              <a:t>ESG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71BAA20-C5D7-5E22-A529-D0110842197E}"/>
              </a:ext>
            </a:extLst>
          </p:cNvPr>
          <p:cNvSpPr txBox="1"/>
          <p:nvPr/>
        </p:nvSpPr>
        <p:spPr>
          <a:xfrm>
            <a:off x="6839548" y="2812764"/>
            <a:ext cx="1761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+mj-ea"/>
                <a:ea typeface="+mj-ea"/>
              </a:rPr>
              <a:t>混合辦公模式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A8CD5B4-2DB0-9F67-41FB-ADD4A2481FBF}"/>
              </a:ext>
            </a:extLst>
          </p:cNvPr>
          <p:cNvSpPr txBox="1"/>
          <p:nvPr/>
        </p:nvSpPr>
        <p:spPr>
          <a:xfrm>
            <a:off x="6839547" y="4575526"/>
            <a:ext cx="2521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+mj-ea"/>
                <a:ea typeface="+mj-ea"/>
              </a:rPr>
              <a:t>員工持股信託計畫</a:t>
            </a:r>
            <a:endParaRPr lang="zh-CN" altLang="en-US" b="1" dirty="0">
              <a:latin typeface="+mj-ea"/>
              <a:ea typeface="+mj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EA9212C-E949-1D92-B1FC-4F65B6424240}"/>
              </a:ext>
            </a:extLst>
          </p:cNvPr>
          <p:cNvSpPr txBox="1"/>
          <p:nvPr/>
        </p:nvSpPr>
        <p:spPr>
          <a:xfrm>
            <a:off x="2334364" y="1543989"/>
            <a:ext cx="2919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+mn-ea"/>
              </a:defRPr>
            </a:lvl1pPr>
          </a:lstStyle>
          <a:p>
            <a:r>
              <a:rPr lang="zh-TW" altLang="en-US" dirty="0"/>
              <a:t>多國籍的工作環境，且身心障礙員工人數眾多。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E8C5BB8-4836-5357-7843-F69AA5990913}"/>
              </a:ext>
            </a:extLst>
          </p:cNvPr>
          <p:cNvSpPr txBox="1"/>
          <p:nvPr/>
        </p:nvSpPr>
        <p:spPr>
          <a:xfrm>
            <a:off x="6839548" y="1543988"/>
            <a:ext cx="2919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+mn-ea"/>
              </a:defRPr>
            </a:lvl1pPr>
          </a:lstStyle>
          <a:p>
            <a:r>
              <a:rPr lang="zh-TW" altLang="en-US" dirty="0"/>
              <a:t>透過社群媒體接觸潛在員工，可擴大招聘範圍，吸引年輕人，促進快速、即時的互動。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7F0A86F-4D96-7208-C378-D4532BEC1118}"/>
              </a:ext>
            </a:extLst>
          </p:cNvPr>
          <p:cNvSpPr txBox="1"/>
          <p:nvPr/>
        </p:nvSpPr>
        <p:spPr>
          <a:xfrm>
            <a:off x="2334364" y="3294035"/>
            <a:ext cx="2919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+mn-ea"/>
              </a:defRPr>
            </a:lvl1pPr>
          </a:lstStyle>
          <a:p>
            <a:r>
              <a:rPr lang="zh-TW" altLang="en-US" dirty="0"/>
              <a:t>員工希望創新能激發創造力、挑戰、成就感，提供發展機會，增進工作滿意度。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2AEF8A9-C8D2-AC30-FBC4-E9808A7CBBA5}"/>
              </a:ext>
            </a:extLst>
          </p:cNvPr>
          <p:cNvSpPr txBox="1"/>
          <p:nvPr/>
        </p:nvSpPr>
        <p:spPr>
          <a:xfrm>
            <a:off x="2334364" y="5056799"/>
            <a:ext cx="29193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+mn-ea"/>
              </a:defRPr>
            </a:lvl1pPr>
          </a:lstStyle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ESG</a:t>
            </a:r>
            <a:r>
              <a:rPr lang="zh-TW" altLang="zh-TW" dirty="0"/>
              <a:t>激發員工的參與感和認同感</a:t>
            </a:r>
            <a:r>
              <a:rPr lang="zh-TW" altLang="en-US" dirty="0"/>
              <a:t>，且員工</a:t>
            </a:r>
            <a:r>
              <a:rPr lang="zh-TW" altLang="zh-TW" dirty="0"/>
              <a:t>更願意為一個對社會和環境負責的公司工作，從而提高員工忠誠度和工作滿意度。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öhne"/>
              </a:rPr>
            </a:b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D84CB68-5360-E6E1-C0CB-5363D7488589}"/>
              </a:ext>
            </a:extLst>
          </p:cNvPr>
          <p:cNvSpPr txBox="1"/>
          <p:nvPr/>
        </p:nvSpPr>
        <p:spPr>
          <a:xfrm>
            <a:off x="6839547" y="3239661"/>
            <a:ext cx="29193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+mn-ea"/>
              </a:defRPr>
            </a:lvl1pPr>
          </a:lstStyle>
          <a:p>
            <a:r>
              <a:rPr lang="zh-TW" altLang="en-US" dirty="0"/>
              <a:t>員工能依照實際工作需求申請「遠距辦公」或「彈性工時」，進行自主安排與規劃，也能兼顧工作生活平衡。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7575332-6B94-86FC-D02A-F32BFB272BB1}"/>
              </a:ext>
            </a:extLst>
          </p:cNvPr>
          <p:cNvSpPr txBox="1"/>
          <p:nvPr/>
        </p:nvSpPr>
        <p:spPr>
          <a:xfrm>
            <a:off x="6839546" y="5056799"/>
            <a:ext cx="29193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+mn-ea"/>
              </a:defRPr>
            </a:lvl1pPr>
          </a:lstStyle>
          <a:p>
            <a:r>
              <a:rPr lang="zh-TW" altLang="en-US" dirty="0"/>
              <a:t>員工每月撥出部分薪資，公司也提撥對應獎勵金購買公司股票，與員工共享公司長期營運成果。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BCF62BB-E939-58D8-5BFC-C2E477BEE62C}"/>
              </a:ext>
            </a:extLst>
          </p:cNvPr>
          <p:cNvSpPr txBox="1"/>
          <p:nvPr/>
        </p:nvSpPr>
        <p:spPr>
          <a:xfrm>
            <a:off x="11165307" y="211756"/>
            <a:ext cx="1111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+mj-ea"/>
                <a:ea typeface="+mj-ea"/>
              </a:rPr>
              <a:t>PAGE 1</a:t>
            </a:r>
            <a:r>
              <a:rPr lang="en-US" altLang="zh-TW" sz="1600" dirty="0">
                <a:latin typeface="+mj-ea"/>
                <a:ea typeface="+mj-ea"/>
              </a:rPr>
              <a:t>1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E0956D7-2381-E41A-57EE-206D7FDE2DD6}"/>
              </a:ext>
            </a:extLst>
          </p:cNvPr>
          <p:cNvSpPr/>
          <p:nvPr/>
        </p:nvSpPr>
        <p:spPr>
          <a:xfrm>
            <a:off x="1936304" y="1050002"/>
            <a:ext cx="398060" cy="398060"/>
          </a:xfrm>
          <a:prstGeom prst="ellipse">
            <a:avLst/>
          </a:prstGeom>
          <a:solidFill>
            <a:srgbClr val="008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E6765CF-D6EF-5523-B69E-EE0D3A9C9E7D}"/>
              </a:ext>
            </a:extLst>
          </p:cNvPr>
          <p:cNvSpPr/>
          <p:nvPr/>
        </p:nvSpPr>
        <p:spPr>
          <a:xfrm>
            <a:off x="1936304" y="2825642"/>
            <a:ext cx="398060" cy="398060"/>
          </a:xfrm>
          <a:prstGeom prst="ellipse">
            <a:avLst/>
          </a:prstGeom>
          <a:solidFill>
            <a:srgbClr val="008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49998D8-2883-929E-55DB-46468C7F9BBB}"/>
              </a:ext>
            </a:extLst>
          </p:cNvPr>
          <p:cNvSpPr/>
          <p:nvPr/>
        </p:nvSpPr>
        <p:spPr>
          <a:xfrm>
            <a:off x="1936304" y="4546798"/>
            <a:ext cx="398060" cy="398060"/>
          </a:xfrm>
          <a:prstGeom prst="ellipse">
            <a:avLst/>
          </a:prstGeom>
          <a:solidFill>
            <a:srgbClr val="008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6EBBBFF1-3970-36A8-A2D3-379427CA276F}"/>
              </a:ext>
            </a:extLst>
          </p:cNvPr>
          <p:cNvSpPr/>
          <p:nvPr/>
        </p:nvSpPr>
        <p:spPr>
          <a:xfrm>
            <a:off x="6441486" y="1021274"/>
            <a:ext cx="398060" cy="398060"/>
          </a:xfrm>
          <a:prstGeom prst="ellipse">
            <a:avLst/>
          </a:prstGeom>
          <a:solidFill>
            <a:srgbClr val="008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2BB10A23-6384-C763-04B1-EB6BBF06ECF7}"/>
              </a:ext>
            </a:extLst>
          </p:cNvPr>
          <p:cNvSpPr/>
          <p:nvPr/>
        </p:nvSpPr>
        <p:spPr>
          <a:xfrm>
            <a:off x="6441486" y="2825642"/>
            <a:ext cx="398060" cy="3980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49040242-0292-4887-2AA6-D79AB309778C}"/>
              </a:ext>
            </a:extLst>
          </p:cNvPr>
          <p:cNvSpPr/>
          <p:nvPr/>
        </p:nvSpPr>
        <p:spPr>
          <a:xfrm>
            <a:off x="6441486" y="4546798"/>
            <a:ext cx="398060" cy="3980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 descr="图标&#10;&#10;描述已自动生成">
            <a:extLst>
              <a:ext uri="{FF2B5EF4-FFF2-40B4-BE49-F238E27FC236}">
                <a16:creationId xmlns:a16="http://schemas.microsoft.com/office/drawing/2014/main" id="{398A94E3-F4DF-B844-D5EF-76BAAC2E760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5030" y="1086581"/>
            <a:ext cx="369332" cy="369332"/>
          </a:xfrm>
          <a:prstGeom prst="rect">
            <a:avLst/>
          </a:prstGeom>
          <a:noFill/>
        </p:spPr>
      </p:pic>
      <p:pic>
        <p:nvPicPr>
          <p:cNvPr id="42" name="图片 41" descr="图标&#10;&#10;描述已自动生成">
            <a:extLst>
              <a:ext uri="{FF2B5EF4-FFF2-40B4-BE49-F238E27FC236}">
                <a16:creationId xmlns:a16="http://schemas.microsoft.com/office/drawing/2014/main" id="{65FAD754-6898-DBAE-5DE0-AB02CD6BA19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5030" y="2858954"/>
            <a:ext cx="369332" cy="369332"/>
          </a:xfrm>
          <a:prstGeom prst="rect">
            <a:avLst/>
          </a:prstGeom>
          <a:noFill/>
        </p:spPr>
      </p:pic>
      <p:pic>
        <p:nvPicPr>
          <p:cNvPr id="43" name="图片 42" descr="图标&#10;&#10;描述已自动生成">
            <a:extLst>
              <a:ext uri="{FF2B5EF4-FFF2-40B4-BE49-F238E27FC236}">
                <a16:creationId xmlns:a16="http://schemas.microsoft.com/office/drawing/2014/main" id="{D235DA3E-C14C-0F7E-D98B-2CFDF25AF8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5030" y="4559676"/>
            <a:ext cx="369332" cy="369332"/>
          </a:xfrm>
          <a:prstGeom prst="rect">
            <a:avLst/>
          </a:prstGeom>
          <a:noFill/>
        </p:spPr>
      </p:pic>
      <p:pic>
        <p:nvPicPr>
          <p:cNvPr id="44" name="图片 43" descr="图标&#10;&#10;描述已自动生成">
            <a:extLst>
              <a:ext uri="{FF2B5EF4-FFF2-40B4-BE49-F238E27FC236}">
                <a16:creationId xmlns:a16="http://schemas.microsoft.com/office/drawing/2014/main" id="{D7CD2F23-6225-3255-341B-E6E8C88AD46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0215" y="1057982"/>
            <a:ext cx="369332" cy="369332"/>
          </a:xfrm>
          <a:prstGeom prst="rect">
            <a:avLst/>
          </a:prstGeom>
          <a:noFill/>
        </p:spPr>
      </p:pic>
      <p:pic>
        <p:nvPicPr>
          <p:cNvPr id="45" name="图片 44" descr="图标&#10;&#10;描述已自动生成">
            <a:extLst>
              <a:ext uri="{FF2B5EF4-FFF2-40B4-BE49-F238E27FC236}">
                <a16:creationId xmlns:a16="http://schemas.microsoft.com/office/drawing/2014/main" id="{3CB2C31E-A27A-65B6-0A24-FCEFF2E1207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5850" y="2879853"/>
            <a:ext cx="369332" cy="369332"/>
          </a:xfrm>
          <a:prstGeom prst="rect">
            <a:avLst/>
          </a:prstGeom>
          <a:noFill/>
        </p:spPr>
      </p:pic>
      <p:pic>
        <p:nvPicPr>
          <p:cNvPr id="46" name="图片 45" descr="图标&#10;&#10;描述已自动生成">
            <a:extLst>
              <a:ext uri="{FF2B5EF4-FFF2-40B4-BE49-F238E27FC236}">
                <a16:creationId xmlns:a16="http://schemas.microsoft.com/office/drawing/2014/main" id="{B462D16F-BCB8-B3BB-872C-46B5D56C015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5850" y="4565243"/>
            <a:ext cx="369332" cy="369332"/>
          </a:xfrm>
          <a:prstGeom prst="rect">
            <a:avLst/>
          </a:prstGeom>
          <a:noFill/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1CCE31EA-6795-1B49-1EB4-445DDB503294}"/>
              </a:ext>
            </a:extLst>
          </p:cNvPr>
          <p:cNvSpPr txBox="1"/>
          <p:nvPr/>
        </p:nvSpPr>
        <p:spPr>
          <a:xfrm>
            <a:off x="936899" y="211756"/>
            <a:ext cx="2358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accent1"/>
                </a:solidFill>
                <a:latin typeface="+mj-ea"/>
                <a:ea typeface="+mj-ea"/>
              </a:rPr>
              <a:t>總結與建議</a:t>
            </a:r>
            <a:endParaRPr lang="zh-CN" altLang="en-US" sz="2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B55BB507-1017-E367-E461-E58ED5B7102B}"/>
              </a:ext>
            </a:extLst>
          </p:cNvPr>
          <p:cNvSpPr/>
          <p:nvPr/>
        </p:nvSpPr>
        <p:spPr>
          <a:xfrm>
            <a:off x="398846" y="211756"/>
            <a:ext cx="492154" cy="4921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9" name="图片 48" descr="图标&#10;&#10;描述已自动生成">
            <a:extLst>
              <a:ext uri="{FF2B5EF4-FFF2-40B4-BE49-F238E27FC236}">
                <a16:creationId xmlns:a16="http://schemas.microsoft.com/office/drawing/2014/main" id="{076C5093-E87E-6F2E-722D-6FFAE3D35BB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979" y="260644"/>
            <a:ext cx="363888" cy="3638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4533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>
            <a:extLst>
              <a:ext uri="{FF2B5EF4-FFF2-40B4-BE49-F238E27FC236}">
                <a16:creationId xmlns:a16="http://schemas.microsoft.com/office/drawing/2014/main" id="{87009B2F-F273-1763-E055-D303283552D7}"/>
              </a:ext>
            </a:extLst>
          </p:cNvPr>
          <p:cNvSpPr/>
          <p:nvPr/>
        </p:nvSpPr>
        <p:spPr>
          <a:xfrm>
            <a:off x="10487492" y="-426802"/>
            <a:ext cx="2489670" cy="2489670"/>
          </a:xfrm>
          <a:prstGeom prst="ellipse">
            <a:avLst/>
          </a:prstGeom>
          <a:gradFill>
            <a:gsLst>
              <a:gs pos="100000">
                <a:schemeClr val="accent1">
                  <a:lumMod val="100000"/>
                  <a:alpha val="0"/>
                </a:schemeClr>
              </a:gs>
              <a:gs pos="0">
                <a:schemeClr val="accent2">
                  <a:lumMod val="100000"/>
                  <a:alpha val="25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905B848-AAF4-8D50-0CEA-21CFCB29B21C}"/>
              </a:ext>
            </a:extLst>
          </p:cNvPr>
          <p:cNvSpPr/>
          <p:nvPr/>
        </p:nvSpPr>
        <p:spPr>
          <a:xfrm>
            <a:off x="8447933" y="3402211"/>
            <a:ext cx="729467" cy="729467"/>
          </a:xfrm>
          <a:prstGeom prst="ellipse">
            <a:avLst/>
          </a:prstGeom>
          <a:gradFill>
            <a:gsLst>
              <a:gs pos="100000">
                <a:schemeClr val="accent1">
                  <a:lumMod val="100000"/>
                  <a:alpha val="0"/>
                </a:schemeClr>
              </a:gs>
              <a:gs pos="0">
                <a:schemeClr val="accent2">
                  <a:lumMod val="100000"/>
                  <a:alpha val="25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1560CA0-125F-32FC-8990-742CB0A5B1F1}"/>
              </a:ext>
            </a:extLst>
          </p:cNvPr>
          <p:cNvSpPr/>
          <p:nvPr/>
        </p:nvSpPr>
        <p:spPr>
          <a:xfrm>
            <a:off x="12700" y="1252802"/>
            <a:ext cx="729467" cy="729467"/>
          </a:xfrm>
          <a:prstGeom prst="ellipse">
            <a:avLst/>
          </a:prstGeom>
          <a:gradFill>
            <a:gsLst>
              <a:gs pos="100000">
                <a:schemeClr val="accent1">
                  <a:lumMod val="100000"/>
                  <a:alpha val="0"/>
                </a:schemeClr>
              </a:gs>
              <a:gs pos="0">
                <a:schemeClr val="accent2">
                  <a:lumMod val="100000"/>
                  <a:alpha val="25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FB2E771-F23A-AD0C-896B-77A0A46E2ECA}"/>
              </a:ext>
            </a:extLst>
          </p:cNvPr>
          <p:cNvSpPr/>
          <p:nvPr/>
        </p:nvSpPr>
        <p:spPr>
          <a:xfrm>
            <a:off x="2698226" y="154278"/>
            <a:ext cx="1241558" cy="1241558"/>
          </a:xfrm>
          <a:prstGeom prst="ellipse">
            <a:avLst/>
          </a:prstGeom>
          <a:gradFill>
            <a:gsLst>
              <a:gs pos="100000">
                <a:schemeClr val="accent1">
                  <a:lumMod val="100000"/>
                  <a:alpha val="0"/>
                </a:schemeClr>
              </a:gs>
              <a:gs pos="0">
                <a:schemeClr val="accent2">
                  <a:lumMod val="100000"/>
                  <a:alpha val="25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94E1A3E-0B5C-4EE5-04BF-2FA023C0D0E6}"/>
              </a:ext>
            </a:extLst>
          </p:cNvPr>
          <p:cNvSpPr/>
          <p:nvPr/>
        </p:nvSpPr>
        <p:spPr>
          <a:xfrm>
            <a:off x="723900" y="643962"/>
            <a:ext cx="10731500" cy="5486400"/>
          </a:xfrm>
          <a:prstGeom prst="roundRect">
            <a:avLst>
              <a:gd name="adj" fmla="val 5556"/>
            </a:avLst>
          </a:prstGeom>
          <a:solidFill>
            <a:schemeClr val="bg1"/>
          </a:solidFill>
          <a:ln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DD847C-873E-9349-0AF0-447DEDDA134A}"/>
              </a:ext>
            </a:extLst>
          </p:cNvPr>
          <p:cNvSpPr txBox="1"/>
          <p:nvPr/>
        </p:nvSpPr>
        <p:spPr>
          <a:xfrm>
            <a:off x="2489670" y="5868752"/>
            <a:ext cx="2373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effectLst/>
                <a:cs typeface="+mn-ea"/>
                <a:sym typeface="+mn-lt"/>
              </a:rPr>
              <a:t>汇报人：小明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804C38-A4C7-A86D-87FC-A33B2F2A4BDE}"/>
              </a:ext>
            </a:extLst>
          </p:cNvPr>
          <p:cNvSpPr txBox="1"/>
          <p:nvPr/>
        </p:nvSpPr>
        <p:spPr>
          <a:xfrm>
            <a:off x="5961382" y="5868752"/>
            <a:ext cx="4103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effectLst/>
                <a:cs typeface="+mn-ea"/>
                <a:sym typeface="+mn-lt"/>
              </a:rPr>
              <a:t>时间：</a:t>
            </a:r>
            <a:r>
              <a:rPr lang="en-US" altLang="zh-CN" sz="2800" dirty="0">
                <a:solidFill>
                  <a:schemeClr val="bg1"/>
                </a:solidFill>
                <a:effectLst/>
                <a:cs typeface="+mn-ea"/>
                <a:sym typeface="+mn-lt"/>
              </a:rPr>
              <a:t>2023</a:t>
            </a:r>
            <a:r>
              <a:rPr lang="zh-CN" altLang="en-US" sz="2800" dirty="0">
                <a:solidFill>
                  <a:schemeClr val="bg1"/>
                </a:solidFill>
                <a:effectLst/>
                <a:cs typeface="+mn-ea"/>
                <a:sym typeface="+mn-lt"/>
              </a:rPr>
              <a:t>年</a:t>
            </a:r>
            <a:r>
              <a:rPr lang="en-US" altLang="zh-CN" sz="2800" dirty="0">
                <a:solidFill>
                  <a:schemeClr val="bg1"/>
                </a:solidFill>
                <a:effectLst/>
                <a:cs typeface="+mn-ea"/>
                <a:sym typeface="+mn-lt"/>
              </a:rPr>
              <a:t>8</a:t>
            </a:r>
            <a:r>
              <a:rPr lang="zh-CN" altLang="en-US" sz="2800" dirty="0">
                <a:solidFill>
                  <a:schemeClr val="bg1"/>
                </a:solidFill>
                <a:effectLst/>
                <a:cs typeface="+mn-ea"/>
                <a:sym typeface="+mn-lt"/>
              </a:rPr>
              <a:t>月</a:t>
            </a:r>
            <a:r>
              <a:rPr lang="en-US" altLang="zh-CN" sz="2800" dirty="0">
                <a:solidFill>
                  <a:schemeClr val="bg1"/>
                </a:solidFill>
                <a:effectLst/>
                <a:cs typeface="+mn-ea"/>
                <a:sym typeface="+mn-lt"/>
              </a:rPr>
              <a:t>14</a:t>
            </a:r>
            <a:r>
              <a:rPr lang="zh-CN" altLang="en-US" sz="2800" dirty="0">
                <a:solidFill>
                  <a:schemeClr val="bg1"/>
                </a:solidFill>
                <a:effectLst/>
                <a:cs typeface="+mn-ea"/>
                <a:sym typeface="+mn-lt"/>
              </a:rPr>
              <a:t>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7A4005-A33D-F5B8-23A1-B344AF4AC000}"/>
              </a:ext>
            </a:extLst>
          </p:cNvPr>
          <p:cNvSpPr txBox="1"/>
          <p:nvPr/>
        </p:nvSpPr>
        <p:spPr>
          <a:xfrm>
            <a:off x="2106167" y="1501932"/>
            <a:ext cx="58179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i="1" spc="600" dirty="0">
                <a:gradFill>
                  <a:gsLst>
                    <a:gs pos="7000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+mj-ea"/>
                <a:ea typeface="+mj-ea"/>
              </a:rPr>
              <a:t>Thank you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C290988-541B-EAB3-AB43-65D4AFDB8AE8}"/>
              </a:ext>
            </a:extLst>
          </p:cNvPr>
          <p:cNvSpPr txBox="1"/>
          <p:nvPr/>
        </p:nvSpPr>
        <p:spPr>
          <a:xfrm>
            <a:off x="4560741" y="2544594"/>
            <a:ext cx="62778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i="1" spc="600" dirty="0">
                <a:gradFill>
                  <a:gsLst>
                    <a:gs pos="7000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atin typeface="+mj-ea"/>
                <a:ea typeface="+mj-ea"/>
              </a:rPr>
              <a:t>for listening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7A8ECAC-615C-9419-07A6-F7E22CC50A11}"/>
              </a:ext>
            </a:extLst>
          </p:cNvPr>
          <p:cNvSpPr/>
          <p:nvPr/>
        </p:nvSpPr>
        <p:spPr>
          <a:xfrm>
            <a:off x="-5567" y="5399066"/>
            <a:ext cx="1458934" cy="1458934"/>
          </a:xfrm>
          <a:prstGeom prst="ellipse">
            <a:avLst/>
          </a:prstGeom>
          <a:gradFill>
            <a:gsLst>
              <a:gs pos="100000">
                <a:schemeClr val="accent1">
                  <a:lumMod val="100000"/>
                  <a:alpha val="0"/>
                </a:schemeClr>
              </a:gs>
              <a:gs pos="0">
                <a:schemeClr val="accent2">
                  <a:lumMod val="100000"/>
                  <a:alpha val="25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B11412B1-3A4F-3E44-CD88-99B1AF896F68}"/>
              </a:ext>
            </a:extLst>
          </p:cNvPr>
          <p:cNvSpPr/>
          <p:nvPr/>
        </p:nvSpPr>
        <p:spPr>
          <a:xfrm>
            <a:off x="152400" y="4202442"/>
            <a:ext cx="12192000" cy="2695289"/>
          </a:xfrm>
          <a:custGeom>
            <a:avLst/>
            <a:gdLst>
              <a:gd name="connsiteX0" fmla="*/ 0 w 12192000"/>
              <a:gd name="connsiteY0" fmla="*/ 0 h 2729522"/>
              <a:gd name="connsiteX1" fmla="*/ 188695 w 12192000"/>
              <a:gd name="connsiteY1" fmla="*/ 84368 h 2729522"/>
              <a:gd name="connsiteX2" fmla="*/ 6096000 w 12192000"/>
              <a:gd name="connsiteY2" fmla="*/ 1154723 h 2729522"/>
              <a:gd name="connsiteX3" fmla="*/ 12003305 w 12192000"/>
              <a:gd name="connsiteY3" fmla="*/ 84368 h 2729522"/>
              <a:gd name="connsiteX4" fmla="*/ 12192000 w 12192000"/>
              <a:gd name="connsiteY4" fmla="*/ 0 h 2729522"/>
              <a:gd name="connsiteX5" fmla="*/ 12192000 w 12192000"/>
              <a:gd name="connsiteY5" fmla="*/ 2729522 h 2729522"/>
              <a:gd name="connsiteX6" fmla="*/ 0 w 12192000"/>
              <a:gd name="connsiteY6" fmla="*/ 2729522 h 2729522"/>
              <a:gd name="connsiteX7" fmla="*/ 0 w 12192000"/>
              <a:gd name="connsiteY7" fmla="*/ 0 h 272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729522">
                <a:moveTo>
                  <a:pt x="0" y="0"/>
                </a:moveTo>
                <a:lnTo>
                  <a:pt x="188695" y="84368"/>
                </a:lnTo>
                <a:cubicBezTo>
                  <a:pt x="1748922" y="749398"/>
                  <a:pt x="3821528" y="1154723"/>
                  <a:pt x="6096000" y="1154723"/>
                </a:cubicBezTo>
                <a:cubicBezTo>
                  <a:pt x="8370472" y="1154723"/>
                  <a:pt x="10443078" y="749398"/>
                  <a:pt x="12003305" y="84368"/>
                </a:cubicBezTo>
                <a:lnTo>
                  <a:pt x="12192000" y="0"/>
                </a:lnTo>
                <a:lnTo>
                  <a:pt x="12192000" y="2729522"/>
                </a:lnTo>
                <a:lnTo>
                  <a:pt x="0" y="2729522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v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2B7BEAA7-6284-7B37-A60F-5FFB21A2CF14}"/>
              </a:ext>
            </a:extLst>
          </p:cNvPr>
          <p:cNvSpPr/>
          <p:nvPr/>
        </p:nvSpPr>
        <p:spPr>
          <a:xfrm>
            <a:off x="152400" y="4315111"/>
            <a:ext cx="12192000" cy="2695289"/>
          </a:xfrm>
          <a:custGeom>
            <a:avLst/>
            <a:gdLst>
              <a:gd name="connsiteX0" fmla="*/ 0 w 12192000"/>
              <a:gd name="connsiteY0" fmla="*/ 0 h 2729522"/>
              <a:gd name="connsiteX1" fmla="*/ 188695 w 12192000"/>
              <a:gd name="connsiteY1" fmla="*/ 84368 h 2729522"/>
              <a:gd name="connsiteX2" fmla="*/ 6096000 w 12192000"/>
              <a:gd name="connsiteY2" fmla="*/ 1154723 h 2729522"/>
              <a:gd name="connsiteX3" fmla="*/ 12003305 w 12192000"/>
              <a:gd name="connsiteY3" fmla="*/ 84368 h 2729522"/>
              <a:gd name="connsiteX4" fmla="*/ 12192000 w 12192000"/>
              <a:gd name="connsiteY4" fmla="*/ 0 h 2729522"/>
              <a:gd name="connsiteX5" fmla="*/ 12192000 w 12192000"/>
              <a:gd name="connsiteY5" fmla="*/ 2729522 h 2729522"/>
              <a:gd name="connsiteX6" fmla="*/ 0 w 12192000"/>
              <a:gd name="connsiteY6" fmla="*/ 2729522 h 2729522"/>
              <a:gd name="connsiteX7" fmla="*/ 0 w 12192000"/>
              <a:gd name="connsiteY7" fmla="*/ 0 h 2729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729522">
                <a:moveTo>
                  <a:pt x="0" y="0"/>
                </a:moveTo>
                <a:lnTo>
                  <a:pt x="188695" y="84368"/>
                </a:lnTo>
                <a:cubicBezTo>
                  <a:pt x="1748922" y="749398"/>
                  <a:pt x="3821528" y="1154723"/>
                  <a:pt x="6096000" y="1154723"/>
                </a:cubicBezTo>
                <a:cubicBezTo>
                  <a:pt x="8370472" y="1154723"/>
                  <a:pt x="10443078" y="749398"/>
                  <a:pt x="12003305" y="84368"/>
                </a:cubicBezTo>
                <a:lnTo>
                  <a:pt x="12192000" y="0"/>
                </a:lnTo>
                <a:lnTo>
                  <a:pt x="12192000" y="2729522"/>
                </a:lnTo>
                <a:lnTo>
                  <a:pt x="0" y="272952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文本框 53">
            <a:extLst>
              <a:ext uri="{FF2B5EF4-FFF2-40B4-BE49-F238E27FC236}">
                <a16:creationId xmlns:a16="http://schemas.microsoft.com/office/drawing/2014/main" id="{D62246B8-A961-4ABA-8C32-B5FE5F977E2A}"/>
              </a:ext>
            </a:extLst>
          </p:cNvPr>
          <p:cNvSpPr txBox="1"/>
          <p:nvPr/>
        </p:nvSpPr>
        <p:spPr>
          <a:xfrm>
            <a:off x="1664647" y="5868752"/>
            <a:ext cx="4338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B</a:t>
            </a:r>
            <a:r>
              <a:rPr lang="en-US" altLang="zh-TW" sz="2800" dirty="0">
                <a:solidFill>
                  <a:schemeClr val="bg1"/>
                </a:solidFill>
                <a:cs typeface="+mn-ea"/>
                <a:sym typeface="+mn-lt"/>
              </a:rPr>
              <a:t>11008068</a:t>
            </a:r>
            <a:r>
              <a:rPr lang="zh-TW" altLang="en-US" sz="2800" dirty="0">
                <a:solidFill>
                  <a:schemeClr val="bg1"/>
                </a:solidFill>
                <a:cs typeface="+mn-ea"/>
                <a:sym typeface="+mn-lt"/>
              </a:rPr>
              <a:t> 廖貫呈</a:t>
            </a:r>
            <a:endParaRPr lang="zh-CN" altLang="en-US" sz="2800" dirty="0">
              <a:solidFill>
                <a:schemeClr val="bg1"/>
              </a:solidFill>
              <a:effectLst/>
              <a:cs typeface="+mn-ea"/>
              <a:sym typeface="+mn-lt"/>
            </a:endParaRPr>
          </a:p>
        </p:txBody>
      </p:sp>
      <p:sp>
        <p:nvSpPr>
          <p:cNvPr id="21" name="文本框 54">
            <a:extLst>
              <a:ext uri="{FF2B5EF4-FFF2-40B4-BE49-F238E27FC236}">
                <a16:creationId xmlns:a16="http://schemas.microsoft.com/office/drawing/2014/main" id="{2AC1615E-AB29-4E4F-BCFA-738AC76FF8E1}"/>
              </a:ext>
            </a:extLst>
          </p:cNvPr>
          <p:cNvSpPr txBox="1"/>
          <p:nvPr/>
        </p:nvSpPr>
        <p:spPr>
          <a:xfrm>
            <a:off x="6384124" y="5873599"/>
            <a:ext cx="4103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bg1"/>
                </a:solidFill>
                <a:effectLst/>
                <a:cs typeface="+mn-ea"/>
                <a:sym typeface="+mn-lt"/>
              </a:rPr>
              <a:t>2023/12/21</a:t>
            </a:r>
            <a:endParaRPr lang="zh-CN" altLang="en-US" sz="2800" dirty="0">
              <a:solidFill>
                <a:schemeClr val="bg1"/>
              </a:solidFill>
              <a:effectLst/>
              <a:cs typeface="+mn-ea"/>
              <a:sym typeface="+mn-lt"/>
            </a:endParaRPr>
          </a:p>
        </p:txBody>
      </p:sp>
      <p:sp>
        <p:nvSpPr>
          <p:cNvPr id="22" name="文本框 31">
            <a:extLst>
              <a:ext uri="{FF2B5EF4-FFF2-40B4-BE49-F238E27FC236}">
                <a16:creationId xmlns:a16="http://schemas.microsoft.com/office/drawing/2014/main" id="{EC83A7D0-F432-4085-8274-C2692F2B9D1D}"/>
              </a:ext>
            </a:extLst>
          </p:cNvPr>
          <p:cNvSpPr txBox="1"/>
          <p:nvPr/>
        </p:nvSpPr>
        <p:spPr>
          <a:xfrm>
            <a:off x="11165307" y="211756"/>
            <a:ext cx="1111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+mj-ea"/>
                <a:ea typeface="+mj-ea"/>
              </a:rPr>
              <a:t>PAGE 12</a:t>
            </a:r>
            <a:endParaRPr lang="zh-CN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012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 88">
            <a:extLst>
              <a:ext uri="{FF2B5EF4-FFF2-40B4-BE49-F238E27FC236}">
                <a16:creationId xmlns:a16="http://schemas.microsoft.com/office/drawing/2014/main" id="{E1CDB9F2-3C29-4C37-9140-1E424F267348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阿里巴巴普惠体 2.0 55 Regular" panose="00020600040101010101" pitchFamily="18" charset="-122"/>
            </a:endParaRPr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055F861F-A020-4005-8DCA-309697D1FDDB}"/>
              </a:ext>
            </a:extLst>
          </p:cNvPr>
          <p:cNvSpPr/>
          <p:nvPr/>
        </p:nvSpPr>
        <p:spPr>
          <a:xfrm rot="2700000">
            <a:off x="2398933" y="-79390"/>
            <a:ext cx="7394136" cy="7230140"/>
          </a:xfrm>
          <a:custGeom>
            <a:avLst/>
            <a:gdLst>
              <a:gd name="connsiteX0" fmla="*/ 1663526 w 5545602"/>
              <a:gd name="connsiteY0" fmla="*/ 70423 h 5422605"/>
              <a:gd name="connsiteX1" fmla="*/ 1733949 w 5545602"/>
              <a:gd name="connsiteY1" fmla="*/ 0 h 5422605"/>
              <a:gd name="connsiteX2" fmla="*/ 5545602 w 5545602"/>
              <a:gd name="connsiteY2" fmla="*/ 0 h 5422605"/>
              <a:gd name="connsiteX3" fmla="*/ 5545602 w 5545602"/>
              <a:gd name="connsiteY3" fmla="*/ 3462355 h 5422605"/>
              <a:gd name="connsiteX4" fmla="*/ 5459362 w 5545602"/>
              <a:gd name="connsiteY4" fmla="*/ 3548595 h 5422605"/>
              <a:gd name="connsiteX5" fmla="*/ 5459361 w 5545602"/>
              <a:gd name="connsiteY5" fmla="*/ 70424 h 5422605"/>
              <a:gd name="connsiteX6" fmla="*/ 0 w 5545602"/>
              <a:gd name="connsiteY6" fmla="*/ 1733949 h 5422605"/>
              <a:gd name="connsiteX7" fmla="*/ 86241 w 5545602"/>
              <a:gd name="connsiteY7" fmla="*/ 1647709 h 5422605"/>
              <a:gd name="connsiteX8" fmla="*/ 86241 w 5545602"/>
              <a:gd name="connsiteY8" fmla="*/ 5352181 h 5422605"/>
              <a:gd name="connsiteX9" fmla="*/ 3655775 w 5545602"/>
              <a:gd name="connsiteY9" fmla="*/ 5352181 h 5422605"/>
              <a:gd name="connsiteX10" fmla="*/ 3585352 w 5545602"/>
              <a:gd name="connsiteY10" fmla="*/ 5422605 h 5422605"/>
              <a:gd name="connsiteX11" fmla="*/ 0 w 5545602"/>
              <a:gd name="connsiteY11" fmla="*/ 5422605 h 542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45602" h="5422605">
                <a:moveTo>
                  <a:pt x="1663526" y="70423"/>
                </a:moveTo>
                <a:lnTo>
                  <a:pt x="1733949" y="0"/>
                </a:lnTo>
                <a:lnTo>
                  <a:pt x="5545602" y="0"/>
                </a:lnTo>
                <a:lnTo>
                  <a:pt x="5545602" y="3462355"/>
                </a:lnTo>
                <a:lnTo>
                  <a:pt x="5459362" y="3548595"/>
                </a:lnTo>
                <a:lnTo>
                  <a:pt x="5459361" y="70424"/>
                </a:lnTo>
                <a:close/>
                <a:moveTo>
                  <a:pt x="0" y="1733949"/>
                </a:moveTo>
                <a:lnTo>
                  <a:pt x="86241" y="1647709"/>
                </a:lnTo>
                <a:lnTo>
                  <a:pt x="86241" y="5352181"/>
                </a:lnTo>
                <a:lnTo>
                  <a:pt x="3655775" y="5352181"/>
                </a:lnTo>
                <a:lnTo>
                  <a:pt x="3585352" y="5422605"/>
                </a:lnTo>
                <a:lnTo>
                  <a:pt x="0" y="5422605"/>
                </a:lnTo>
                <a:close/>
              </a:path>
            </a:pathLst>
          </a:custGeom>
          <a:noFill/>
          <a:ln w="3175">
            <a:solidFill>
              <a:schemeClr val="bg1">
                <a:alpha val="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ea typeface="阿里巴巴普惠体 2.0 55 Regular" panose="00020600040101010101" pitchFamily="18" charset="-122"/>
            </a:endParaRPr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0C0A7A83-4E37-D8D3-452B-A19C64BE7006}"/>
              </a:ext>
            </a:extLst>
          </p:cNvPr>
          <p:cNvSpPr/>
          <p:nvPr/>
        </p:nvSpPr>
        <p:spPr>
          <a:xfrm rot="8100000">
            <a:off x="7896" y="-347869"/>
            <a:ext cx="7394136" cy="7230140"/>
          </a:xfrm>
          <a:custGeom>
            <a:avLst/>
            <a:gdLst>
              <a:gd name="connsiteX0" fmla="*/ 5459361 w 5545602"/>
              <a:gd name="connsiteY0" fmla="*/ 3792901 h 5422605"/>
              <a:gd name="connsiteX1" fmla="*/ 5459361 w 5545602"/>
              <a:gd name="connsiteY1" fmla="*/ 1589245 h 5422605"/>
              <a:gd name="connsiteX2" fmla="*/ 5545602 w 5545602"/>
              <a:gd name="connsiteY2" fmla="*/ 1675486 h 5422605"/>
              <a:gd name="connsiteX3" fmla="*/ 5545602 w 5545602"/>
              <a:gd name="connsiteY3" fmla="*/ 3708127 h 5422605"/>
              <a:gd name="connsiteX4" fmla="*/ 1634587 w 5545602"/>
              <a:gd name="connsiteY4" fmla="*/ 70423 h 5422605"/>
              <a:gd name="connsiteX5" fmla="*/ 1706229 w 5545602"/>
              <a:gd name="connsiteY5" fmla="*/ 0 h 5422605"/>
              <a:gd name="connsiteX6" fmla="*/ 3870116 w 5545602"/>
              <a:gd name="connsiteY6" fmla="*/ 0 h 5422605"/>
              <a:gd name="connsiteX7" fmla="*/ 3940539 w 5545602"/>
              <a:gd name="connsiteY7" fmla="*/ 70423 h 5422605"/>
              <a:gd name="connsiteX8" fmla="*/ 86241 w 5545602"/>
              <a:gd name="connsiteY8" fmla="*/ 3490132 h 5422605"/>
              <a:gd name="connsiteX9" fmla="*/ 0 w 5545602"/>
              <a:gd name="connsiteY9" fmla="*/ 3403891 h 5422605"/>
              <a:gd name="connsiteX10" fmla="*/ 0 w 5545602"/>
              <a:gd name="connsiteY10" fmla="*/ 1677216 h 5422605"/>
              <a:gd name="connsiteX11" fmla="*/ 86241 w 5545602"/>
              <a:gd name="connsiteY11" fmla="*/ 1592442 h 5422605"/>
              <a:gd name="connsiteX12" fmla="*/ 2018714 w 5545602"/>
              <a:gd name="connsiteY12" fmla="*/ 5422605 h 5422605"/>
              <a:gd name="connsiteX13" fmla="*/ 1948290 w 5545602"/>
              <a:gd name="connsiteY13" fmla="*/ 5352181 h 5422605"/>
              <a:gd name="connsiteX14" fmla="*/ 3873109 w 5545602"/>
              <a:gd name="connsiteY14" fmla="*/ 5352181 h 5422605"/>
              <a:gd name="connsiteX15" fmla="*/ 3801469 w 5545602"/>
              <a:gd name="connsiteY15" fmla="*/ 5422605 h 542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45602" h="5422605">
                <a:moveTo>
                  <a:pt x="5459361" y="3792901"/>
                </a:moveTo>
                <a:lnTo>
                  <a:pt x="5459361" y="1589245"/>
                </a:lnTo>
                <a:lnTo>
                  <a:pt x="5545602" y="1675486"/>
                </a:lnTo>
                <a:lnTo>
                  <a:pt x="5545602" y="3708127"/>
                </a:lnTo>
                <a:close/>
                <a:moveTo>
                  <a:pt x="1634587" y="70423"/>
                </a:moveTo>
                <a:lnTo>
                  <a:pt x="1706229" y="0"/>
                </a:lnTo>
                <a:lnTo>
                  <a:pt x="3870116" y="0"/>
                </a:lnTo>
                <a:lnTo>
                  <a:pt x="3940539" y="70423"/>
                </a:lnTo>
                <a:close/>
                <a:moveTo>
                  <a:pt x="86241" y="3490132"/>
                </a:moveTo>
                <a:lnTo>
                  <a:pt x="0" y="3403891"/>
                </a:lnTo>
                <a:lnTo>
                  <a:pt x="0" y="1677216"/>
                </a:lnTo>
                <a:lnTo>
                  <a:pt x="86241" y="1592442"/>
                </a:lnTo>
                <a:close/>
                <a:moveTo>
                  <a:pt x="2018714" y="5422605"/>
                </a:moveTo>
                <a:lnTo>
                  <a:pt x="1948290" y="5352181"/>
                </a:lnTo>
                <a:lnTo>
                  <a:pt x="3873109" y="5352181"/>
                </a:lnTo>
                <a:lnTo>
                  <a:pt x="3801469" y="5422605"/>
                </a:lnTo>
                <a:close/>
              </a:path>
            </a:pathLst>
          </a:custGeom>
          <a:noFill/>
          <a:ln w="3175">
            <a:solidFill>
              <a:schemeClr val="bg1">
                <a:alpha val="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ea typeface="阿里巴巴普惠体 2.0 55 Regular" panose="00020600040101010101" pitchFamily="18" charset="-122"/>
            </a:endParaRPr>
          </a:p>
        </p:txBody>
      </p:sp>
      <p:sp>
        <p:nvSpPr>
          <p:cNvPr id="48" name="任意多边形: 形状 47">
            <a:extLst>
              <a:ext uri="{FF2B5EF4-FFF2-40B4-BE49-F238E27FC236}">
                <a16:creationId xmlns:a16="http://schemas.microsoft.com/office/drawing/2014/main" id="{EC94743D-7548-C39F-3604-64C14C71D797}"/>
              </a:ext>
            </a:extLst>
          </p:cNvPr>
          <p:cNvSpPr/>
          <p:nvPr/>
        </p:nvSpPr>
        <p:spPr>
          <a:xfrm rot="8100000">
            <a:off x="4852361" y="-165447"/>
            <a:ext cx="7394136" cy="7230140"/>
          </a:xfrm>
          <a:custGeom>
            <a:avLst/>
            <a:gdLst>
              <a:gd name="connsiteX0" fmla="*/ 5459361 w 5545602"/>
              <a:gd name="connsiteY0" fmla="*/ 3792901 h 5422605"/>
              <a:gd name="connsiteX1" fmla="*/ 5459361 w 5545602"/>
              <a:gd name="connsiteY1" fmla="*/ 1782732 h 5422605"/>
              <a:gd name="connsiteX2" fmla="*/ 5545602 w 5545602"/>
              <a:gd name="connsiteY2" fmla="*/ 1868973 h 5422605"/>
              <a:gd name="connsiteX3" fmla="*/ 5545602 w 5545602"/>
              <a:gd name="connsiteY3" fmla="*/ 3708127 h 5422605"/>
              <a:gd name="connsiteX4" fmla="*/ 1634587 w 5545602"/>
              <a:gd name="connsiteY4" fmla="*/ 70424 h 5422605"/>
              <a:gd name="connsiteX5" fmla="*/ 1706229 w 5545602"/>
              <a:gd name="connsiteY5" fmla="*/ 0 h 5422605"/>
              <a:gd name="connsiteX6" fmla="*/ 3676629 w 5545602"/>
              <a:gd name="connsiteY6" fmla="*/ 0 h 5422605"/>
              <a:gd name="connsiteX7" fmla="*/ 3747052 w 5545602"/>
              <a:gd name="connsiteY7" fmla="*/ 70423 h 5422605"/>
              <a:gd name="connsiteX8" fmla="*/ 86241 w 5545602"/>
              <a:gd name="connsiteY8" fmla="*/ 3683619 h 5422605"/>
              <a:gd name="connsiteX9" fmla="*/ 0 w 5545602"/>
              <a:gd name="connsiteY9" fmla="*/ 3597378 h 5422605"/>
              <a:gd name="connsiteX10" fmla="*/ 0 w 5545602"/>
              <a:gd name="connsiteY10" fmla="*/ 1677216 h 5422605"/>
              <a:gd name="connsiteX11" fmla="*/ 86241 w 5545602"/>
              <a:gd name="connsiteY11" fmla="*/ 1592442 h 5422605"/>
              <a:gd name="connsiteX12" fmla="*/ 1825227 w 5545602"/>
              <a:gd name="connsiteY12" fmla="*/ 5422605 h 5422605"/>
              <a:gd name="connsiteX13" fmla="*/ 1754803 w 5545602"/>
              <a:gd name="connsiteY13" fmla="*/ 5352181 h 5422605"/>
              <a:gd name="connsiteX14" fmla="*/ 3873109 w 5545602"/>
              <a:gd name="connsiteY14" fmla="*/ 5352181 h 5422605"/>
              <a:gd name="connsiteX15" fmla="*/ 3801469 w 5545602"/>
              <a:gd name="connsiteY15" fmla="*/ 5422605 h 542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45602" h="5422605">
                <a:moveTo>
                  <a:pt x="5459361" y="3792901"/>
                </a:moveTo>
                <a:lnTo>
                  <a:pt x="5459361" y="1782732"/>
                </a:lnTo>
                <a:lnTo>
                  <a:pt x="5545602" y="1868973"/>
                </a:lnTo>
                <a:lnTo>
                  <a:pt x="5545602" y="3708127"/>
                </a:lnTo>
                <a:close/>
                <a:moveTo>
                  <a:pt x="1634587" y="70424"/>
                </a:moveTo>
                <a:lnTo>
                  <a:pt x="1706229" y="0"/>
                </a:lnTo>
                <a:lnTo>
                  <a:pt x="3676629" y="0"/>
                </a:lnTo>
                <a:lnTo>
                  <a:pt x="3747052" y="70423"/>
                </a:lnTo>
                <a:close/>
                <a:moveTo>
                  <a:pt x="86241" y="3683619"/>
                </a:moveTo>
                <a:lnTo>
                  <a:pt x="0" y="3597378"/>
                </a:lnTo>
                <a:lnTo>
                  <a:pt x="0" y="1677216"/>
                </a:lnTo>
                <a:lnTo>
                  <a:pt x="86241" y="1592442"/>
                </a:lnTo>
                <a:close/>
                <a:moveTo>
                  <a:pt x="1825227" y="5422605"/>
                </a:moveTo>
                <a:lnTo>
                  <a:pt x="1754803" y="5352181"/>
                </a:lnTo>
                <a:lnTo>
                  <a:pt x="3873109" y="5352181"/>
                </a:lnTo>
                <a:lnTo>
                  <a:pt x="3801469" y="5422605"/>
                </a:lnTo>
                <a:close/>
              </a:path>
            </a:pathLst>
          </a:custGeom>
          <a:noFill/>
          <a:ln w="3175">
            <a:solidFill>
              <a:schemeClr val="bg1">
                <a:alpha val="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ea typeface="阿里巴巴普惠体 2.0 55 Regular" panose="00020600040101010101" pitchFamily="18" charset="-122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CC4FCCD-34D6-ACDE-7C0C-EA937098FA6C}"/>
              </a:ext>
            </a:extLst>
          </p:cNvPr>
          <p:cNvGrpSpPr/>
          <p:nvPr/>
        </p:nvGrpSpPr>
        <p:grpSpPr>
          <a:xfrm>
            <a:off x="839018" y="450266"/>
            <a:ext cx="10576353" cy="5951361"/>
            <a:chOff x="629263" y="337699"/>
            <a:chExt cx="7932265" cy="4463521"/>
          </a:xfrm>
        </p:grpSpPr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8AC4757E-4F7C-4207-87F7-32E0FA467173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422543" y="539058"/>
              <a:ext cx="4298916" cy="4225407"/>
            </a:xfrm>
            <a:custGeom>
              <a:avLst/>
              <a:gdLst>
                <a:gd name="connsiteX0" fmla="*/ 210099 w 2160211"/>
                <a:gd name="connsiteY0" fmla="*/ 28052 h 2160000"/>
                <a:gd name="connsiteX1" fmla="*/ 238151 w 2160211"/>
                <a:gd name="connsiteY1" fmla="*/ 0 h 2160000"/>
                <a:gd name="connsiteX2" fmla="*/ 2160211 w 2160211"/>
                <a:gd name="connsiteY2" fmla="*/ 0 h 2160000"/>
                <a:gd name="connsiteX3" fmla="*/ 2160211 w 2160211"/>
                <a:gd name="connsiteY3" fmla="*/ 1902801 h 2160000"/>
                <a:gd name="connsiteX4" fmla="*/ 2126617 w 2160211"/>
                <a:gd name="connsiteY4" fmla="*/ 1936395 h 2160000"/>
                <a:gd name="connsiteX5" fmla="*/ 2126617 w 2160211"/>
                <a:gd name="connsiteY5" fmla="*/ 28052 h 2160000"/>
                <a:gd name="connsiteX6" fmla="*/ 0 w 2160211"/>
                <a:gd name="connsiteY6" fmla="*/ 238151 h 2160000"/>
                <a:gd name="connsiteX7" fmla="*/ 33594 w 2160211"/>
                <a:gd name="connsiteY7" fmla="*/ 204557 h 2160000"/>
                <a:gd name="connsiteX8" fmla="*/ 33594 w 2160211"/>
                <a:gd name="connsiteY8" fmla="*/ 2131948 h 2160000"/>
                <a:gd name="connsiteX9" fmla="*/ 1931064 w 2160211"/>
                <a:gd name="connsiteY9" fmla="*/ 2131948 h 2160000"/>
                <a:gd name="connsiteX10" fmla="*/ 1903012 w 2160211"/>
                <a:gd name="connsiteY10" fmla="*/ 2160000 h 2160000"/>
                <a:gd name="connsiteX11" fmla="*/ 0 w 2160211"/>
                <a:gd name="connsiteY11" fmla="*/ 216000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211" h="2160000">
                  <a:moveTo>
                    <a:pt x="210099" y="28052"/>
                  </a:moveTo>
                  <a:lnTo>
                    <a:pt x="238151" y="0"/>
                  </a:lnTo>
                  <a:lnTo>
                    <a:pt x="2160211" y="0"/>
                  </a:lnTo>
                  <a:lnTo>
                    <a:pt x="2160211" y="1902801"/>
                  </a:lnTo>
                  <a:lnTo>
                    <a:pt x="2126617" y="1936395"/>
                  </a:lnTo>
                  <a:lnTo>
                    <a:pt x="2126617" y="28052"/>
                  </a:lnTo>
                  <a:close/>
                  <a:moveTo>
                    <a:pt x="0" y="238151"/>
                  </a:moveTo>
                  <a:lnTo>
                    <a:pt x="33594" y="204557"/>
                  </a:lnTo>
                  <a:lnTo>
                    <a:pt x="33594" y="2131948"/>
                  </a:lnTo>
                  <a:lnTo>
                    <a:pt x="1931064" y="2131948"/>
                  </a:lnTo>
                  <a:lnTo>
                    <a:pt x="1903012" y="2160000"/>
                  </a:lnTo>
                  <a:lnTo>
                    <a:pt x="0" y="2160000"/>
                  </a:lnTo>
                  <a:close/>
                </a:path>
              </a:pathLst>
            </a:custGeom>
            <a:noFill/>
            <a:ln w="3175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ea typeface="阿里巴巴普惠体 2.0 55 Regular" panose="00020600040101010101" pitchFamily="18" charset="-122"/>
              </a:endParaRP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817CE3B4-6DFB-4250-A4E0-09D25C3A947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629263" y="337699"/>
              <a:ext cx="4298916" cy="4225407"/>
            </a:xfrm>
            <a:custGeom>
              <a:avLst/>
              <a:gdLst>
                <a:gd name="connsiteX0" fmla="*/ 210099 w 2160211"/>
                <a:gd name="connsiteY0" fmla="*/ 28052 h 2160000"/>
                <a:gd name="connsiteX1" fmla="*/ 238151 w 2160211"/>
                <a:gd name="connsiteY1" fmla="*/ 0 h 2160000"/>
                <a:gd name="connsiteX2" fmla="*/ 2160211 w 2160211"/>
                <a:gd name="connsiteY2" fmla="*/ 0 h 2160000"/>
                <a:gd name="connsiteX3" fmla="*/ 2160211 w 2160211"/>
                <a:gd name="connsiteY3" fmla="*/ 1902801 h 2160000"/>
                <a:gd name="connsiteX4" fmla="*/ 2126617 w 2160211"/>
                <a:gd name="connsiteY4" fmla="*/ 1936395 h 2160000"/>
                <a:gd name="connsiteX5" fmla="*/ 2126617 w 2160211"/>
                <a:gd name="connsiteY5" fmla="*/ 28052 h 2160000"/>
                <a:gd name="connsiteX6" fmla="*/ 0 w 2160211"/>
                <a:gd name="connsiteY6" fmla="*/ 238151 h 2160000"/>
                <a:gd name="connsiteX7" fmla="*/ 33594 w 2160211"/>
                <a:gd name="connsiteY7" fmla="*/ 204557 h 2160000"/>
                <a:gd name="connsiteX8" fmla="*/ 33594 w 2160211"/>
                <a:gd name="connsiteY8" fmla="*/ 2131948 h 2160000"/>
                <a:gd name="connsiteX9" fmla="*/ 1931064 w 2160211"/>
                <a:gd name="connsiteY9" fmla="*/ 2131948 h 2160000"/>
                <a:gd name="connsiteX10" fmla="*/ 1903012 w 2160211"/>
                <a:gd name="connsiteY10" fmla="*/ 2160000 h 2160000"/>
                <a:gd name="connsiteX11" fmla="*/ 0 w 2160211"/>
                <a:gd name="connsiteY11" fmla="*/ 216000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211" h="2160000">
                  <a:moveTo>
                    <a:pt x="210099" y="28052"/>
                  </a:moveTo>
                  <a:lnTo>
                    <a:pt x="238151" y="0"/>
                  </a:lnTo>
                  <a:lnTo>
                    <a:pt x="2160211" y="0"/>
                  </a:lnTo>
                  <a:lnTo>
                    <a:pt x="2160211" y="1902801"/>
                  </a:lnTo>
                  <a:lnTo>
                    <a:pt x="2126617" y="1936395"/>
                  </a:lnTo>
                  <a:lnTo>
                    <a:pt x="2126617" y="28052"/>
                  </a:lnTo>
                  <a:close/>
                  <a:moveTo>
                    <a:pt x="0" y="238151"/>
                  </a:moveTo>
                  <a:lnTo>
                    <a:pt x="33594" y="204557"/>
                  </a:lnTo>
                  <a:lnTo>
                    <a:pt x="33594" y="2131948"/>
                  </a:lnTo>
                  <a:lnTo>
                    <a:pt x="1931064" y="2131948"/>
                  </a:lnTo>
                  <a:lnTo>
                    <a:pt x="1903012" y="2160000"/>
                  </a:lnTo>
                  <a:lnTo>
                    <a:pt x="0" y="2160000"/>
                  </a:lnTo>
                  <a:close/>
                </a:path>
              </a:pathLst>
            </a:custGeom>
            <a:noFill/>
            <a:ln w="3175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ea typeface="阿里巴巴普惠体 2.0 55 Regular" panose="00020600040101010101" pitchFamily="18" charset="-122"/>
              </a:endParaRPr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2D11232C-D8FF-4C58-9267-98749FAC3DC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4262612" y="474515"/>
              <a:ext cx="4298916" cy="4225407"/>
            </a:xfrm>
            <a:custGeom>
              <a:avLst/>
              <a:gdLst>
                <a:gd name="connsiteX0" fmla="*/ 210099 w 2160211"/>
                <a:gd name="connsiteY0" fmla="*/ 28052 h 2160000"/>
                <a:gd name="connsiteX1" fmla="*/ 238151 w 2160211"/>
                <a:gd name="connsiteY1" fmla="*/ 0 h 2160000"/>
                <a:gd name="connsiteX2" fmla="*/ 2160211 w 2160211"/>
                <a:gd name="connsiteY2" fmla="*/ 0 h 2160000"/>
                <a:gd name="connsiteX3" fmla="*/ 2160211 w 2160211"/>
                <a:gd name="connsiteY3" fmla="*/ 1902801 h 2160000"/>
                <a:gd name="connsiteX4" fmla="*/ 2126617 w 2160211"/>
                <a:gd name="connsiteY4" fmla="*/ 1936395 h 2160000"/>
                <a:gd name="connsiteX5" fmla="*/ 2126617 w 2160211"/>
                <a:gd name="connsiteY5" fmla="*/ 28052 h 2160000"/>
                <a:gd name="connsiteX6" fmla="*/ 0 w 2160211"/>
                <a:gd name="connsiteY6" fmla="*/ 238151 h 2160000"/>
                <a:gd name="connsiteX7" fmla="*/ 33594 w 2160211"/>
                <a:gd name="connsiteY7" fmla="*/ 204557 h 2160000"/>
                <a:gd name="connsiteX8" fmla="*/ 33594 w 2160211"/>
                <a:gd name="connsiteY8" fmla="*/ 2131948 h 2160000"/>
                <a:gd name="connsiteX9" fmla="*/ 1931064 w 2160211"/>
                <a:gd name="connsiteY9" fmla="*/ 2131948 h 2160000"/>
                <a:gd name="connsiteX10" fmla="*/ 1903012 w 2160211"/>
                <a:gd name="connsiteY10" fmla="*/ 2160000 h 2160000"/>
                <a:gd name="connsiteX11" fmla="*/ 0 w 2160211"/>
                <a:gd name="connsiteY11" fmla="*/ 216000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211" h="2160000">
                  <a:moveTo>
                    <a:pt x="210099" y="28052"/>
                  </a:moveTo>
                  <a:lnTo>
                    <a:pt x="238151" y="0"/>
                  </a:lnTo>
                  <a:lnTo>
                    <a:pt x="2160211" y="0"/>
                  </a:lnTo>
                  <a:lnTo>
                    <a:pt x="2160211" y="1902801"/>
                  </a:lnTo>
                  <a:lnTo>
                    <a:pt x="2126617" y="1936395"/>
                  </a:lnTo>
                  <a:lnTo>
                    <a:pt x="2126617" y="28052"/>
                  </a:lnTo>
                  <a:close/>
                  <a:moveTo>
                    <a:pt x="0" y="238151"/>
                  </a:moveTo>
                  <a:lnTo>
                    <a:pt x="33594" y="204557"/>
                  </a:lnTo>
                  <a:lnTo>
                    <a:pt x="33594" y="2131948"/>
                  </a:lnTo>
                  <a:lnTo>
                    <a:pt x="1931064" y="2131948"/>
                  </a:lnTo>
                  <a:lnTo>
                    <a:pt x="1903012" y="2160000"/>
                  </a:lnTo>
                  <a:lnTo>
                    <a:pt x="0" y="2160000"/>
                  </a:lnTo>
                  <a:close/>
                </a:path>
              </a:pathLst>
            </a:custGeom>
            <a:noFill/>
            <a:ln w="3175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ea typeface="阿里巴巴普惠体 2.0 55 Regular" panose="00020600040101010101" pitchFamily="18" charset="-122"/>
              </a:endParaRPr>
            </a:p>
          </p:txBody>
        </p:sp>
      </p:grp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8DFDE1BF-5B4E-4280-9CE2-90E8235C9AEE}"/>
              </a:ext>
            </a:extLst>
          </p:cNvPr>
          <p:cNvSpPr/>
          <p:nvPr/>
        </p:nvSpPr>
        <p:spPr>
          <a:xfrm>
            <a:off x="1275142" y="1630420"/>
            <a:ext cx="9715113" cy="3662176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阿里巴巴普惠体 2.0 55 Regular" panose="00020600040101010101" pitchFamily="18" charset="-122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602B66EC-0D61-4BAE-9948-CF7301BD6295}"/>
              </a:ext>
            </a:extLst>
          </p:cNvPr>
          <p:cNvSpPr>
            <a:spLocks/>
          </p:cNvSpPr>
          <p:nvPr/>
        </p:nvSpPr>
        <p:spPr>
          <a:xfrm>
            <a:off x="914025" y="1270002"/>
            <a:ext cx="10363953" cy="4317999"/>
          </a:xfrm>
          <a:prstGeom prst="roundRect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阿里巴巴普惠体 2.0 55 Regular" panose="00020600040101010101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30BC71-B65D-4A83-A530-11B4A484C9A4}"/>
              </a:ext>
            </a:extLst>
          </p:cNvPr>
          <p:cNvSpPr txBox="1"/>
          <p:nvPr/>
        </p:nvSpPr>
        <p:spPr>
          <a:xfrm>
            <a:off x="3247292" y="2100455"/>
            <a:ext cx="715995" cy="1733680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zh-TW" altLang="en-US" sz="5333" b="1" spc="-400" dirty="0">
                <a:solidFill>
                  <a:schemeClr val="accent1"/>
                </a:solidFill>
                <a:latin typeface="+mj-ea"/>
                <a:ea typeface="+mj-ea"/>
                <a:cs typeface="阿里巴巴普惠体 2.0 115 Black" panose="00020600040101010101" pitchFamily="18" charset="-122"/>
              </a:rPr>
              <a:t>目錄</a:t>
            </a:r>
            <a:endParaRPr lang="en-US" altLang="zh-CN" sz="5333" b="1" spc="-400" dirty="0">
              <a:solidFill>
                <a:schemeClr val="accent1"/>
              </a:solidFill>
              <a:latin typeface="+mj-ea"/>
              <a:ea typeface="+mj-ea"/>
              <a:cs typeface="阿里巴巴普惠体 2.0 115 Black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C7DF949-E25A-4609-B2BB-66407B8C7540}"/>
              </a:ext>
            </a:extLst>
          </p:cNvPr>
          <p:cNvSpPr txBox="1"/>
          <p:nvPr/>
        </p:nvSpPr>
        <p:spPr>
          <a:xfrm>
            <a:off x="7067568" y="201691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solidFill>
                  <a:schemeClr val="accent1"/>
                </a:solidFill>
                <a:latin typeface="+mj-ea"/>
                <a:ea typeface="+mj-ea"/>
                <a:cs typeface="阿里巴巴普惠体 2.0 55 Regular" panose="00020600040101010101" pitchFamily="18" charset="-122"/>
              </a:rPr>
              <a:t>前言</a:t>
            </a:r>
            <a:endParaRPr lang="zh-CN" altLang="zh-CN" sz="3200" b="1" dirty="0">
              <a:solidFill>
                <a:schemeClr val="accent1"/>
              </a:solidFill>
              <a:latin typeface="+mj-ea"/>
              <a:ea typeface="+mj-ea"/>
              <a:cs typeface="阿里巴巴普惠体 2.0 55 Regular" panose="00020600040101010101" pitchFamily="18" charset="-122"/>
            </a:endParaRPr>
          </a:p>
        </p:txBody>
      </p:sp>
      <p:sp>
        <p:nvSpPr>
          <p:cNvPr id="39" name="Freeform 884">
            <a:extLst>
              <a:ext uri="{FF2B5EF4-FFF2-40B4-BE49-F238E27FC236}">
                <a16:creationId xmlns:a16="http://schemas.microsoft.com/office/drawing/2014/main" id="{A98E7E3C-4700-429F-95F8-526ABD772E41}"/>
              </a:ext>
            </a:extLst>
          </p:cNvPr>
          <p:cNvSpPr>
            <a:spLocks noChangeAspect="1"/>
          </p:cNvSpPr>
          <p:nvPr/>
        </p:nvSpPr>
        <p:spPr bwMode="auto">
          <a:xfrm rot="5400000" flipH="1">
            <a:off x="6639225" y="2130015"/>
            <a:ext cx="345396" cy="384000"/>
          </a:xfrm>
          <a:custGeom>
            <a:avLst/>
            <a:gdLst>
              <a:gd name="T0" fmla="*/ 85 w 170"/>
              <a:gd name="T1" fmla="*/ 0 h 189"/>
              <a:gd name="T2" fmla="*/ 0 w 170"/>
              <a:gd name="T3" fmla="*/ 189 h 189"/>
              <a:gd name="T4" fmla="*/ 64 w 170"/>
              <a:gd name="T5" fmla="*/ 137 h 189"/>
              <a:gd name="T6" fmla="*/ 106 w 170"/>
              <a:gd name="T7" fmla="*/ 137 h 189"/>
              <a:gd name="T8" fmla="*/ 170 w 170"/>
              <a:gd name="T9" fmla="*/ 189 h 189"/>
              <a:gd name="T10" fmla="*/ 85 w 170"/>
              <a:gd name="T1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89">
                <a:moveTo>
                  <a:pt x="85" y="0"/>
                </a:moveTo>
                <a:lnTo>
                  <a:pt x="0" y="189"/>
                </a:lnTo>
                <a:lnTo>
                  <a:pt x="64" y="137"/>
                </a:lnTo>
                <a:lnTo>
                  <a:pt x="106" y="137"/>
                </a:lnTo>
                <a:lnTo>
                  <a:pt x="170" y="189"/>
                </a:lnTo>
                <a:lnTo>
                  <a:pt x="85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>
              <a:ea typeface="阿里巴巴普惠体 2.0 55 Regular" panose="00020600040101010101" pitchFamily="18" charset="-122"/>
            </a:endParaRPr>
          </a:p>
        </p:txBody>
      </p:sp>
      <p:sp>
        <p:nvSpPr>
          <p:cNvPr id="42" name="Freeform 884">
            <a:extLst>
              <a:ext uri="{FF2B5EF4-FFF2-40B4-BE49-F238E27FC236}">
                <a16:creationId xmlns:a16="http://schemas.microsoft.com/office/drawing/2014/main" id="{9BAAF48A-5EAA-4116-B8E8-DC67AC1619AB}"/>
              </a:ext>
            </a:extLst>
          </p:cNvPr>
          <p:cNvSpPr>
            <a:spLocks noChangeAspect="1"/>
          </p:cNvSpPr>
          <p:nvPr/>
        </p:nvSpPr>
        <p:spPr bwMode="auto">
          <a:xfrm rot="5400000" flipH="1">
            <a:off x="6639225" y="3220222"/>
            <a:ext cx="345396" cy="384000"/>
          </a:xfrm>
          <a:custGeom>
            <a:avLst/>
            <a:gdLst>
              <a:gd name="T0" fmla="*/ 85 w 170"/>
              <a:gd name="T1" fmla="*/ 0 h 189"/>
              <a:gd name="T2" fmla="*/ 0 w 170"/>
              <a:gd name="T3" fmla="*/ 189 h 189"/>
              <a:gd name="T4" fmla="*/ 64 w 170"/>
              <a:gd name="T5" fmla="*/ 137 h 189"/>
              <a:gd name="T6" fmla="*/ 106 w 170"/>
              <a:gd name="T7" fmla="*/ 137 h 189"/>
              <a:gd name="T8" fmla="*/ 170 w 170"/>
              <a:gd name="T9" fmla="*/ 189 h 189"/>
              <a:gd name="T10" fmla="*/ 85 w 170"/>
              <a:gd name="T1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89">
                <a:moveTo>
                  <a:pt x="85" y="0"/>
                </a:moveTo>
                <a:lnTo>
                  <a:pt x="0" y="189"/>
                </a:lnTo>
                <a:lnTo>
                  <a:pt x="64" y="137"/>
                </a:lnTo>
                <a:lnTo>
                  <a:pt x="106" y="137"/>
                </a:lnTo>
                <a:lnTo>
                  <a:pt x="170" y="189"/>
                </a:lnTo>
                <a:lnTo>
                  <a:pt x="85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>
              <a:ea typeface="阿里巴巴普惠体 2.0 55 Regular" panose="00020600040101010101" pitchFamily="18" charset="-122"/>
            </a:endParaRPr>
          </a:p>
        </p:txBody>
      </p:sp>
      <p:sp>
        <p:nvSpPr>
          <p:cNvPr id="43" name="Freeform 884">
            <a:extLst>
              <a:ext uri="{FF2B5EF4-FFF2-40B4-BE49-F238E27FC236}">
                <a16:creationId xmlns:a16="http://schemas.microsoft.com/office/drawing/2014/main" id="{68F2C0D5-6A8B-4AF5-941C-A880D0AC85E4}"/>
              </a:ext>
            </a:extLst>
          </p:cNvPr>
          <p:cNvSpPr>
            <a:spLocks noChangeAspect="1"/>
          </p:cNvSpPr>
          <p:nvPr/>
        </p:nvSpPr>
        <p:spPr bwMode="auto">
          <a:xfrm rot="5400000" flipH="1">
            <a:off x="6639225" y="4357894"/>
            <a:ext cx="345396" cy="384000"/>
          </a:xfrm>
          <a:custGeom>
            <a:avLst/>
            <a:gdLst>
              <a:gd name="T0" fmla="*/ 85 w 170"/>
              <a:gd name="T1" fmla="*/ 0 h 189"/>
              <a:gd name="T2" fmla="*/ 0 w 170"/>
              <a:gd name="T3" fmla="*/ 189 h 189"/>
              <a:gd name="T4" fmla="*/ 64 w 170"/>
              <a:gd name="T5" fmla="*/ 137 h 189"/>
              <a:gd name="T6" fmla="*/ 106 w 170"/>
              <a:gd name="T7" fmla="*/ 137 h 189"/>
              <a:gd name="T8" fmla="*/ 170 w 170"/>
              <a:gd name="T9" fmla="*/ 189 h 189"/>
              <a:gd name="T10" fmla="*/ 85 w 170"/>
              <a:gd name="T11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189">
                <a:moveTo>
                  <a:pt x="85" y="0"/>
                </a:moveTo>
                <a:lnTo>
                  <a:pt x="0" y="189"/>
                </a:lnTo>
                <a:lnTo>
                  <a:pt x="64" y="137"/>
                </a:lnTo>
                <a:lnTo>
                  <a:pt x="106" y="137"/>
                </a:lnTo>
                <a:lnTo>
                  <a:pt x="170" y="189"/>
                </a:lnTo>
                <a:lnTo>
                  <a:pt x="85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>
              <a:ea typeface="阿里巴巴普惠体 2.0 55 Regular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0E1AAF-DE07-4824-B12F-31C9A457A2C5}"/>
              </a:ext>
            </a:extLst>
          </p:cNvPr>
          <p:cNvSpPr txBox="1"/>
          <p:nvPr/>
        </p:nvSpPr>
        <p:spPr>
          <a:xfrm>
            <a:off x="5993124" y="2066899"/>
            <a:ext cx="53091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67" dirty="0">
                <a:solidFill>
                  <a:schemeClr val="accent1"/>
                </a:solidFill>
                <a:latin typeface="+mj-ea"/>
                <a:ea typeface="+mj-ea"/>
              </a:rPr>
              <a:t>01</a:t>
            </a:r>
            <a:endParaRPr lang="zh-CN" altLang="en-US" sz="2667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A9B6236-07C8-4A31-A6D4-596CE6C0D1AB}"/>
              </a:ext>
            </a:extLst>
          </p:cNvPr>
          <p:cNvSpPr txBox="1"/>
          <p:nvPr/>
        </p:nvSpPr>
        <p:spPr>
          <a:xfrm>
            <a:off x="5993124" y="3166105"/>
            <a:ext cx="53091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67" dirty="0">
                <a:solidFill>
                  <a:schemeClr val="accent1"/>
                </a:solidFill>
                <a:latin typeface="+mj-ea"/>
                <a:ea typeface="+mj-ea"/>
              </a:rPr>
              <a:t>02</a:t>
            </a:r>
            <a:endParaRPr lang="zh-CN" altLang="en-US" sz="2667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05B6A29-5595-4CA1-B4AA-519079B37DD0}"/>
              </a:ext>
            </a:extLst>
          </p:cNvPr>
          <p:cNvSpPr txBox="1"/>
          <p:nvPr/>
        </p:nvSpPr>
        <p:spPr>
          <a:xfrm>
            <a:off x="5993124" y="4266743"/>
            <a:ext cx="53091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67" dirty="0">
                <a:solidFill>
                  <a:schemeClr val="accent1"/>
                </a:solidFill>
                <a:latin typeface="+mj-ea"/>
                <a:ea typeface="+mj-ea"/>
              </a:rPr>
              <a:t>03</a:t>
            </a:r>
            <a:endParaRPr lang="zh-CN" altLang="en-US" sz="2667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B4737D-AA06-4ECC-B88A-236FAE3F777B}"/>
              </a:ext>
            </a:extLst>
          </p:cNvPr>
          <p:cNvSpPr txBox="1"/>
          <p:nvPr/>
        </p:nvSpPr>
        <p:spPr>
          <a:xfrm rot="16200000">
            <a:off x="3304493" y="3385961"/>
            <a:ext cx="553998" cy="11755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+mn-ea"/>
                <a:cs typeface="阿里巴巴普惠体 2.0 55 Regular" panose="00020600040101010101" pitchFamily="18" charset="-122"/>
              </a:rPr>
              <a:t>contents</a:t>
            </a:r>
            <a:endParaRPr lang="zh-CN" altLang="en-US" sz="2400" dirty="0">
              <a:solidFill>
                <a:schemeClr val="accent1"/>
              </a:solidFill>
              <a:latin typeface="+mn-ea"/>
              <a:cs typeface="阿里巴巴普惠体 2.0 55 Regular" panose="00020600040101010101" pitchFamily="18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7A91DC5-15AC-8068-B18B-7EB8B27D6818}"/>
              </a:ext>
            </a:extLst>
          </p:cNvPr>
          <p:cNvSpPr txBox="1"/>
          <p:nvPr/>
        </p:nvSpPr>
        <p:spPr>
          <a:xfrm>
            <a:off x="7021683" y="316610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solidFill>
                  <a:schemeClr val="accent1"/>
                </a:solidFill>
                <a:latin typeface="+mj-ea"/>
                <a:ea typeface="+mj-ea"/>
                <a:cs typeface="阿里巴巴普惠体 2.0 55 Regular" panose="00020600040101010101" pitchFamily="18" charset="-122"/>
              </a:rPr>
              <a:t>員工招募</a:t>
            </a:r>
            <a:endParaRPr lang="zh-CN" altLang="zh-CN" sz="3200" b="1" dirty="0">
              <a:solidFill>
                <a:schemeClr val="accent1"/>
              </a:solidFill>
              <a:latin typeface="+mj-ea"/>
              <a:ea typeface="+mj-ea"/>
              <a:cs typeface="阿里巴巴普惠体 2.0 55 Regular" panose="00020600040101010101" pitchFamily="18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56AE8A2-BB82-11FF-6CEB-49D42C391EBE}"/>
              </a:ext>
            </a:extLst>
          </p:cNvPr>
          <p:cNvSpPr txBox="1"/>
          <p:nvPr/>
        </p:nvSpPr>
        <p:spPr>
          <a:xfrm>
            <a:off x="7021683" y="4321769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solidFill>
                  <a:schemeClr val="accent1"/>
                </a:solidFill>
                <a:latin typeface="+mj-ea"/>
                <a:ea typeface="+mj-ea"/>
                <a:cs typeface="阿里巴巴普惠体 2.0 55 Regular" panose="00020600040101010101" pitchFamily="18" charset="-122"/>
              </a:rPr>
              <a:t>總結與建議</a:t>
            </a:r>
            <a:endParaRPr lang="zh-CN" altLang="zh-CN" sz="3200" b="1" dirty="0">
              <a:solidFill>
                <a:schemeClr val="accent1"/>
              </a:solidFill>
              <a:latin typeface="+mj-ea"/>
              <a:ea typeface="+mj-ea"/>
              <a:cs typeface="阿里巴巴普惠体 2.0 55 Regular" panose="00020600040101010101" pitchFamily="18" charset="-122"/>
            </a:endParaRPr>
          </a:p>
        </p:txBody>
      </p:sp>
      <p:sp>
        <p:nvSpPr>
          <p:cNvPr id="49" name="文本框 3">
            <a:extLst>
              <a:ext uri="{FF2B5EF4-FFF2-40B4-BE49-F238E27FC236}">
                <a16:creationId xmlns:a16="http://schemas.microsoft.com/office/drawing/2014/main" id="{8B4831FF-C2C0-4925-89B1-A6D9CA71772A}"/>
              </a:ext>
            </a:extLst>
          </p:cNvPr>
          <p:cNvSpPr txBox="1"/>
          <p:nvPr/>
        </p:nvSpPr>
        <p:spPr>
          <a:xfrm>
            <a:off x="11165307" y="211756"/>
            <a:ext cx="895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+mj-ea"/>
                <a:ea typeface="+mj-ea"/>
              </a:rPr>
              <a:t>PAGE </a:t>
            </a:r>
            <a:r>
              <a:rPr lang="en-US" altLang="zh-TW" sz="1600" dirty="0">
                <a:latin typeface="+mj-ea"/>
                <a:ea typeface="+mj-ea"/>
              </a:rPr>
              <a:t>2</a:t>
            </a:r>
            <a:endParaRPr lang="zh-CN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6999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D10E6E36-609A-55F6-29A6-9240C400C49C}"/>
              </a:ext>
            </a:extLst>
          </p:cNvPr>
          <p:cNvSpPr/>
          <p:nvPr/>
        </p:nvSpPr>
        <p:spPr>
          <a:xfrm>
            <a:off x="723900" y="2232765"/>
            <a:ext cx="2392471" cy="2392471"/>
          </a:xfrm>
          <a:prstGeom prst="ellipse">
            <a:avLst/>
          </a:prstGeom>
          <a:gradFill flip="none" rotWithShape="1">
            <a:gsLst>
              <a:gs pos="100000">
                <a:schemeClr val="accent1"/>
              </a:gs>
              <a:gs pos="7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381000" dist="76200" dir="1800000" algn="tl" rotWithShape="0">
              <a:schemeClr val="accent1">
                <a:lumMod val="75000"/>
                <a:alpha val="3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latin typeface="+mj-ea"/>
                <a:ea typeface="+mj-ea"/>
                <a:cs typeface="+mn-ea"/>
                <a:sym typeface="+mn-lt"/>
              </a:rPr>
              <a:t>1</a:t>
            </a:r>
            <a:endParaRPr lang="zh-CN" altLang="en-US" sz="4400" b="1" dirty="0"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80D55D-630A-4A48-0FEB-DA0B16BEBFC0}"/>
              </a:ext>
            </a:extLst>
          </p:cNvPr>
          <p:cNvSpPr txBox="1"/>
          <p:nvPr/>
        </p:nvSpPr>
        <p:spPr>
          <a:xfrm>
            <a:off x="3356106" y="3013502"/>
            <a:ext cx="5479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solidFill>
                  <a:schemeClr val="accent1"/>
                </a:solidFill>
                <a:latin typeface="+mj-ea"/>
                <a:ea typeface="+mj-ea"/>
                <a:sym typeface="+mn-lt"/>
              </a:rPr>
              <a:t>前言</a:t>
            </a:r>
            <a:endParaRPr lang="zh-CN" altLang="en-US" sz="4800" b="1" dirty="0">
              <a:solidFill>
                <a:schemeClr val="accent1"/>
              </a:solidFill>
              <a:latin typeface="+mj-ea"/>
              <a:ea typeface="+mj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A9F7D2F-8BED-A12B-B211-97802DCAB863}"/>
              </a:ext>
            </a:extLst>
          </p:cNvPr>
          <p:cNvSpPr/>
          <p:nvPr/>
        </p:nvSpPr>
        <p:spPr>
          <a:xfrm>
            <a:off x="10487492" y="-426802"/>
            <a:ext cx="2489670" cy="2489670"/>
          </a:xfrm>
          <a:prstGeom prst="ellipse">
            <a:avLst/>
          </a:prstGeom>
          <a:gradFill>
            <a:gsLst>
              <a:gs pos="100000">
                <a:schemeClr val="accent1">
                  <a:lumMod val="100000"/>
                  <a:alpha val="0"/>
                </a:schemeClr>
              </a:gs>
              <a:gs pos="0">
                <a:schemeClr val="accent2">
                  <a:lumMod val="100000"/>
                  <a:alpha val="25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0B86C59-F02B-7EFC-44EF-624E2210DB80}"/>
              </a:ext>
            </a:extLst>
          </p:cNvPr>
          <p:cNvSpPr/>
          <p:nvPr/>
        </p:nvSpPr>
        <p:spPr>
          <a:xfrm>
            <a:off x="-5567" y="5399066"/>
            <a:ext cx="1458934" cy="1458934"/>
          </a:xfrm>
          <a:prstGeom prst="ellipse">
            <a:avLst/>
          </a:prstGeom>
          <a:gradFill>
            <a:gsLst>
              <a:gs pos="100000">
                <a:schemeClr val="accent1">
                  <a:lumMod val="100000"/>
                  <a:alpha val="0"/>
                </a:schemeClr>
              </a:gs>
              <a:gs pos="0">
                <a:schemeClr val="accent2">
                  <a:lumMod val="100000"/>
                  <a:alpha val="25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F59D701-C247-2C7D-221F-EF69198C880D}"/>
              </a:ext>
            </a:extLst>
          </p:cNvPr>
          <p:cNvSpPr/>
          <p:nvPr/>
        </p:nvSpPr>
        <p:spPr>
          <a:xfrm>
            <a:off x="1000601" y="1698134"/>
            <a:ext cx="729467" cy="729467"/>
          </a:xfrm>
          <a:prstGeom prst="ellipse">
            <a:avLst/>
          </a:prstGeom>
          <a:gradFill>
            <a:gsLst>
              <a:gs pos="100000">
                <a:schemeClr val="accent1">
                  <a:lumMod val="100000"/>
                  <a:alpha val="0"/>
                </a:schemeClr>
              </a:gs>
              <a:gs pos="0">
                <a:schemeClr val="accent2">
                  <a:lumMod val="100000"/>
                  <a:alpha val="25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2992445-77FD-E2B6-30B3-CD7C17321F9D}"/>
              </a:ext>
            </a:extLst>
          </p:cNvPr>
          <p:cNvSpPr/>
          <p:nvPr/>
        </p:nvSpPr>
        <p:spPr>
          <a:xfrm>
            <a:off x="8447933" y="3402211"/>
            <a:ext cx="729467" cy="729467"/>
          </a:xfrm>
          <a:prstGeom prst="ellipse">
            <a:avLst/>
          </a:prstGeom>
          <a:gradFill>
            <a:gsLst>
              <a:gs pos="100000">
                <a:schemeClr val="accent1">
                  <a:lumMod val="100000"/>
                  <a:alpha val="0"/>
                </a:schemeClr>
              </a:gs>
              <a:gs pos="0">
                <a:schemeClr val="accent2">
                  <a:lumMod val="100000"/>
                  <a:alpha val="25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3D345F7-0ACC-F187-87E6-124A42832F46}"/>
              </a:ext>
            </a:extLst>
          </p:cNvPr>
          <p:cNvSpPr/>
          <p:nvPr/>
        </p:nvSpPr>
        <p:spPr>
          <a:xfrm>
            <a:off x="2698226" y="154278"/>
            <a:ext cx="1241558" cy="1241558"/>
          </a:xfrm>
          <a:prstGeom prst="ellipse">
            <a:avLst/>
          </a:prstGeom>
          <a:gradFill>
            <a:gsLst>
              <a:gs pos="100000">
                <a:schemeClr val="accent1">
                  <a:lumMod val="100000"/>
                  <a:alpha val="0"/>
                </a:schemeClr>
              </a:gs>
              <a:gs pos="0">
                <a:schemeClr val="accent2">
                  <a:lumMod val="100000"/>
                  <a:alpha val="25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3">
            <a:extLst>
              <a:ext uri="{FF2B5EF4-FFF2-40B4-BE49-F238E27FC236}">
                <a16:creationId xmlns:a16="http://schemas.microsoft.com/office/drawing/2014/main" id="{F63E013A-50F1-4F95-9B46-9D83B026FA31}"/>
              </a:ext>
            </a:extLst>
          </p:cNvPr>
          <p:cNvSpPr txBox="1"/>
          <p:nvPr/>
        </p:nvSpPr>
        <p:spPr>
          <a:xfrm>
            <a:off x="11165307" y="211756"/>
            <a:ext cx="895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+mj-ea"/>
                <a:ea typeface="+mj-ea"/>
              </a:rPr>
              <a:t>PAGE </a:t>
            </a:r>
            <a:r>
              <a:rPr lang="en-US" altLang="zh-TW" sz="1600" dirty="0">
                <a:latin typeface="+mj-ea"/>
                <a:ea typeface="+mj-ea"/>
              </a:rPr>
              <a:t>3</a:t>
            </a:r>
            <a:endParaRPr lang="zh-CN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79160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0B8054E-4FFC-7BBF-1F02-ECAEA051AA95}"/>
              </a:ext>
            </a:extLst>
          </p:cNvPr>
          <p:cNvSpPr txBox="1"/>
          <p:nvPr/>
        </p:nvSpPr>
        <p:spPr>
          <a:xfrm>
            <a:off x="11165307" y="211756"/>
            <a:ext cx="895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+mj-ea"/>
                <a:ea typeface="+mj-ea"/>
              </a:rPr>
              <a:t>PAGE </a:t>
            </a:r>
            <a:r>
              <a:rPr lang="en-US" altLang="zh-TW" sz="1600" dirty="0">
                <a:latin typeface="+mj-ea"/>
                <a:ea typeface="+mj-ea"/>
              </a:rPr>
              <a:t>4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86522D2-B5E2-579D-38BD-10836BC220F7}"/>
              </a:ext>
            </a:extLst>
          </p:cNvPr>
          <p:cNvSpPr txBox="1"/>
          <p:nvPr/>
        </p:nvSpPr>
        <p:spPr>
          <a:xfrm>
            <a:off x="7355404" y="1211287"/>
            <a:ext cx="789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</a:rPr>
              <a:t>01.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8B6202B-EBFC-3F64-7161-5FE2DAE51809}"/>
              </a:ext>
            </a:extLst>
          </p:cNvPr>
          <p:cNvSpPr txBox="1"/>
          <p:nvPr/>
        </p:nvSpPr>
        <p:spPr>
          <a:xfrm>
            <a:off x="7355404" y="3768697"/>
            <a:ext cx="789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</a:rPr>
              <a:t>02.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6" name="TextBox 56">
            <a:extLst>
              <a:ext uri="{FF2B5EF4-FFF2-40B4-BE49-F238E27FC236}">
                <a16:creationId xmlns:a16="http://schemas.microsoft.com/office/drawing/2014/main" id="{B4BCDC88-7ED7-9261-E619-836D1B885AFD}"/>
              </a:ext>
            </a:extLst>
          </p:cNvPr>
          <p:cNvSpPr txBox="1"/>
          <p:nvPr/>
        </p:nvSpPr>
        <p:spPr>
          <a:xfrm>
            <a:off x="7355404" y="1706594"/>
            <a:ext cx="421429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+mn-ea"/>
              </a:defRPr>
            </a:lvl1pPr>
          </a:lstStyle>
          <a:p>
            <a:r>
              <a:rPr lang="zh-TW" altLang="en-US" dirty="0"/>
              <a:t>友達光電成立於</a:t>
            </a:r>
            <a:r>
              <a:rPr lang="en-US" altLang="zh-TW" dirty="0"/>
              <a:t>1996</a:t>
            </a:r>
            <a:r>
              <a:rPr lang="zh-TW" altLang="en-US" dirty="0"/>
              <a:t>年，為一家以技術為動力、充滿熱忱的公司，致力將創新推至極致，發展具有先進技術含量的產品和解決方案服務。凝聚集團的實力，友達旗下涵蓋顯示科技、系統解決方案、智慧製造、醫療照護與綠色能源等事業領域。友達總部位於台灣，營運據點遍及亞洲、美國與歐洲，目前全球員工約</a:t>
            </a:r>
            <a:r>
              <a:rPr lang="en-US" altLang="zh-TW" dirty="0"/>
              <a:t>38,000</a:t>
            </a:r>
            <a:r>
              <a:rPr lang="zh-TW" altLang="en-US" dirty="0"/>
              <a:t>人。</a:t>
            </a:r>
            <a:endParaRPr lang="en-US" altLang="zh-CN" dirty="0">
              <a:sym typeface="+mn-lt"/>
            </a:endParaRPr>
          </a:p>
        </p:txBody>
      </p:sp>
      <p:sp>
        <p:nvSpPr>
          <p:cNvPr id="17" name="TextBox 56">
            <a:extLst>
              <a:ext uri="{FF2B5EF4-FFF2-40B4-BE49-F238E27FC236}">
                <a16:creationId xmlns:a16="http://schemas.microsoft.com/office/drawing/2014/main" id="{70DC0F8B-5089-C3FE-E88A-F56B925CB250}"/>
              </a:ext>
            </a:extLst>
          </p:cNvPr>
          <p:cNvSpPr txBox="1"/>
          <p:nvPr/>
        </p:nvSpPr>
        <p:spPr>
          <a:xfrm>
            <a:off x="7355404" y="4270151"/>
            <a:ext cx="42142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+mn-ea"/>
              </a:defRPr>
            </a:lvl1pPr>
          </a:lstStyle>
          <a:p>
            <a:r>
              <a:rPr lang="zh-TW" altLang="en-US" dirty="0"/>
              <a:t>友達致力於</a:t>
            </a:r>
            <a:r>
              <a:rPr lang="en-US" altLang="zh-TW" dirty="0"/>
              <a:t>ESG</a:t>
            </a:r>
            <a:r>
              <a:rPr lang="zh-TW" altLang="en-US" dirty="0"/>
              <a:t>永續發展，獲得道瓊世界永續性指數成份股</a:t>
            </a:r>
            <a:r>
              <a:rPr lang="en-US" altLang="zh-TW" dirty="0"/>
              <a:t>13</a:t>
            </a:r>
            <a:r>
              <a:rPr lang="zh-TW" altLang="en-US" dirty="0"/>
              <a:t>年入選之肯定，亦自</a:t>
            </a:r>
            <a:r>
              <a:rPr lang="en-US" altLang="zh-TW" dirty="0"/>
              <a:t>2018</a:t>
            </a:r>
            <a:r>
              <a:rPr lang="zh-TW" altLang="en-US" dirty="0"/>
              <a:t>年起連續每年入選彭博性別平等指數。持續精進智慧製造、落實綠色生產，獲世界經濟論壇評選為「全球燈塔工廠」，更獲美國製造協會「製造領導獎」，也獲得美國</a:t>
            </a:r>
            <a:r>
              <a:rPr lang="en-US" altLang="zh-TW" dirty="0"/>
              <a:t>《</a:t>
            </a:r>
            <a:r>
              <a:rPr lang="zh-TW" altLang="en-US" dirty="0"/>
              <a:t>富比世</a:t>
            </a:r>
            <a:r>
              <a:rPr lang="en-US" altLang="zh-TW" dirty="0"/>
              <a:t>》</a:t>
            </a:r>
            <a:r>
              <a:rPr lang="zh-TW" altLang="en-US" dirty="0"/>
              <a:t>「全球最佳雇主」的高度肯定。</a:t>
            </a:r>
            <a:endParaRPr lang="en-US" altLang="zh-CN" dirty="0"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41D6FA6-75D4-9B2C-6E8B-503090602758}"/>
              </a:ext>
            </a:extLst>
          </p:cNvPr>
          <p:cNvSpPr txBox="1"/>
          <p:nvPr/>
        </p:nvSpPr>
        <p:spPr>
          <a:xfrm>
            <a:off x="936899" y="211756"/>
            <a:ext cx="2358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accent1"/>
                </a:solidFill>
                <a:latin typeface="+mj-ea"/>
                <a:ea typeface="+mj-ea"/>
              </a:rPr>
              <a:t>公司簡介</a:t>
            </a:r>
            <a:endParaRPr lang="zh-CN" altLang="en-US" sz="2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37E2EAA-CDB5-17E2-53F5-6BB7C04B55F0}"/>
              </a:ext>
            </a:extLst>
          </p:cNvPr>
          <p:cNvSpPr/>
          <p:nvPr/>
        </p:nvSpPr>
        <p:spPr>
          <a:xfrm>
            <a:off x="398846" y="211756"/>
            <a:ext cx="492154" cy="4921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pic>
        <p:nvPicPr>
          <p:cNvPr id="34" name="图片 33" descr="图标&#10;&#10;描述已自动生成">
            <a:extLst>
              <a:ext uri="{FF2B5EF4-FFF2-40B4-BE49-F238E27FC236}">
                <a16:creationId xmlns:a16="http://schemas.microsoft.com/office/drawing/2014/main" id="{152190C6-B4FD-4AA5-BBF2-03CB3D2FA58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979" y="260644"/>
            <a:ext cx="363888" cy="3638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58609E9-C008-BE3A-8C36-35D722BC5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979" y="1901856"/>
            <a:ext cx="5946304" cy="353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50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梯形 133">
            <a:extLst>
              <a:ext uri="{FF2B5EF4-FFF2-40B4-BE49-F238E27FC236}">
                <a16:creationId xmlns:a16="http://schemas.microsoft.com/office/drawing/2014/main" id="{906D90E2-7966-AD14-611D-B2748EE4AAA5}"/>
              </a:ext>
            </a:extLst>
          </p:cNvPr>
          <p:cNvSpPr/>
          <p:nvPr/>
        </p:nvSpPr>
        <p:spPr>
          <a:xfrm>
            <a:off x="-1906621" y="4882024"/>
            <a:ext cx="16537021" cy="1975976"/>
          </a:xfrm>
          <a:prstGeom prst="trapezoid">
            <a:avLst>
              <a:gd name="adj" fmla="val 77941"/>
            </a:avLst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Freeform 476">
            <a:extLst>
              <a:ext uri="{FF2B5EF4-FFF2-40B4-BE49-F238E27FC236}">
                <a16:creationId xmlns:a16="http://schemas.microsoft.com/office/drawing/2014/main" id="{06450833-A435-053F-3329-BC1450321184}"/>
              </a:ext>
            </a:extLst>
          </p:cNvPr>
          <p:cNvSpPr/>
          <p:nvPr/>
        </p:nvSpPr>
        <p:spPr>
          <a:xfrm>
            <a:off x="6396034" y="889000"/>
            <a:ext cx="715378" cy="796778"/>
          </a:xfrm>
          <a:custGeom>
            <a:avLst/>
            <a:gdLst>
              <a:gd name="connsiteX0" fmla="*/ 309390 w 715378"/>
              <a:gd name="connsiteY0" fmla="*/ 11393 h 796778"/>
              <a:gd name="connsiteX1" fmla="*/ 59701 w 715378"/>
              <a:gd name="connsiteY1" fmla="*/ 136238 h 796778"/>
              <a:gd name="connsiteX2" fmla="*/ 0 w 715378"/>
              <a:gd name="connsiteY2" fmla="*/ 232836 h 796778"/>
              <a:gd name="connsiteX3" fmla="*/ 0 w 715378"/>
              <a:gd name="connsiteY3" fmla="*/ 563925 h 796778"/>
              <a:gd name="connsiteX4" fmla="*/ 59701 w 715378"/>
              <a:gd name="connsiteY4" fmla="*/ 660523 h 796778"/>
              <a:gd name="connsiteX5" fmla="*/ 309390 w 715378"/>
              <a:gd name="connsiteY5" fmla="*/ 785368 h 796778"/>
              <a:gd name="connsiteX6" fmla="*/ 405988 w 715378"/>
              <a:gd name="connsiteY6" fmla="*/ 785368 h 796778"/>
              <a:gd name="connsiteX7" fmla="*/ 655677 w 715378"/>
              <a:gd name="connsiteY7" fmla="*/ 660523 h 796778"/>
              <a:gd name="connsiteX8" fmla="*/ 715378 w 715378"/>
              <a:gd name="connsiteY8" fmla="*/ 563925 h 796778"/>
              <a:gd name="connsiteX9" fmla="*/ 715378 w 715378"/>
              <a:gd name="connsiteY9" fmla="*/ 232836 h 796778"/>
              <a:gd name="connsiteX10" fmla="*/ 655677 w 715378"/>
              <a:gd name="connsiteY10" fmla="*/ 136238 h 796778"/>
              <a:gd name="connsiteX11" fmla="*/ 405988 w 715378"/>
              <a:gd name="connsiteY11" fmla="*/ 11393 h 796778"/>
              <a:gd name="connsiteX12" fmla="*/ 309390 w 715378"/>
              <a:gd name="connsiteY12" fmla="*/ 11393 h 79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5378" h="796778">
                <a:moveTo>
                  <a:pt x="309390" y="11393"/>
                </a:moveTo>
                <a:lnTo>
                  <a:pt x="59701" y="136238"/>
                </a:lnTo>
                <a:cubicBezTo>
                  <a:pt x="23104" y="154536"/>
                  <a:pt x="0" y="191919"/>
                  <a:pt x="0" y="232836"/>
                </a:cubicBezTo>
                <a:lnTo>
                  <a:pt x="0" y="563925"/>
                </a:lnTo>
                <a:cubicBezTo>
                  <a:pt x="0" y="604842"/>
                  <a:pt x="23104" y="642225"/>
                  <a:pt x="59701" y="660523"/>
                </a:cubicBezTo>
                <a:lnTo>
                  <a:pt x="309390" y="785368"/>
                </a:lnTo>
                <a:cubicBezTo>
                  <a:pt x="339819" y="800582"/>
                  <a:pt x="375559" y="800582"/>
                  <a:pt x="405988" y="785368"/>
                </a:cubicBezTo>
                <a:lnTo>
                  <a:pt x="655677" y="660523"/>
                </a:lnTo>
                <a:cubicBezTo>
                  <a:pt x="692274" y="642225"/>
                  <a:pt x="715378" y="604842"/>
                  <a:pt x="715378" y="563925"/>
                </a:cubicBezTo>
                <a:lnTo>
                  <a:pt x="715378" y="232836"/>
                </a:lnTo>
                <a:cubicBezTo>
                  <a:pt x="715378" y="191919"/>
                  <a:pt x="692274" y="154536"/>
                  <a:pt x="655677" y="136238"/>
                </a:cubicBezTo>
                <a:lnTo>
                  <a:pt x="405988" y="11393"/>
                </a:lnTo>
                <a:cubicBezTo>
                  <a:pt x="375608" y="-3797"/>
                  <a:pt x="339770" y="-3797"/>
                  <a:pt x="309390" y="11393"/>
                </a:cubicBezTo>
              </a:path>
            </a:pathLst>
          </a:custGeom>
          <a:noFill/>
          <a:ln w="25400">
            <a:solidFill>
              <a:schemeClr val="lt1">
                <a:hueOff val="0"/>
                <a:satOff val="0"/>
                <a:lumOff val="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4240" tIns="434931" rIns="394240" bIns="434931" numCol="1" spcCol="1270" anchor="ctr" anchorCtr="0">
            <a:noAutofit/>
          </a:bodyPr>
          <a:lstStyle/>
          <a:p>
            <a:pPr marL="0" marR="0" lvl="0" indent="0" algn="ctr" defTabSz="1422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959384E5-296E-301B-1BA0-38E9C5BDB760}"/>
              </a:ext>
            </a:extLst>
          </p:cNvPr>
          <p:cNvGrpSpPr/>
          <p:nvPr/>
        </p:nvGrpSpPr>
        <p:grpSpPr>
          <a:xfrm>
            <a:off x="723900" y="438723"/>
            <a:ext cx="10731500" cy="584775"/>
            <a:chOff x="723900" y="438723"/>
            <a:chExt cx="10731500" cy="584775"/>
          </a:xfrm>
        </p:grpSpPr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867E0130-042A-4FA3-2363-7E080A6A4154}"/>
                </a:ext>
              </a:extLst>
            </p:cNvPr>
            <p:cNvSpPr txBox="1"/>
            <p:nvPr/>
          </p:nvSpPr>
          <p:spPr>
            <a:xfrm>
              <a:off x="723900" y="438723"/>
              <a:ext cx="4301066" cy="58477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>
              <a:defPPr>
                <a:defRPr lang="zh-CN"/>
              </a:defPPr>
              <a:lvl1pPr>
                <a:defRPr sz="3200">
                  <a:gradFill flip="none" rotWithShape="1">
                    <a:gsLst>
                      <a:gs pos="100000">
                        <a:schemeClr val="accent1">
                          <a:lumMod val="97000"/>
                          <a:lumOff val="3000"/>
                        </a:schemeClr>
                      </a:gs>
                      <a:gs pos="70000">
                        <a:schemeClr val="accent2">
                          <a:lumMod val="100000"/>
                        </a:scheme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+mj-ea"/>
                  <a:ea typeface="+mj-ea"/>
                  <a:cs typeface="+mn-ea"/>
                </a:defRPr>
              </a:lvl1pPr>
            </a:lstStyle>
            <a:p>
              <a:r>
                <a:rPr lang="zh-TW" altLang="en-US" dirty="0">
                  <a:sym typeface="+mn-lt"/>
                </a:rPr>
                <a:t>招募團隊組成</a:t>
              </a:r>
              <a:endParaRPr lang="zh-CN" altLang="en-US" dirty="0">
                <a:sym typeface="+mn-lt"/>
              </a:endParaRPr>
            </a:p>
          </p:txBody>
        </p: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8AC16AD5-A6DF-83BD-A361-A5D1BB56DC4F}"/>
                </a:ext>
              </a:extLst>
            </p:cNvPr>
            <p:cNvGrpSpPr/>
            <p:nvPr/>
          </p:nvGrpSpPr>
          <p:grpSpPr>
            <a:xfrm>
              <a:off x="736601" y="1023498"/>
              <a:ext cx="10718799" cy="0"/>
              <a:chOff x="736601" y="1023498"/>
              <a:chExt cx="10718799" cy="0"/>
            </a:xfrm>
          </p:grpSpPr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00C07850-DAE8-84BE-32E5-2602B7A6DC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601" y="1023498"/>
                <a:ext cx="10718799" cy="0"/>
              </a:xfrm>
              <a:prstGeom prst="line">
                <a:avLst/>
              </a:prstGeom>
              <a:ln w="15875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108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0CAAA7D7-16D4-5C8B-7118-32497E21B2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601" y="1023498"/>
                <a:ext cx="745067" cy="0"/>
              </a:xfrm>
              <a:prstGeom prst="line">
                <a:avLst/>
              </a:prstGeom>
              <a:ln w="63500" cap="rnd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10800000" scaled="1"/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7" name="矩形: 圆角 246">
            <a:extLst>
              <a:ext uri="{FF2B5EF4-FFF2-40B4-BE49-F238E27FC236}">
                <a16:creationId xmlns:a16="http://schemas.microsoft.com/office/drawing/2014/main" id="{9DD6CA2B-4F41-47A8-E4ED-8230BCD45835}"/>
              </a:ext>
            </a:extLst>
          </p:cNvPr>
          <p:cNvSpPr/>
          <p:nvPr/>
        </p:nvSpPr>
        <p:spPr>
          <a:xfrm>
            <a:off x="2971845" y="1851148"/>
            <a:ext cx="1777826" cy="826163"/>
          </a:xfrm>
          <a:prstGeom prst="roundRect">
            <a:avLst>
              <a:gd name="adj" fmla="val 8600"/>
            </a:avLst>
          </a:prstGeom>
          <a:solidFill>
            <a:srgbClr val="FFFFFF"/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09" name="组合 308">
            <a:extLst>
              <a:ext uri="{FF2B5EF4-FFF2-40B4-BE49-F238E27FC236}">
                <a16:creationId xmlns:a16="http://schemas.microsoft.com/office/drawing/2014/main" id="{A9ED71E6-1100-E994-E416-898521261E8B}"/>
              </a:ext>
            </a:extLst>
          </p:cNvPr>
          <p:cNvGrpSpPr/>
          <p:nvPr/>
        </p:nvGrpSpPr>
        <p:grpSpPr>
          <a:xfrm>
            <a:off x="723900" y="1439695"/>
            <a:ext cx="10797213" cy="3932403"/>
            <a:chOff x="723900" y="1439695"/>
            <a:chExt cx="10797213" cy="3932403"/>
          </a:xfrm>
          <a:effectLst>
            <a:reflection blurRad="355600" stA="10000" endPos="55000" dist="139700" dir="5400000" sy="-100000" algn="bl" rotWithShape="0"/>
          </a:effectLst>
        </p:grpSpPr>
        <p:sp>
          <p:nvSpPr>
            <p:cNvPr id="253" name="矩形: 圆角 252">
              <a:extLst>
                <a:ext uri="{FF2B5EF4-FFF2-40B4-BE49-F238E27FC236}">
                  <a16:creationId xmlns:a16="http://schemas.microsoft.com/office/drawing/2014/main" id="{D6209283-CA2C-D396-CF2F-B0647262FCB1}"/>
                </a:ext>
              </a:extLst>
            </p:cNvPr>
            <p:cNvSpPr/>
            <p:nvPr/>
          </p:nvSpPr>
          <p:spPr>
            <a:xfrm>
              <a:off x="723900" y="1439695"/>
              <a:ext cx="10797213" cy="3932403"/>
            </a:xfrm>
            <a:prstGeom prst="roundRect">
              <a:avLst>
                <a:gd name="adj" fmla="val 3395"/>
              </a:avLst>
            </a:prstGeom>
            <a:gradFill flip="none" rotWithShape="1"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0">
                  <a:schemeClr val="accent1">
                    <a:lumMod val="10000"/>
                    <a:lumOff val="90000"/>
                  </a:schemeClr>
                </a:gs>
              </a:gsLst>
              <a:lin ang="5400000" scaled="1"/>
              <a:tileRect/>
            </a:gradFill>
            <a:ln>
              <a:gradFill flip="none" rotWithShape="1">
                <a:gsLst>
                  <a:gs pos="0">
                    <a:schemeClr val="accent1"/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275" name="组合 274">
              <a:extLst>
                <a:ext uri="{FF2B5EF4-FFF2-40B4-BE49-F238E27FC236}">
                  <a16:creationId xmlns:a16="http://schemas.microsoft.com/office/drawing/2014/main" id="{75028FFB-443E-8996-587E-A163C70A202D}"/>
                </a:ext>
              </a:extLst>
            </p:cNvPr>
            <p:cNvGrpSpPr/>
            <p:nvPr/>
          </p:nvGrpSpPr>
          <p:grpSpPr>
            <a:xfrm>
              <a:off x="2124506" y="1997899"/>
              <a:ext cx="8226185" cy="826163"/>
              <a:chOff x="2124506" y="1997899"/>
              <a:chExt cx="8226185" cy="826163"/>
            </a:xfrm>
          </p:grpSpPr>
          <p:grpSp>
            <p:nvGrpSpPr>
              <p:cNvPr id="255" name="组合 254">
                <a:extLst>
                  <a:ext uri="{FF2B5EF4-FFF2-40B4-BE49-F238E27FC236}">
                    <a16:creationId xmlns:a16="http://schemas.microsoft.com/office/drawing/2014/main" id="{7CF0C79E-8534-45F5-7803-28CF77CF6D59}"/>
                  </a:ext>
                </a:extLst>
              </p:cNvPr>
              <p:cNvGrpSpPr/>
              <p:nvPr/>
            </p:nvGrpSpPr>
            <p:grpSpPr>
              <a:xfrm>
                <a:off x="2124506" y="1997899"/>
                <a:ext cx="1777826" cy="826163"/>
                <a:chOff x="2124506" y="1997899"/>
                <a:chExt cx="1777826" cy="826163"/>
              </a:xfrm>
            </p:grpSpPr>
            <p:sp>
              <p:nvSpPr>
                <p:cNvPr id="249" name="矩形: 圆角 248">
                  <a:extLst>
                    <a:ext uri="{FF2B5EF4-FFF2-40B4-BE49-F238E27FC236}">
                      <a16:creationId xmlns:a16="http://schemas.microsoft.com/office/drawing/2014/main" id="{C5FBC5D2-D843-5458-A032-3CF9221F676D}"/>
                    </a:ext>
                  </a:extLst>
                </p:cNvPr>
                <p:cNvSpPr/>
                <p:nvPr/>
              </p:nvSpPr>
              <p:spPr>
                <a:xfrm>
                  <a:off x="2124506" y="1997899"/>
                  <a:ext cx="1777826" cy="826163"/>
                </a:xfrm>
                <a:prstGeom prst="roundRect">
                  <a:avLst>
                    <a:gd name="adj" fmla="val 8600"/>
                  </a:avLst>
                </a:prstGeom>
                <a:solidFill>
                  <a:srgbClr val="FFFFFF"/>
                </a:solidFill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54" name="文本框 253">
                  <a:extLst>
                    <a:ext uri="{FF2B5EF4-FFF2-40B4-BE49-F238E27FC236}">
                      <a16:creationId xmlns:a16="http://schemas.microsoft.com/office/drawing/2014/main" id="{BC4C2C68-6C04-48D6-C967-B72379F70680}"/>
                    </a:ext>
                  </a:extLst>
                </p:cNvPr>
                <p:cNvSpPr txBox="1"/>
                <p:nvPr/>
              </p:nvSpPr>
              <p:spPr>
                <a:xfrm>
                  <a:off x="2124506" y="2002513"/>
                  <a:ext cx="1777826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000" b="1" dirty="0">
                      <a:gradFill>
                        <a:gsLst>
                          <a:gs pos="100000">
                            <a:schemeClr val="accent1">
                              <a:lumMod val="100000"/>
                            </a:schemeClr>
                          </a:gs>
                          <a:gs pos="0">
                            <a:schemeClr val="accent2">
                              <a:lumMod val="100000"/>
                            </a:schemeClr>
                          </a:gs>
                        </a:gsLst>
                        <a:path path="circle">
                          <a:fillToRect r="100000" b="100000"/>
                        </a:path>
                      </a:gradFill>
                      <a:cs typeface="+mn-ea"/>
                      <a:sym typeface="+mn-lt"/>
                    </a:rPr>
                    <a:t>人力資源</a:t>
                  </a:r>
                  <a:endParaRPr lang="en-US" altLang="zh-TW" sz="2000" b="1" dirty="0">
                    <a:gradFill>
                      <a:gsLst>
                        <a:gs pos="100000">
                          <a:schemeClr val="accent1">
                            <a:lumMod val="100000"/>
                          </a:schemeClr>
                        </a:gs>
                        <a:gs pos="0">
                          <a:schemeClr val="accent2">
                            <a:lumMod val="100000"/>
                          </a:schemeClr>
                        </a:gs>
                      </a:gsLst>
                      <a:path path="circle">
                        <a:fillToRect r="100000" b="100000"/>
                      </a:path>
                    </a:gradFill>
                    <a:cs typeface="+mn-ea"/>
                    <a:sym typeface="+mn-lt"/>
                  </a:endParaRPr>
                </a:p>
                <a:p>
                  <a:pPr algn="ctr"/>
                  <a:r>
                    <a:rPr lang="zh-TW" altLang="en-US" sz="2000" b="1" dirty="0">
                      <a:gradFill>
                        <a:gsLst>
                          <a:gs pos="100000">
                            <a:schemeClr val="accent1">
                              <a:lumMod val="100000"/>
                            </a:schemeClr>
                          </a:gs>
                          <a:gs pos="0">
                            <a:schemeClr val="accent2">
                              <a:lumMod val="100000"/>
                            </a:schemeClr>
                          </a:gs>
                        </a:gsLst>
                        <a:path path="circle">
                          <a:fillToRect r="100000" b="100000"/>
                        </a:path>
                      </a:gradFill>
                      <a:cs typeface="+mn-ea"/>
                      <a:sym typeface="+mn-lt"/>
                    </a:rPr>
                    <a:t>經理</a:t>
                  </a:r>
                  <a:endParaRPr lang="zh-CN" altLang="en-US" sz="2000" b="1" dirty="0">
                    <a:gradFill>
                      <a:gsLst>
                        <a:gs pos="100000">
                          <a:schemeClr val="accent1">
                            <a:lumMod val="100000"/>
                          </a:schemeClr>
                        </a:gs>
                        <a:gs pos="0">
                          <a:schemeClr val="accent2">
                            <a:lumMod val="100000"/>
                          </a:schemeClr>
                        </a:gs>
                      </a:gsLst>
                      <a:path path="circle">
                        <a:fillToRect r="100000" b="100000"/>
                      </a:path>
                    </a:gra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56" name="组合 255">
                <a:extLst>
                  <a:ext uri="{FF2B5EF4-FFF2-40B4-BE49-F238E27FC236}">
                    <a16:creationId xmlns:a16="http://schemas.microsoft.com/office/drawing/2014/main" id="{3FB8EE1E-2870-9433-F81C-829955494C22}"/>
                  </a:ext>
                </a:extLst>
              </p:cNvPr>
              <p:cNvGrpSpPr/>
              <p:nvPr/>
            </p:nvGrpSpPr>
            <p:grpSpPr>
              <a:xfrm>
                <a:off x="4273959" y="1997899"/>
                <a:ext cx="1777826" cy="826163"/>
                <a:chOff x="2124506" y="1997899"/>
                <a:chExt cx="1777826" cy="826163"/>
              </a:xfrm>
            </p:grpSpPr>
            <p:sp>
              <p:nvSpPr>
                <p:cNvPr id="257" name="矩形: 圆角 256">
                  <a:extLst>
                    <a:ext uri="{FF2B5EF4-FFF2-40B4-BE49-F238E27FC236}">
                      <a16:creationId xmlns:a16="http://schemas.microsoft.com/office/drawing/2014/main" id="{9B4B5085-B7B2-B740-2AF4-623C31E1F3BA}"/>
                    </a:ext>
                  </a:extLst>
                </p:cNvPr>
                <p:cNvSpPr/>
                <p:nvPr/>
              </p:nvSpPr>
              <p:spPr>
                <a:xfrm>
                  <a:off x="2124506" y="1997899"/>
                  <a:ext cx="1777826" cy="826163"/>
                </a:xfrm>
                <a:prstGeom prst="roundRect">
                  <a:avLst>
                    <a:gd name="adj" fmla="val 8600"/>
                  </a:avLst>
                </a:prstGeom>
                <a:solidFill>
                  <a:srgbClr val="FFFFFF"/>
                </a:solidFill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58" name="文本框 257">
                  <a:extLst>
                    <a:ext uri="{FF2B5EF4-FFF2-40B4-BE49-F238E27FC236}">
                      <a16:creationId xmlns:a16="http://schemas.microsoft.com/office/drawing/2014/main" id="{C11AF314-2F65-8805-CB2D-D24CB83927C9}"/>
                    </a:ext>
                  </a:extLst>
                </p:cNvPr>
                <p:cNvSpPr txBox="1"/>
                <p:nvPr/>
              </p:nvSpPr>
              <p:spPr>
                <a:xfrm>
                  <a:off x="2124506" y="2002513"/>
                  <a:ext cx="1777826" cy="70788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/>
                  <a:r>
                    <a:rPr lang="zh-TW" altLang="en-US" sz="2000" b="1" dirty="0">
                      <a:gradFill>
                        <a:gsLst>
                          <a:gs pos="100000">
                            <a:schemeClr val="accent1">
                              <a:lumMod val="100000"/>
                            </a:schemeClr>
                          </a:gs>
                          <a:gs pos="0">
                            <a:schemeClr val="accent2">
                              <a:lumMod val="100000"/>
                            </a:schemeClr>
                          </a:gs>
                        </a:gsLst>
                        <a:path path="circle">
                          <a:fillToRect r="100000" b="100000"/>
                        </a:path>
                      </a:gradFill>
                      <a:cs typeface="+mn-ea"/>
                      <a:sym typeface="+mn-lt"/>
                    </a:rPr>
                    <a:t>人事</a:t>
                  </a:r>
                  <a:endParaRPr lang="en-US" altLang="zh-TW" sz="2000" b="1" dirty="0">
                    <a:gradFill>
                      <a:gsLst>
                        <a:gs pos="100000">
                          <a:schemeClr val="accent1">
                            <a:lumMod val="100000"/>
                          </a:schemeClr>
                        </a:gs>
                        <a:gs pos="0">
                          <a:schemeClr val="accent2">
                            <a:lumMod val="100000"/>
                          </a:schemeClr>
                        </a:gs>
                      </a:gsLst>
                      <a:path path="circle">
                        <a:fillToRect r="100000" b="100000"/>
                      </a:path>
                    </a:gradFill>
                    <a:cs typeface="+mn-ea"/>
                    <a:sym typeface="+mn-lt"/>
                  </a:endParaRPr>
                </a:p>
                <a:p>
                  <a:pPr algn="ctr"/>
                  <a:r>
                    <a:rPr lang="zh-TW" altLang="en-US" sz="2000" b="1" dirty="0">
                      <a:gradFill>
                        <a:gsLst>
                          <a:gs pos="100000">
                            <a:schemeClr val="accent1">
                              <a:lumMod val="100000"/>
                            </a:schemeClr>
                          </a:gs>
                          <a:gs pos="0">
                            <a:schemeClr val="accent2">
                              <a:lumMod val="100000"/>
                            </a:schemeClr>
                          </a:gs>
                        </a:gsLst>
                        <a:path path="circle">
                          <a:fillToRect r="100000" b="100000"/>
                        </a:path>
                      </a:gradFill>
                      <a:cs typeface="+mn-ea"/>
                      <a:sym typeface="+mn-lt"/>
                    </a:rPr>
                    <a:t>經理</a:t>
                  </a:r>
                  <a:endParaRPr lang="zh-CN" altLang="en-US" sz="2000" b="1" dirty="0">
                    <a:gradFill>
                      <a:gsLst>
                        <a:gs pos="100000">
                          <a:schemeClr val="accent1">
                            <a:lumMod val="100000"/>
                          </a:schemeClr>
                        </a:gs>
                        <a:gs pos="0">
                          <a:schemeClr val="accent2">
                            <a:lumMod val="100000"/>
                          </a:schemeClr>
                        </a:gs>
                      </a:gsLst>
                      <a:path path="circle">
                        <a:fillToRect r="100000" b="100000"/>
                      </a:path>
                    </a:gra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69" name="组合 268">
                <a:extLst>
                  <a:ext uri="{FF2B5EF4-FFF2-40B4-BE49-F238E27FC236}">
                    <a16:creationId xmlns:a16="http://schemas.microsoft.com/office/drawing/2014/main" id="{631505D6-FF90-49CC-D1DD-2F7DCF438352}"/>
                  </a:ext>
                </a:extLst>
              </p:cNvPr>
              <p:cNvGrpSpPr/>
              <p:nvPr/>
            </p:nvGrpSpPr>
            <p:grpSpPr>
              <a:xfrm>
                <a:off x="6423412" y="1997899"/>
                <a:ext cx="1777826" cy="826163"/>
                <a:chOff x="2124506" y="1997899"/>
                <a:chExt cx="1777826" cy="826163"/>
              </a:xfrm>
            </p:grpSpPr>
            <p:sp>
              <p:nvSpPr>
                <p:cNvPr id="270" name="矩形: 圆角 269">
                  <a:extLst>
                    <a:ext uri="{FF2B5EF4-FFF2-40B4-BE49-F238E27FC236}">
                      <a16:creationId xmlns:a16="http://schemas.microsoft.com/office/drawing/2014/main" id="{B1C45F57-20E3-6847-02D6-DC9EC9B0BFE0}"/>
                    </a:ext>
                  </a:extLst>
                </p:cNvPr>
                <p:cNvSpPr/>
                <p:nvPr/>
              </p:nvSpPr>
              <p:spPr>
                <a:xfrm>
                  <a:off x="2124506" y="1997899"/>
                  <a:ext cx="1777826" cy="826163"/>
                </a:xfrm>
                <a:prstGeom prst="roundRect">
                  <a:avLst>
                    <a:gd name="adj" fmla="val 8600"/>
                  </a:avLst>
                </a:prstGeom>
                <a:solidFill>
                  <a:srgbClr val="FFFFFF"/>
                </a:solidFill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71" name="文本框 270">
                  <a:extLst>
                    <a:ext uri="{FF2B5EF4-FFF2-40B4-BE49-F238E27FC236}">
                      <a16:creationId xmlns:a16="http://schemas.microsoft.com/office/drawing/2014/main" id="{5A6C5FEA-92FE-EDFA-BDE9-6E521644F78C}"/>
                    </a:ext>
                  </a:extLst>
                </p:cNvPr>
                <p:cNvSpPr txBox="1"/>
                <p:nvPr/>
              </p:nvSpPr>
              <p:spPr>
                <a:xfrm>
                  <a:off x="2124506" y="1997899"/>
                  <a:ext cx="1777826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000" b="1" dirty="0">
                      <a:gradFill>
                        <a:gsLst>
                          <a:gs pos="100000">
                            <a:schemeClr val="accent1">
                              <a:lumMod val="100000"/>
                            </a:schemeClr>
                          </a:gs>
                          <a:gs pos="0">
                            <a:schemeClr val="accent2">
                              <a:lumMod val="100000"/>
                            </a:schemeClr>
                          </a:gs>
                        </a:gsLst>
                        <a:path path="circle">
                          <a:fillToRect r="100000" b="100000"/>
                        </a:path>
                      </a:gradFill>
                      <a:cs typeface="+mn-ea"/>
                    </a:rPr>
                    <a:t>海外獎酬規劃資深管理師</a:t>
                  </a:r>
                </a:p>
              </p:txBody>
            </p:sp>
          </p:grpSp>
          <p:grpSp>
            <p:nvGrpSpPr>
              <p:cNvPr id="272" name="组合 271">
                <a:extLst>
                  <a:ext uri="{FF2B5EF4-FFF2-40B4-BE49-F238E27FC236}">
                    <a16:creationId xmlns:a16="http://schemas.microsoft.com/office/drawing/2014/main" id="{B68C1F77-38A0-B6F3-4BB6-928BE851D785}"/>
                  </a:ext>
                </a:extLst>
              </p:cNvPr>
              <p:cNvGrpSpPr/>
              <p:nvPr/>
            </p:nvGrpSpPr>
            <p:grpSpPr>
              <a:xfrm>
                <a:off x="8572865" y="1997899"/>
                <a:ext cx="1777826" cy="826163"/>
                <a:chOff x="2124506" y="1997899"/>
                <a:chExt cx="1777826" cy="826163"/>
              </a:xfrm>
            </p:grpSpPr>
            <p:sp>
              <p:nvSpPr>
                <p:cNvPr id="273" name="矩形: 圆角 272">
                  <a:extLst>
                    <a:ext uri="{FF2B5EF4-FFF2-40B4-BE49-F238E27FC236}">
                      <a16:creationId xmlns:a16="http://schemas.microsoft.com/office/drawing/2014/main" id="{CDD94230-8F24-A0C4-1030-74053DDFD2E1}"/>
                    </a:ext>
                  </a:extLst>
                </p:cNvPr>
                <p:cNvSpPr/>
                <p:nvPr/>
              </p:nvSpPr>
              <p:spPr>
                <a:xfrm>
                  <a:off x="2124506" y="1997899"/>
                  <a:ext cx="1777826" cy="826163"/>
                </a:xfrm>
                <a:prstGeom prst="roundRect">
                  <a:avLst>
                    <a:gd name="adj" fmla="val 8600"/>
                  </a:avLst>
                </a:prstGeom>
                <a:solidFill>
                  <a:srgbClr val="FFFFFF"/>
                </a:solidFill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74" name="文本框 273">
                  <a:extLst>
                    <a:ext uri="{FF2B5EF4-FFF2-40B4-BE49-F238E27FC236}">
                      <a16:creationId xmlns:a16="http://schemas.microsoft.com/office/drawing/2014/main" id="{1AFEC650-3929-9D44-633F-2C0B12691483}"/>
                    </a:ext>
                  </a:extLst>
                </p:cNvPr>
                <p:cNvSpPr txBox="1"/>
                <p:nvPr/>
              </p:nvSpPr>
              <p:spPr>
                <a:xfrm>
                  <a:off x="2124506" y="2002513"/>
                  <a:ext cx="1777826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000" b="1" dirty="0">
                      <a:gradFill>
                        <a:gsLst>
                          <a:gs pos="100000">
                            <a:schemeClr val="accent1">
                              <a:lumMod val="100000"/>
                            </a:schemeClr>
                          </a:gs>
                          <a:gs pos="0">
                            <a:schemeClr val="accent2">
                              <a:lumMod val="100000"/>
                            </a:schemeClr>
                          </a:gs>
                        </a:gsLst>
                        <a:path path="circle">
                          <a:fillToRect r="100000" b="100000"/>
                        </a:path>
                      </a:gradFill>
                      <a:cs typeface="+mn-ea"/>
                    </a:rPr>
                    <a:t>總部獎酬規劃管理師</a:t>
                  </a:r>
                </a:p>
              </p:txBody>
            </p:sp>
          </p:grpSp>
        </p:grpSp>
        <p:grpSp>
          <p:nvGrpSpPr>
            <p:cNvPr id="292" name="组合 291">
              <a:extLst>
                <a:ext uri="{FF2B5EF4-FFF2-40B4-BE49-F238E27FC236}">
                  <a16:creationId xmlns:a16="http://schemas.microsoft.com/office/drawing/2014/main" id="{610B78A4-621E-539B-D1BE-4272D65EB1ED}"/>
                </a:ext>
              </a:extLst>
            </p:cNvPr>
            <p:cNvGrpSpPr/>
            <p:nvPr/>
          </p:nvGrpSpPr>
          <p:grpSpPr>
            <a:xfrm>
              <a:off x="2124506" y="3531934"/>
              <a:ext cx="8226185" cy="826163"/>
              <a:chOff x="2124506" y="2300930"/>
              <a:chExt cx="8226185" cy="826163"/>
            </a:xfrm>
          </p:grpSpPr>
          <p:grpSp>
            <p:nvGrpSpPr>
              <p:cNvPr id="293" name="组合 292">
                <a:extLst>
                  <a:ext uri="{FF2B5EF4-FFF2-40B4-BE49-F238E27FC236}">
                    <a16:creationId xmlns:a16="http://schemas.microsoft.com/office/drawing/2014/main" id="{1728779C-7C9A-903E-ED1A-49CF254C1373}"/>
                  </a:ext>
                </a:extLst>
              </p:cNvPr>
              <p:cNvGrpSpPr/>
              <p:nvPr/>
            </p:nvGrpSpPr>
            <p:grpSpPr>
              <a:xfrm>
                <a:off x="2124506" y="2300930"/>
                <a:ext cx="1777826" cy="826163"/>
                <a:chOff x="2124506" y="2300930"/>
                <a:chExt cx="1777826" cy="826163"/>
              </a:xfrm>
            </p:grpSpPr>
            <p:sp>
              <p:nvSpPr>
                <p:cNvPr id="306" name="矩形: 圆角 305">
                  <a:extLst>
                    <a:ext uri="{FF2B5EF4-FFF2-40B4-BE49-F238E27FC236}">
                      <a16:creationId xmlns:a16="http://schemas.microsoft.com/office/drawing/2014/main" id="{31128A27-D49A-BE2B-5C39-AF18DA367063}"/>
                    </a:ext>
                  </a:extLst>
                </p:cNvPr>
                <p:cNvSpPr/>
                <p:nvPr/>
              </p:nvSpPr>
              <p:spPr>
                <a:xfrm>
                  <a:off x="2124506" y="2300930"/>
                  <a:ext cx="1777826" cy="826163"/>
                </a:xfrm>
                <a:prstGeom prst="roundRect">
                  <a:avLst>
                    <a:gd name="adj" fmla="val 8600"/>
                  </a:avLst>
                </a:prstGeom>
                <a:solidFill>
                  <a:srgbClr val="FFFFFF"/>
                </a:solidFill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07" name="文本框 306">
                  <a:extLst>
                    <a:ext uri="{FF2B5EF4-FFF2-40B4-BE49-F238E27FC236}">
                      <a16:creationId xmlns:a16="http://schemas.microsoft.com/office/drawing/2014/main" id="{CF1289E3-D7FF-D99C-900F-8C1173AEFDE6}"/>
                    </a:ext>
                  </a:extLst>
                </p:cNvPr>
                <p:cNvSpPr txBox="1"/>
                <p:nvPr/>
              </p:nvSpPr>
              <p:spPr>
                <a:xfrm>
                  <a:off x="2124506" y="2305544"/>
                  <a:ext cx="1777826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000" b="1" dirty="0">
                      <a:gradFill>
                        <a:gsLst>
                          <a:gs pos="100000">
                            <a:schemeClr val="accent1">
                              <a:lumMod val="100000"/>
                            </a:schemeClr>
                          </a:gs>
                          <a:gs pos="0">
                            <a:schemeClr val="accent2">
                              <a:lumMod val="100000"/>
                            </a:schemeClr>
                          </a:gs>
                        </a:gsLst>
                        <a:path path="circle">
                          <a:fillToRect r="100000" b="100000"/>
                        </a:path>
                      </a:gradFill>
                      <a:cs typeface="+mn-ea"/>
                    </a:rPr>
                    <a:t>HR</a:t>
                  </a:r>
                  <a:r>
                    <a:rPr lang="zh-TW" altLang="en-US" sz="2000" b="1" dirty="0">
                      <a:gradFill>
                        <a:gsLst>
                          <a:gs pos="100000">
                            <a:schemeClr val="accent1">
                              <a:lumMod val="100000"/>
                            </a:schemeClr>
                          </a:gs>
                          <a:gs pos="0">
                            <a:schemeClr val="accent2">
                              <a:lumMod val="100000"/>
                            </a:schemeClr>
                          </a:gs>
                        </a:gsLst>
                        <a:path path="circle">
                          <a:fillToRect r="100000" b="100000"/>
                        </a:path>
                      </a:gradFill>
                      <a:cs typeface="+mn-ea"/>
                    </a:rPr>
                    <a:t>專案</a:t>
                  </a:r>
                  <a:endParaRPr lang="en-US" altLang="zh-TW" sz="2000" b="1" dirty="0">
                    <a:gradFill>
                      <a:gsLst>
                        <a:gs pos="100000">
                          <a:schemeClr val="accent1">
                            <a:lumMod val="100000"/>
                          </a:schemeClr>
                        </a:gs>
                        <a:gs pos="0">
                          <a:schemeClr val="accent2">
                            <a:lumMod val="100000"/>
                          </a:schemeClr>
                        </a:gs>
                      </a:gsLst>
                      <a:path path="circle">
                        <a:fillToRect r="100000" b="100000"/>
                      </a:path>
                    </a:gradFill>
                    <a:cs typeface="+mn-ea"/>
                  </a:endParaRPr>
                </a:p>
                <a:p>
                  <a:pPr algn="ctr"/>
                  <a:r>
                    <a:rPr lang="zh-TW" altLang="en-US" sz="2000" b="1" dirty="0">
                      <a:gradFill>
                        <a:gsLst>
                          <a:gs pos="100000">
                            <a:schemeClr val="accent1">
                              <a:lumMod val="100000"/>
                            </a:schemeClr>
                          </a:gs>
                          <a:gs pos="0">
                            <a:schemeClr val="accent2">
                              <a:lumMod val="100000"/>
                            </a:schemeClr>
                          </a:gs>
                        </a:gsLst>
                        <a:path path="circle">
                          <a:fillToRect r="100000" b="100000"/>
                        </a:path>
                      </a:gradFill>
                      <a:cs typeface="+mn-ea"/>
                    </a:rPr>
                    <a:t>管理師</a:t>
                  </a:r>
                </a:p>
              </p:txBody>
            </p:sp>
          </p:grpSp>
          <p:grpSp>
            <p:nvGrpSpPr>
              <p:cNvPr id="294" name="组合 293">
                <a:extLst>
                  <a:ext uri="{FF2B5EF4-FFF2-40B4-BE49-F238E27FC236}">
                    <a16:creationId xmlns:a16="http://schemas.microsoft.com/office/drawing/2014/main" id="{CAB7BF7E-E10F-318D-1A57-FA4320BCA5E2}"/>
                  </a:ext>
                </a:extLst>
              </p:cNvPr>
              <p:cNvGrpSpPr/>
              <p:nvPr/>
            </p:nvGrpSpPr>
            <p:grpSpPr>
              <a:xfrm>
                <a:off x="4273959" y="2300930"/>
                <a:ext cx="1777826" cy="826163"/>
                <a:chOff x="2124506" y="2300930"/>
                <a:chExt cx="1777826" cy="826163"/>
              </a:xfrm>
            </p:grpSpPr>
            <p:sp>
              <p:nvSpPr>
                <p:cNvPr id="304" name="矩形: 圆角 303">
                  <a:extLst>
                    <a:ext uri="{FF2B5EF4-FFF2-40B4-BE49-F238E27FC236}">
                      <a16:creationId xmlns:a16="http://schemas.microsoft.com/office/drawing/2014/main" id="{46DD215F-82DE-A215-7B82-476CCF3F81CC}"/>
                    </a:ext>
                  </a:extLst>
                </p:cNvPr>
                <p:cNvSpPr/>
                <p:nvPr/>
              </p:nvSpPr>
              <p:spPr>
                <a:xfrm>
                  <a:off x="2124506" y="2300930"/>
                  <a:ext cx="1777826" cy="826163"/>
                </a:xfrm>
                <a:prstGeom prst="roundRect">
                  <a:avLst>
                    <a:gd name="adj" fmla="val 8600"/>
                  </a:avLst>
                </a:prstGeom>
                <a:solidFill>
                  <a:srgbClr val="FFFFFF"/>
                </a:solidFill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05" name="文本框 304">
                  <a:extLst>
                    <a:ext uri="{FF2B5EF4-FFF2-40B4-BE49-F238E27FC236}">
                      <a16:creationId xmlns:a16="http://schemas.microsoft.com/office/drawing/2014/main" id="{2D8CF5A9-ECDA-BD3F-DD7E-F84A59363C4C}"/>
                    </a:ext>
                  </a:extLst>
                </p:cNvPr>
                <p:cNvSpPr txBox="1"/>
                <p:nvPr/>
              </p:nvSpPr>
              <p:spPr>
                <a:xfrm>
                  <a:off x="2124506" y="2305544"/>
                  <a:ext cx="1777826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000" b="1" dirty="0">
                      <a:gradFill>
                        <a:gsLst>
                          <a:gs pos="100000">
                            <a:schemeClr val="accent1">
                              <a:lumMod val="100000"/>
                            </a:schemeClr>
                          </a:gs>
                          <a:gs pos="0">
                            <a:schemeClr val="accent2">
                              <a:lumMod val="100000"/>
                            </a:schemeClr>
                          </a:gs>
                        </a:gsLst>
                        <a:path path="circle">
                          <a:fillToRect r="100000" b="100000"/>
                        </a:path>
                      </a:gradFill>
                      <a:cs typeface="+mn-ea"/>
                      <a:sym typeface="+mn-lt"/>
                    </a:rPr>
                    <a:t>績效管理</a:t>
                  </a:r>
                  <a:endParaRPr lang="en-US" altLang="zh-TW" sz="2000" b="1" dirty="0">
                    <a:gradFill>
                      <a:gsLst>
                        <a:gs pos="100000">
                          <a:schemeClr val="accent1">
                            <a:lumMod val="100000"/>
                          </a:schemeClr>
                        </a:gs>
                        <a:gs pos="0">
                          <a:schemeClr val="accent2">
                            <a:lumMod val="100000"/>
                          </a:schemeClr>
                        </a:gs>
                      </a:gsLst>
                      <a:path path="circle">
                        <a:fillToRect r="100000" b="100000"/>
                      </a:path>
                    </a:gradFill>
                    <a:cs typeface="+mn-ea"/>
                    <a:sym typeface="+mn-lt"/>
                  </a:endParaRPr>
                </a:p>
                <a:p>
                  <a:pPr algn="ctr"/>
                  <a:r>
                    <a:rPr lang="zh-TW" altLang="en-US" sz="2000" b="1" dirty="0">
                      <a:gradFill>
                        <a:gsLst>
                          <a:gs pos="100000">
                            <a:schemeClr val="accent1">
                              <a:lumMod val="100000"/>
                            </a:schemeClr>
                          </a:gs>
                          <a:gs pos="0">
                            <a:schemeClr val="accent2">
                              <a:lumMod val="100000"/>
                            </a:schemeClr>
                          </a:gs>
                        </a:gsLst>
                        <a:path path="circle">
                          <a:fillToRect r="100000" b="100000"/>
                        </a:path>
                      </a:gradFill>
                      <a:cs typeface="+mn-ea"/>
                      <a:sym typeface="+mn-lt"/>
                    </a:rPr>
                    <a:t>專員</a:t>
                  </a:r>
                  <a:endParaRPr lang="zh-CN" altLang="en-US" sz="2000" b="1" dirty="0">
                    <a:gradFill>
                      <a:gsLst>
                        <a:gs pos="100000">
                          <a:schemeClr val="accent1">
                            <a:lumMod val="100000"/>
                          </a:schemeClr>
                        </a:gs>
                        <a:gs pos="0">
                          <a:schemeClr val="accent2">
                            <a:lumMod val="100000"/>
                          </a:schemeClr>
                        </a:gs>
                      </a:gsLst>
                      <a:path path="circle">
                        <a:fillToRect r="100000" b="100000"/>
                      </a:path>
                    </a:gra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96" name="组合 295">
                <a:extLst>
                  <a:ext uri="{FF2B5EF4-FFF2-40B4-BE49-F238E27FC236}">
                    <a16:creationId xmlns:a16="http://schemas.microsoft.com/office/drawing/2014/main" id="{BC6489FA-2EDA-5CCA-F779-44CE6DE51D2E}"/>
                  </a:ext>
                </a:extLst>
              </p:cNvPr>
              <p:cNvGrpSpPr/>
              <p:nvPr/>
            </p:nvGrpSpPr>
            <p:grpSpPr>
              <a:xfrm>
                <a:off x="6423412" y="2300930"/>
                <a:ext cx="1777826" cy="826163"/>
                <a:chOff x="2124506" y="2300930"/>
                <a:chExt cx="1777826" cy="826163"/>
              </a:xfrm>
            </p:grpSpPr>
            <p:sp>
              <p:nvSpPr>
                <p:cNvPr id="300" name="矩形: 圆角 299">
                  <a:extLst>
                    <a:ext uri="{FF2B5EF4-FFF2-40B4-BE49-F238E27FC236}">
                      <a16:creationId xmlns:a16="http://schemas.microsoft.com/office/drawing/2014/main" id="{D3C120BC-B1C0-73D3-A13E-219830FB093C}"/>
                    </a:ext>
                  </a:extLst>
                </p:cNvPr>
                <p:cNvSpPr/>
                <p:nvPr/>
              </p:nvSpPr>
              <p:spPr>
                <a:xfrm>
                  <a:off x="2124506" y="2300930"/>
                  <a:ext cx="1777826" cy="826163"/>
                </a:xfrm>
                <a:prstGeom prst="roundRect">
                  <a:avLst>
                    <a:gd name="adj" fmla="val 8600"/>
                  </a:avLst>
                </a:prstGeom>
                <a:solidFill>
                  <a:srgbClr val="FFFFFF"/>
                </a:solidFill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01" name="文本框 300">
                  <a:extLst>
                    <a:ext uri="{FF2B5EF4-FFF2-40B4-BE49-F238E27FC236}">
                      <a16:creationId xmlns:a16="http://schemas.microsoft.com/office/drawing/2014/main" id="{B88FAD9D-3054-380C-3745-09279AD157B1}"/>
                    </a:ext>
                  </a:extLst>
                </p:cNvPr>
                <p:cNvSpPr txBox="1"/>
                <p:nvPr/>
              </p:nvSpPr>
              <p:spPr>
                <a:xfrm>
                  <a:off x="2124506" y="2305544"/>
                  <a:ext cx="1777826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000" b="1" dirty="0">
                      <a:gradFill>
                        <a:gsLst>
                          <a:gs pos="100000">
                            <a:schemeClr val="accent1">
                              <a:lumMod val="100000"/>
                            </a:schemeClr>
                          </a:gs>
                          <a:gs pos="0">
                            <a:schemeClr val="accent2">
                              <a:lumMod val="100000"/>
                            </a:schemeClr>
                          </a:gs>
                        </a:gsLst>
                        <a:path path="circle">
                          <a:fillToRect r="100000" b="100000"/>
                        </a:path>
                      </a:gradFill>
                      <a:cs typeface="+mn-ea"/>
                      <a:sym typeface="+mn-lt"/>
                    </a:rPr>
                    <a:t>招聘</a:t>
                  </a:r>
                  <a:endParaRPr lang="en-US" altLang="zh-TW" sz="2000" b="1" dirty="0">
                    <a:gradFill>
                      <a:gsLst>
                        <a:gs pos="100000">
                          <a:schemeClr val="accent1">
                            <a:lumMod val="100000"/>
                          </a:schemeClr>
                        </a:gs>
                        <a:gs pos="0">
                          <a:schemeClr val="accent2">
                            <a:lumMod val="100000"/>
                          </a:schemeClr>
                        </a:gs>
                      </a:gsLst>
                      <a:path path="circle">
                        <a:fillToRect r="100000" b="100000"/>
                      </a:path>
                    </a:gradFill>
                    <a:cs typeface="+mn-ea"/>
                    <a:sym typeface="+mn-lt"/>
                  </a:endParaRPr>
                </a:p>
                <a:p>
                  <a:pPr algn="ctr"/>
                  <a:r>
                    <a:rPr lang="zh-TW" altLang="en-US" sz="2000" b="1" dirty="0">
                      <a:gradFill>
                        <a:gsLst>
                          <a:gs pos="100000">
                            <a:schemeClr val="accent1">
                              <a:lumMod val="100000"/>
                            </a:schemeClr>
                          </a:gs>
                          <a:gs pos="0">
                            <a:schemeClr val="accent2">
                              <a:lumMod val="100000"/>
                            </a:schemeClr>
                          </a:gs>
                        </a:gsLst>
                        <a:path path="circle">
                          <a:fillToRect r="100000" b="100000"/>
                        </a:path>
                      </a:gradFill>
                      <a:cs typeface="+mn-ea"/>
                      <a:sym typeface="+mn-lt"/>
                    </a:rPr>
                    <a:t>專員</a:t>
                  </a:r>
                  <a:endParaRPr lang="zh-CN" altLang="en-US" sz="2000" b="1" dirty="0">
                    <a:gradFill>
                      <a:gsLst>
                        <a:gs pos="100000">
                          <a:schemeClr val="accent1">
                            <a:lumMod val="100000"/>
                          </a:schemeClr>
                        </a:gs>
                        <a:gs pos="0">
                          <a:schemeClr val="accent2">
                            <a:lumMod val="100000"/>
                          </a:schemeClr>
                        </a:gs>
                      </a:gsLst>
                      <a:path path="circle">
                        <a:fillToRect r="100000" b="100000"/>
                      </a:path>
                    </a:gra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97" name="组合 296">
                <a:extLst>
                  <a:ext uri="{FF2B5EF4-FFF2-40B4-BE49-F238E27FC236}">
                    <a16:creationId xmlns:a16="http://schemas.microsoft.com/office/drawing/2014/main" id="{9FA76F1F-6967-083D-D52C-E090AD1424EF}"/>
                  </a:ext>
                </a:extLst>
              </p:cNvPr>
              <p:cNvGrpSpPr/>
              <p:nvPr/>
            </p:nvGrpSpPr>
            <p:grpSpPr>
              <a:xfrm>
                <a:off x="8572865" y="2300930"/>
                <a:ext cx="1777826" cy="826163"/>
                <a:chOff x="2124506" y="2300930"/>
                <a:chExt cx="1777826" cy="826163"/>
              </a:xfrm>
            </p:grpSpPr>
            <p:sp>
              <p:nvSpPr>
                <p:cNvPr id="298" name="矩形: 圆角 297">
                  <a:extLst>
                    <a:ext uri="{FF2B5EF4-FFF2-40B4-BE49-F238E27FC236}">
                      <a16:creationId xmlns:a16="http://schemas.microsoft.com/office/drawing/2014/main" id="{9261AE15-DC95-5495-78B9-E007480E71DE}"/>
                    </a:ext>
                  </a:extLst>
                </p:cNvPr>
                <p:cNvSpPr/>
                <p:nvPr/>
              </p:nvSpPr>
              <p:spPr>
                <a:xfrm>
                  <a:off x="2124506" y="2300930"/>
                  <a:ext cx="1777826" cy="826163"/>
                </a:xfrm>
                <a:prstGeom prst="roundRect">
                  <a:avLst>
                    <a:gd name="adj" fmla="val 8600"/>
                  </a:avLst>
                </a:prstGeom>
                <a:solidFill>
                  <a:srgbClr val="FFFFFF"/>
                </a:solidFill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99" name="文本框 298">
                  <a:extLst>
                    <a:ext uri="{FF2B5EF4-FFF2-40B4-BE49-F238E27FC236}">
                      <a16:creationId xmlns:a16="http://schemas.microsoft.com/office/drawing/2014/main" id="{42036DBB-3D46-A6CE-C48D-05032FDAE662}"/>
                    </a:ext>
                  </a:extLst>
                </p:cNvPr>
                <p:cNvSpPr txBox="1"/>
                <p:nvPr/>
              </p:nvSpPr>
              <p:spPr>
                <a:xfrm>
                  <a:off x="2124506" y="2305544"/>
                  <a:ext cx="1777826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000" b="1" dirty="0">
                      <a:gradFill>
                        <a:gsLst>
                          <a:gs pos="100000">
                            <a:schemeClr val="accent1">
                              <a:lumMod val="100000"/>
                            </a:schemeClr>
                          </a:gs>
                          <a:gs pos="0">
                            <a:schemeClr val="accent2">
                              <a:lumMod val="100000"/>
                            </a:schemeClr>
                          </a:gs>
                        </a:gsLst>
                        <a:path path="circle">
                          <a:fillToRect r="100000" b="100000"/>
                        </a:path>
                      </a:gradFill>
                      <a:cs typeface="+mn-ea"/>
                      <a:sym typeface="+mn-lt"/>
                    </a:rPr>
                    <a:t>人力資源</a:t>
                  </a:r>
                  <a:endParaRPr lang="en-US" altLang="zh-TW" sz="2000" b="1" dirty="0">
                    <a:gradFill>
                      <a:gsLst>
                        <a:gs pos="100000">
                          <a:schemeClr val="accent1">
                            <a:lumMod val="100000"/>
                          </a:schemeClr>
                        </a:gs>
                        <a:gs pos="0">
                          <a:schemeClr val="accent2">
                            <a:lumMod val="100000"/>
                          </a:schemeClr>
                        </a:gs>
                      </a:gsLst>
                      <a:path path="circle">
                        <a:fillToRect r="100000" b="100000"/>
                      </a:path>
                    </a:gradFill>
                    <a:cs typeface="+mn-ea"/>
                    <a:sym typeface="+mn-lt"/>
                  </a:endParaRPr>
                </a:p>
                <a:p>
                  <a:pPr algn="ctr"/>
                  <a:r>
                    <a:rPr lang="zh-TW" altLang="en-US" sz="2000" b="1" dirty="0">
                      <a:gradFill>
                        <a:gsLst>
                          <a:gs pos="100000">
                            <a:schemeClr val="accent1">
                              <a:lumMod val="100000"/>
                            </a:schemeClr>
                          </a:gs>
                          <a:gs pos="0">
                            <a:schemeClr val="accent2">
                              <a:lumMod val="100000"/>
                            </a:schemeClr>
                          </a:gs>
                        </a:gsLst>
                        <a:path path="circle">
                          <a:fillToRect r="100000" b="100000"/>
                        </a:path>
                      </a:gradFill>
                      <a:cs typeface="+mn-ea"/>
                      <a:sym typeface="+mn-lt"/>
                    </a:rPr>
                    <a:t>助理</a:t>
                  </a:r>
                  <a:endParaRPr lang="zh-CN" altLang="en-US" sz="2000" b="1" dirty="0">
                    <a:gradFill>
                      <a:gsLst>
                        <a:gs pos="100000">
                          <a:schemeClr val="accent1">
                            <a:lumMod val="100000"/>
                          </a:schemeClr>
                        </a:gs>
                        <a:gs pos="0">
                          <a:schemeClr val="accent2">
                            <a:lumMod val="100000"/>
                          </a:schemeClr>
                        </a:gs>
                      </a:gsLst>
                      <a:path path="circle">
                        <a:fillToRect r="100000" b="100000"/>
                      </a:path>
                    </a:gradFill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60" name="文本框 3">
            <a:extLst>
              <a:ext uri="{FF2B5EF4-FFF2-40B4-BE49-F238E27FC236}">
                <a16:creationId xmlns:a16="http://schemas.microsoft.com/office/drawing/2014/main" id="{CCBC11DB-6319-40E7-AA90-C543E31669BB}"/>
              </a:ext>
            </a:extLst>
          </p:cNvPr>
          <p:cNvSpPr txBox="1"/>
          <p:nvPr/>
        </p:nvSpPr>
        <p:spPr>
          <a:xfrm>
            <a:off x="11165307" y="211756"/>
            <a:ext cx="895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+mj-ea"/>
                <a:ea typeface="+mj-ea"/>
              </a:rPr>
              <a:t>PAGE </a:t>
            </a:r>
            <a:r>
              <a:rPr lang="en-US" altLang="zh-TW" sz="1600" dirty="0">
                <a:latin typeface="+mj-ea"/>
                <a:ea typeface="+mj-ea"/>
              </a:rPr>
              <a:t>5</a:t>
            </a:r>
            <a:endParaRPr lang="zh-CN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125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3F23FD49-1FBA-0E7E-BA2D-7EAEA8A52C4E}"/>
              </a:ext>
            </a:extLst>
          </p:cNvPr>
          <p:cNvSpPr txBox="1"/>
          <p:nvPr/>
        </p:nvSpPr>
        <p:spPr>
          <a:xfrm>
            <a:off x="11165307" y="211756"/>
            <a:ext cx="1111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+mj-ea"/>
                <a:ea typeface="+mj-ea"/>
              </a:rPr>
              <a:t>PAGE </a:t>
            </a:r>
            <a:r>
              <a:rPr lang="en-US" altLang="zh-TW" sz="1600" dirty="0">
                <a:latin typeface="+mj-ea"/>
                <a:ea typeface="+mj-ea"/>
              </a:rPr>
              <a:t>6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DC912FA-3B54-FE19-6E80-BBE84D2D9047}"/>
              </a:ext>
            </a:extLst>
          </p:cNvPr>
          <p:cNvSpPr txBox="1"/>
          <p:nvPr/>
        </p:nvSpPr>
        <p:spPr>
          <a:xfrm>
            <a:off x="936899" y="211756"/>
            <a:ext cx="2358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accent1"/>
                </a:solidFill>
                <a:latin typeface="+mj-ea"/>
                <a:ea typeface="+mj-ea"/>
              </a:rPr>
              <a:t>員工分布</a:t>
            </a:r>
            <a:endParaRPr lang="zh-CN" altLang="en-US" sz="2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03B62DD-64CC-A56B-F775-77B3B40EF7A9}"/>
              </a:ext>
            </a:extLst>
          </p:cNvPr>
          <p:cNvSpPr/>
          <p:nvPr/>
        </p:nvSpPr>
        <p:spPr>
          <a:xfrm>
            <a:off x="398846" y="211756"/>
            <a:ext cx="492154" cy="4921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 descr="图标&#10;&#10;描述已自动生成">
            <a:extLst>
              <a:ext uri="{FF2B5EF4-FFF2-40B4-BE49-F238E27FC236}">
                <a16:creationId xmlns:a16="http://schemas.microsoft.com/office/drawing/2014/main" id="{D1AC9B56-4FA1-D645-F5FD-3FC9BC441C8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979" y="260644"/>
            <a:ext cx="363888" cy="36388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9FFDBE8-2F74-4F04-869D-BB5C79060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62" y="1413947"/>
            <a:ext cx="5074948" cy="403010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021E39C-C24C-43F4-B573-47DACDF46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173" y="1627642"/>
            <a:ext cx="6385300" cy="360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52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D10E6E36-609A-55F6-29A6-9240C400C49C}"/>
              </a:ext>
            </a:extLst>
          </p:cNvPr>
          <p:cNvSpPr/>
          <p:nvPr/>
        </p:nvSpPr>
        <p:spPr>
          <a:xfrm>
            <a:off x="723900" y="2232765"/>
            <a:ext cx="2392471" cy="2392471"/>
          </a:xfrm>
          <a:prstGeom prst="ellipse">
            <a:avLst/>
          </a:prstGeom>
          <a:gradFill flip="none" rotWithShape="1">
            <a:gsLst>
              <a:gs pos="100000">
                <a:schemeClr val="accent1"/>
              </a:gs>
              <a:gs pos="7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381000" dist="76200" dir="1800000" algn="tl" rotWithShape="0">
              <a:schemeClr val="accent1">
                <a:lumMod val="75000"/>
                <a:alpha val="3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800" b="1" dirty="0">
                <a:latin typeface="+mj-ea"/>
                <a:ea typeface="+mj-ea"/>
                <a:cs typeface="+mn-ea"/>
                <a:sym typeface="+mn-lt"/>
              </a:rPr>
              <a:t>2</a:t>
            </a:r>
            <a:endParaRPr lang="zh-CN" altLang="en-US" sz="4400" b="1" dirty="0"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80D55D-630A-4A48-0FEB-DA0B16BEBFC0}"/>
              </a:ext>
            </a:extLst>
          </p:cNvPr>
          <p:cNvSpPr txBox="1"/>
          <p:nvPr/>
        </p:nvSpPr>
        <p:spPr>
          <a:xfrm>
            <a:off x="3356106" y="3013502"/>
            <a:ext cx="5479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solidFill>
                  <a:schemeClr val="accent1"/>
                </a:solidFill>
                <a:latin typeface="+mj-ea"/>
                <a:ea typeface="+mj-ea"/>
                <a:sym typeface="+mn-lt"/>
              </a:rPr>
              <a:t>員工招募</a:t>
            </a:r>
            <a:endParaRPr lang="zh-CN" altLang="en-US" sz="4800" b="1" dirty="0">
              <a:solidFill>
                <a:schemeClr val="accent1"/>
              </a:solidFill>
              <a:latin typeface="+mj-ea"/>
              <a:ea typeface="+mj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A9F7D2F-8BED-A12B-B211-97802DCAB863}"/>
              </a:ext>
            </a:extLst>
          </p:cNvPr>
          <p:cNvSpPr/>
          <p:nvPr/>
        </p:nvSpPr>
        <p:spPr>
          <a:xfrm>
            <a:off x="10487492" y="-426802"/>
            <a:ext cx="2489670" cy="2489670"/>
          </a:xfrm>
          <a:prstGeom prst="ellipse">
            <a:avLst/>
          </a:prstGeom>
          <a:gradFill>
            <a:gsLst>
              <a:gs pos="100000">
                <a:schemeClr val="accent1">
                  <a:lumMod val="100000"/>
                  <a:alpha val="0"/>
                </a:schemeClr>
              </a:gs>
              <a:gs pos="0">
                <a:schemeClr val="accent2">
                  <a:lumMod val="100000"/>
                  <a:alpha val="25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0B86C59-F02B-7EFC-44EF-624E2210DB80}"/>
              </a:ext>
            </a:extLst>
          </p:cNvPr>
          <p:cNvSpPr/>
          <p:nvPr/>
        </p:nvSpPr>
        <p:spPr>
          <a:xfrm>
            <a:off x="-5567" y="5399066"/>
            <a:ext cx="1458934" cy="1458934"/>
          </a:xfrm>
          <a:prstGeom prst="ellipse">
            <a:avLst/>
          </a:prstGeom>
          <a:gradFill>
            <a:gsLst>
              <a:gs pos="100000">
                <a:schemeClr val="accent1">
                  <a:lumMod val="100000"/>
                  <a:alpha val="0"/>
                </a:schemeClr>
              </a:gs>
              <a:gs pos="0">
                <a:schemeClr val="accent2">
                  <a:lumMod val="100000"/>
                  <a:alpha val="25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F59D701-C247-2C7D-221F-EF69198C880D}"/>
              </a:ext>
            </a:extLst>
          </p:cNvPr>
          <p:cNvSpPr/>
          <p:nvPr/>
        </p:nvSpPr>
        <p:spPr>
          <a:xfrm>
            <a:off x="1000601" y="1698134"/>
            <a:ext cx="729467" cy="729467"/>
          </a:xfrm>
          <a:prstGeom prst="ellipse">
            <a:avLst/>
          </a:prstGeom>
          <a:gradFill>
            <a:gsLst>
              <a:gs pos="100000">
                <a:schemeClr val="accent1">
                  <a:lumMod val="100000"/>
                  <a:alpha val="0"/>
                </a:schemeClr>
              </a:gs>
              <a:gs pos="0">
                <a:schemeClr val="accent2">
                  <a:lumMod val="100000"/>
                  <a:alpha val="25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2992445-77FD-E2B6-30B3-CD7C17321F9D}"/>
              </a:ext>
            </a:extLst>
          </p:cNvPr>
          <p:cNvSpPr/>
          <p:nvPr/>
        </p:nvSpPr>
        <p:spPr>
          <a:xfrm>
            <a:off x="8447933" y="3402211"/>
            <a:ext cx="729467" cy="729467"/>
          </a:xfrm>
          <a:prstGeom prst="ellipse">
            <a:avLst/>
          </a:prstGeom>
          <a:gradFill>
            <a:gsLst>
              <a:gs pos="100000">
                <a:schemeClr val="accent1">
                  <a:lumMod val="100000"/>
                  <a:alpha val="0"/>
                </a:schemeClr>
              </a:gs>
              <a:gs pos="0">
                <a:schemeClr val="accent2">
                  <a:lumMod val="100000"/>
                  <a:alpha val="25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3D345F7-0ACC-F187-87E6-124A42832F46}"/>
              </a:ext>
            </a:extLst>
          </p:cNvPr>
          <p:cNvSpPr/>
          <p:nvPr/>
        </p:nvSpPr>
        <p:spPr>
          <a:xfrm>
            <a:off x="2698226" y="154278"/>
            <a:ext cx="1241558" cy="1241558"/>
          </a:xfrm>
          <a:prstGeom prst="ellipse">
            <a:avLst/>
          </a:prstGeom>
          <a:gradFill>
            <a:gsLst>
              <a:gs pos="100000">
                <a:schemeClr val="accent1">
                  <a:lumMod val="100000"/>
                  <a:alpha val="0"/>
                </a:schemeClr>
              </a:gs>
              <a:gs pos="0">
                <a:schemeClr val="accent2">
                  <a:lumMod val="100000"/>
                  <a:alpha val="25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  <a:effectLst>
            <a:softEdge rad="177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3">
            <a:extLst>
              <a:ext uri="{FF2B5EF4-FFF2-40B4-BE49-F238E27FC236}">
                <a16:creationId xmlns:a16="http://schemas.microsoft.com/office/drawing/2014/main" id="{8941361D-3F50-4CC8-B7AD-A5FC573065B7}"/>
              </a:ext>
            </a:extLst>
          </p:cNvPr>
          <p:cNvSpPr txBox="1"/>
          <p:nvPr/>
        </p:nvSpPr>
        <p:spPr>
          <a:xfrm>
            <a:off x="11165307" y="211756"/>
            <a:ext cx="895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+mj-ea"/>
                <a:ea typeface="+mj-ea"/>
              </a:rPr>
              <a:t>PAGE </a:t>
            </a:r>
            <a:r>
              <a:rPr lang="en-US" altLang="zh-TW" sz="1600" dirty="0">
                <a:latin typeface="+mj-ea"/>
                <a:ea typeface="+mj-ea"/>
              </a:rPr>
              <a:t>7</a:t>
            </a:r>
            <a:endParaRPr lang="zh-CN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43070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74074C8-578D-ECBE-C84E-0E46455F3B8B}"/>
              </a:ext>
            </a:extLst>
          </p:cNvPr>
          <p:cNvSpPr/>
          <p:nvPr/>
        </p:nvSpPr>
        <p:spPr>
          <a:xfrm>
            <a:off x="4190875" y="1931023"/>
            <a:ext cx="2497792" cy="14979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421690F-683F-4966-C9D4-CAF4912016A5}"/>
              </a:ext>
            </a:extLst>
          </p:cNvPr>
          <p:cNvSpPr/>
          <p:nvPr/>
        </p:nvSpPr>
        <p:spPr>
          <a:xfrm>
            <a:off x="6798609" y="1931023"/>
            <a:ext cx="2497792" cy="14979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5FEF6D8-A926-CB69-CDBE-E9AF52EDCA80}"/>
              </a:ext>
            </a:extLst>
          </p:cNvPr>
          <p:cNvSpPr/>
          <p:nvPr/>
        </p:nvSpPr>
        <p:spPr>
          <a:xfrm>
            <a:off x="9406343" y="1931023"/>
            <a:ext cx="2497792" cy="14979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5511182-37C7-DA9B-0215-C59AC4EFB930}"/>
              </a:ext>
            </a:extLst>
          </p:cNvPr>
          <p:cNvSpPr txBox="1"/>
          <p:nvPr/>
        </p:nvSpPr>
        <p:spPr>
          <a:xfrm>
            <a:off x="11165307" y="211756"/>
            <a:ext cx="895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+mj-ea"/>
                <a:ea typeface="+mj-ea"/>
              </a:rPr>
              <a:t>PAGE </a:t>
            </a:r>
            <a:r>
              <a:rPr lang="en-US" altLang="zh-TW" sz="1600" dirty="0">
                <a:latin typeface="+mj-ea"/>
                <a:ea typeface="+mj-ea"/>
              </a:rPr>
              <a:t>8</a:t>
            </a:r>
            <a:endParaRPr lang="zh-CN" altLang="en-US" sz="1600" dirty="0">
              <a:latin typeface="+mj-ea"/>
              <a:ea typeface="+mj-ea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028EDD0-6644-0C78-37D1-2DE779014ADD}"/>
              </a:ext>
            </a:extLst>
          </p:cNvPr>
          <p:cNvSpPr/>
          <p:nvPr/>
        </p:nvSpPr>
        <p:spPr>
          <a:xfrm>
            <a:off x="5190406" y="2251618"/>
            <a:ext cx="398060" cy="398060"/>
          </a:xfrm>
          <a:prstGeom prst="ellipse">
            <a:avLst/>
          </a:prstGeom>
          <a:solidFill>
            <a:srgbClr val="008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A0A70B4-80A7-0182-B61D-BD999D8ACC29}"/>
              </a:ext>
            </a:extLst>
          </p:cNvPr>
          <p:cNvSpPr/>
          <p:nvPr/>
        </p:nvSpPr>
        <p:spPr>
          <a:xfrm>
            <a:off x="7798140" y="2281303"/>
            <a:ext cx="398060" cy="398060"/>
          </a:xfrm>
          <a:prstGeom prst="ellipse">
            <a:avLst/>
          </a:prstGeom>
          <a:solidFill>
            <a:srgbClr val="008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10947AA-64E6-1B1D-FBCD-41BB6BAAA28E}"/>
              </a:ext>
            </a:extLst>
          </p:cNvPr>
          <p:cNvSpPr/>
          <p:nvPr/>
        </p:nvSpPr>
        <p:spPr>
          <a:xfrm>
            <a:off x="10405874" y="2285579"/>
            <a:ext cx="398060" cy="398060"/>
          </a:xfrm>
          <a:prstGeom prst="ellipse">
            <a:avLst/>
          </a:prstGeom>
          <a:solidFill>
            <a:srgbClr val="008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2B7D7EA-E794-B160-E053-EA064F305AAA}"/>
              </a:ext>
            </a:extLst>
          </p:cNvPr>
          <p:cNvSpPr txBox="1"/>
          <p:nvPr/>
        </p:nvSpPr>
        <p:spPr>
          <a:xfrm>
            <a:off x="4377945" y="2845068"/>
            <a:ext cx="2030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+mn-ea"/>
              </a:defRPr>
            </a:lvl1pPr>
          </a:lstStyle>
          <a:p>
            <a:pPr algn="ctr"/>
            <a:r>
              <a:rPr lang="zh-TW" altLang="en-US" dirty="0"/>
              <a:t>招募網站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6E9A53C-E6C3-2148-3573-E7053450E9BA}"/>
              </a:ext>
            </a:extLst>
          </p:cNvPr>
          <p:cNvSpPr txBox="1"/>
          <p:nvPr/>
        </p:nvSpPr>
        <p:spPr>
          <a:xfrm>
            <a:off x="6985679" y="2845067"/>
            <a:ext cx="2030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+mn-ea"/>
              </a:defRPr>
            </a:lvl1pPr>
          </a:lstStyle>
          <a:p>
            <a:pPr algn="ctr"/>
            <a:r>
              <a:rPr lang="zh-TW" altLang="en-US" dirty="0"/>
              <a:t>校園徵才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96863C2-D3BD-3292-E6A7-DC0FD87300EE}"/>
              </a:ext>
            </a:extLst>
          </p:cNvPr>
          <p:cNvSpPr txBox="1"/>
          <p:nvPr/>
        </p:nvSpPr>
        <p:spPr>
          <a:xfrm>
            <a:off x="9593413" y="2845067"/>
            <a:ext cx="2030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+mn-ea"/>
              </a:defRPr>
            </a:lvl1pPr>
          </a:lstStyle>
          <a:p>
            <a:pPr algn="ctr"/>
            <a:r>
              <a:rPr lang="zh-TW" altLang="en-US" dirty="0"/>
              <a:t>獵頭公司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069DD02-864D-3B4C-FB51-48FB173037C1}"/>
              </a:ext>
            </a:extLst>
          </p:cNvPr>
          <p:cNvSpPr/>
          <p:nvPr/>
        </p:nvSpPr>
        <p:spPr>
          <a:xfrm>
            <a:off x="287865" y="1164657"/>
            <a:ext cx="3482385" cy="5336502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2" name="图片 31" descr="图标&#10;&#10;描述已自动生成">
            <a:extLst>
              <a:ext uri="{FF2B5EF4-FFF2-40B4-BE49-F238E27FC236}">
                <a16:creationId xmlns:a16="http://schemas.microsoft.com/office/drawing/2014/main" id="{67DDD253-3C63-607F-6A02-F45C9453B2C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9339" y="2337653"/>
            <a:ext cx="275662" cy="275662"/>
          </a:xfrm>
          <a:prstGeom prst="rect">
            <a:avLst/>
          </a:prstGeom>
        </p:spPr>
      </p:pic>
      <p:pic>
        <p:nvPicPr>
          <p:cNvPr id="34" name="图片 33" descr="图标&#10;&#10;描述已自动生成">
            <a:extLst>
              <a:ext uri="{FF2B5EF4-FFF2-40B4-BE49-F238E27FC236}">
                <a16:creationId xmlns:a16="http://schemas.microsoft.com/office/drawing/2014/main" id="{D3603ED4-761C-6800-EEFB-B1E73CA6806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7629" y="2344322"/>
            <a:ext cx="250539" cy="250539"/>
          </a:xfrm>
          <a:prstGeom prst="rect">
            <a:avLst/>
          </a:prstGeom>
        </p:spPr>
      </p:pic>
      <p:pic>
        <p:nvPicPr>
          <p:cNvPr id="36" name="图片 35" descr="图标&#10;&#10;描述已自动生成">
            <a:extLst>
              <a:ext uri="{FF2B5EF4-FFF2-40B4-BE49-F238E27FC236}">
                <a16:creationId xmlns:a16="http://schemas.microsoft.com/office/drawing/2014/main" id="{3C98899A-AA71-1C1D-8C75-2FADE39F3B3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7221" y="2344322"/>
            <a:ext cx="255366" cy="255366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E5674352-278C-8CC9-1F4A-49312CB1ACA2}"/>
              </a:ext>
            </a:extLst>
          </p:cNvPr>
          <p:cNvSpPr txBox="1"/>
          <p:nvPr/>
        </p:nvSpPr>
        <p:spPr>
          <a:xfrm>
            <a:off x="936899" y="211756"/>
            <a:ext cx="2358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4886A2"/>
                </a:solidFill>
                <a:latin typeface="+mj-ea"/>
                <a:ea typeface="+mj-ea"/>
              </a:rPr>
              <a:t>搜索方式</a:t>
            </a:r>
            <a:endParaRPr lang="zh-CN" altLang="en-US" sz="2400" dirty="0">
              <a:solidFill>
                <a:srgbClr val="4886A2"/>
              </a:solidFill>
              <a:latin typeface="+mj-ea"/>
              <a:ea typeface="+mj-ea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808C1B7-2143-7BFE-0190-9E7080AEE7DB}"/>
              </a:ext>
            </a:extLst>
          </p:cNvPr>
          <p:cNvSpPr/>
          <p:nvPr/>
        </p:nvSpPr>
        <p:spPr>
          <a:xfrm>
            <a:off x="398846" y="211756"/>
            <a:ext cx="492154" cy="4921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38" descr="图标&#10;&#10;描述已自动生成">
            <a:extLst>
              <a:ext uri="{FF2B5EF4-FFF2-40B4-BE49-F238E27FC236}">
                <a16:creationId xmlns:a16="http://schemas.microsoft.com/office/drawing/2014/main" id="{3AD602E3-DA15-3657-6DBA-290F2F70371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979" y="260644"/>
            <a:ext cx="363888" cy="363888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F322087D-D6EE-4DC1-92EC-F3BF1952AD18}"/>
              </a:ext>
            </a:extLst>
          </p:cNvPr>
          <p:cNvSpPr/>
          <p:nvPr/>
        </p:nvSpPr>
        <p:spPr>
          <a:xfrm>
            <a:off x="4190875" y="4451216"/>
            <a:ext cx="2497792" cy="14979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AB3532B-84C6-4708-9315-FC53FBA691FB}"/>
              </a:ext>
            </a:extLst>
          </p:cNvPr>
          <p:cNvSpPr/>
          <p:nvPr/>
        </p:nvSpPr>
        <p:spPr>
          <a:xfrm>
            <a:off x="6798609" y="4451216"/>
            <a:ext cx="2497792" cy="14979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08FE5C7-7297-40B2-B514-B455ADE26CBE}"/>
              </a:ext>
            </a:extLst>
          </p:cNvPr>
          <p:cNvSpPr/>
          <p:nvPr/>
        </p:nvSpPr>
        <p:spPr>
          <a:xfrm>
            <a:off x="9406343" y="4451216"/>
            <a:ext cx="2497792" cy="14979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16">
            <a:extLst>
              <a:ext uri="{FF2B5EF4-FFF2-40B4-BE49-F238E27FC236}">
                <a16:creationId xmlns:a16="http://schemas.microsoft.com/office/drawing/2014/main" id="{B5A6C3EF-D6D2-43BE-9A9E-BD9792E7B300}"/>
              </a:ext>
            </a:extLst>
          </p:cNvPr>
          <p:cNvSpPr/>
          <p:nvPr/>
        </p:nvSpPr>
        <p:spPr>
          <a:xfrm>
            <a:off x="5190406" y="4771811"/>
            <a:ext cx="398060" cy="398060"/>
          </a:xfrm>
          <a:prstGeom prst="ellipse">
            <a:avLst/>
          </a:prstGeom>
          <a:solidFill>
            <a:srgbClr val="008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0" name="椭圆 17">
            <a:extLst>
              <a:ext uri="{FF2B5EF4-FFF2-40B4-BE49-F238E27FC236}">
                <a16:creationId xmlns:a16="http://schemas.microsoft.com/office/drawing/2014/main" id="{6079DE34-C696-4FC4-AFE1-055FCC0F904D}"/>
              </a:ext>
            </a:extLst>
          </p:cNvPr>
          <p:cNvSpPr/>
          <p:nvPr/>
        </p:nvSpPr>
        <p:spPr>
          <a:xfrm>
            <a:off x="7798140" y="4801496"/>
            <a:ext cx="398060" cy="398060"/>
          </a:xfrm>
          <a:prstGeom prst="ellipse">
            <a:avLst/>
          </a:prstGeom>
          <a:solidFill>
            <a:srgbClr val="008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1" name="椭圆 18">
            <a:extLst>
              <a:ext uri="{FF2B5EF4-FFF2-40B4-BE49-F238E27FC236}">
                <a16:creationId xmlns:a16="http://schemas.microsoft.com/office/drawing/2014/main" id="{2D385521-4B96-42D4-9CC9-7B1B4D288C0A}"/>
              </a:ext>
            </a:extLst>
          </p:cNvPr>
          <p:cNvSpPr/>
          <p:nvPr/>
        </p:nvSpPr>
        <p:spPr>
          <a:xfrm>
            <a:off x="10405874" y="4805772"/>
            <a:ext cx="398060" cy="398060"/>
          </a:xfrm>
          <a:prstGeom prst="ellipse">
            <a:avLst/>
          </a:prstGeom>
          <a:solidFill>
            <a:srgbClr val="0080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3" name="文本框 19">
            <a:extLst>
              <a:ext uri="{FF2B5EF4-FFF2-40B4-BE49-F238E27FC236}">
                <a16:creationId xmlns:a16="http://schemas.microsoft.com/office/drawing/2014/main" id="{B98B6C5F-7AF0-4B6D-B5B2-0542DEAE9A68}"/>
              </a:ext>
            </a:extLst>
          </p:cNvPr>
          <p:cNvSpPr txBox="1"/>
          <p:nvPr/>
        </p:nvSpPr>
        <p:spPr>
          <a:xfrm>
            <a:off x="4377945" y="5365261"/>
            <a:ext cx="2030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+mn-ea"/>
              </a:defRPr>
            </a:lvl1pPr>
          </a:lstStyle>
          <a:p>
            <a:pPr algn="ctr"/>
            <a:r>
              <a:rPr lang="zh-TW" altLang="en-US" dirty="0"/>
              <a:t>聯合研發中心</a:t>
            </a:r>
            <a:endParaRPr lang="zh-CN" altLang="en-US" dirty="0"/>
          </a:p>
        </p:txBody>
      </p:sp>
      <p:sp>
        <p:nvSpPr>
          <p:cNvPr id="35" name="文本框 20">
            <a:extLst>
              <a:ext uri="{FF2B5EF4-FFF2-40B4-BE49-F238E27FC236}">
                <a16:creationId xmlns:a16="http://schemas.microsoft.com/office/drawing/2014/main" id="{373FC93B-1751-44BB-AEC7-BD5B1D6C60EF}"/>
              </a:ext>
            </a:extLst>
          </p:cNvPr>
          <p:cNvSpPr txBox="1"/>
          <p:nvPr/>
        </p:nvSpPr>
        <p:spPr>
          <a:xfrm>
            <a:off x="7032056" y="5365260"/>
            <a:ext cx="2030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+mn-ea"/>
              </a:defRPr>
            </a:lvl1pPr>
          </a:lstStyle>
          <a:p>
            <a:pPr algn="ctr"/>
            <a:r>
              <a:rPr lang="en-US" altLang="zh-TW" dirty="0"/>
              <a:t>GOLF</a:t>
            </a:r>
            <a:r>
              <a:rPr lang="zh-TW" altLang="en-US" dirty="0"/>
              <a:t>學用接軌聯盟</a:t>
            </a:r>
            <a:endParaRPr lang="zh-CN" altLang="en-US" dirty="0"/>
          </a:p>
        </p:txBody>
      </p:sp>
      <p:sp>
        <p:nvSpPr>
          <p:cNvPr id="40" name="文本框 23">
            <a:extLst>
              <a:ext uri="{FF2B5EF4-FFF2-40B4-BE49-F238E27FC236}">
                <a16:creationId xmlns:a16="http://schemas.microsoft.com/office/drawing/2014/main" id="{FD30F6B9-F8DC-479C-BB23-1F0CF1F5F9B4}"/>
              </a:ext>
            </a:extLst>
          </p:cNvPr>
          <p:cNvSpPr txBox="1"/>
          <p:nvPr/>
        </p:nvSpPr>
        <p:spPr>
          <a:xfrm>
            <a:off x="9593413" y="5365260"/>
            <a:ext cx="2030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>
                <a:latin typeface="+mn-ea"/>
              </a:defRPr>
            </a:lvl1pPr>
          </a:lstStyle>
          <a:p>
            <a:pPr algn="ctr" fontAlgn="base"/>
            <a:r>
              <a:rPr lang="en-US" altLang="zh-TW" dirty="0"/>
              <a:t>A+</a:t>
            </a:r>
            <a:r>
              <a:rPr lang="zh-TW" altLang="en-US" dirty="0"/>
              <a:t>種子暑期實習</a:t>
            </a:r>
          </a:p>
        </p:txBody>
      </p:sp>
      <p:pic>
        <p:nvPicPr>
          <p:cNvPr id="41" name="图片 31" descr="图标&#10;&#10;描述已自动生成">
            <a:extLst>
              <a:ext uri="{FF2B5EF4-FFF2-40B4-BE49-F238E27FC236}">
                <a16:creationId xmlns:a16="http://schemas.microsoft.com/office/drawing/2014/main" id="{A302A721-EAB8-45C9-AB34-E3AA4E6D81C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9339" y="4857846"/>
            <a:ext cx="275662" cy="275662"/>
          </a:xfrm>
          <a:prstGeom prst="rect">
            <a:avLst/>
          </a:prstGeom>
        </p:spPr>
      </p:pic>
      <p:pic>
        <p:nvPicPr>
          <p:cNvPr id="42" name="图片 33" descr="图标&#10;&#10;描述已自动生成">
            <a:extLst>
              <a:ext uri="{FF2B5EF4-FFF2-40B4-BE49-F238E27FC236}">
                <a16:creationId xmlns:a16="http://schemas.microsoft.com/office/drawing/2014/main" id="{4FF0038E-5DB5-47FD-B7EB-5ABCCBC6166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7629" y="4864515"/>
            <a:ext cx="250539" cy="250539"/>
          </a:xfrm>
          <a:prstGeom prst="rect">
            <a:avLst/>
          </a:prstGeom>
        </p:spPr>
      </p:pic>
      <p:pic>
        <p:nvPicPr>
          <p:cNvPr id="43" name="图片 35" descr="图标&#10;&#10;描述已自动生成">
            <a:extLst>
              <a:ext uri="{FF2B5EF4-FFF2-40B4-BE49-F238E27FC236}">
                <a16:creationId xmlns:a16="http://schemas.microsoft.com/office/drawing/2014/main" id="{F170A9B7-0276-4B37-BCC7-593CDFE0C27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7221" y="4864515"/>
            <a:ext cx="255366" cy="255366"/>
          </a:xfrm>
          <a:prstGeom prst="rect">
            <a:avLst/>
          </a:prstGeom>
        </p:spPr>
      </p:pic>
      <p:sp>
        <p:nvSpPr>
          <p:cNvPr id="44" name="矩形: 圆角 14">
            <a:extLst>
              <a:ext uri="{FF2B5EF4-FFF2-40B4-BE49-F238E27FC236}">
                <a16:creationId xmlns:a16="http://schemas.microsoft.com/office/drawing/2014/main" id="{11C382DD-887D-4405-A0E3-11CA9A3878D5}"/>
              </a:ext>
            </a:extLst>
          </p:cNvPr>
          <p:cNvSpPr/>
          <p:nvPr/>
        </p:nvSpPr>
        <p:spPr>
          <a:xfrm>
            <a:off x="6381576" y="3675364"/>
            <a:ext cx="3331857" cy="55033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新的搜索方式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矩形: 圆角 14">
            <a:extLst>
              <a:ext uri="{FF2B5EF4-FFF2-40B4-BE49-F238E27FC236}">
                <a16:creationId xmlns:a16="http://schemas.microsoft.com/office/drawing/2014/main" id="{914B3D18-9C60-455D-84D3-DDC4E22E267A}"/>
              </a:ext>
            </a:extLst>
          </p:cNvPr>
          <p:cNvSpPr/>
          <p:nvPr/>
        </p:nvSpPr>
        <p:spPr>
          <a:xfrm>
            <a:off x="6381575" y="1144748"/>
            <a:ext cx="3331857" cy="55033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bg1"/>
                </a:solidFill>
              </a:rPr>
              <a:t>舊的搜索方式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552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>
            <a:spLocks noEditPoints="1"/>
          </p:cNvSpPr>
          <p:nvPr/>
        </p:nvSpPr>
        <p:spPr bwMode="auto">
          <a:xfrm rot="17908846">
            <a:off x="9505498" y="2815899"/>
            <a:ext cx="1019103" cy="763521"/>
          </a:xfrm>
          <a:custGeom>
            <a:avLst/>
            <a:gdLst>
              <a:gd name="T0" fmla="*/ 39 w 50"/>
              <a:gd name="T1" fmla="*/ 35 h 37"/>
              <a:gd name="T2" fmla="*/ 46 w 50"/>
              <a:gd name="T3" fmla="*/ 11 h 37"/>
              <a:gd name="T4" fmla="*/ 22 w 50"/>
              <a:gd name="T5" fmla="*/ 5 h 37"/>
              <a:gd name="T6" fmla="*/ 16 w 50"/>
              <a:gd name="T7" fmla="*/ 11 h 37"/>
              <a:gd name="T8" fmla="*/ 16 w 50"/>
              <a:gd name="T9" fmla="*/ 11 h 37"/>
              <a:gd name="T10" fmla="*/ 0 w 50"/>
              <a:gd name="T11" fmla="*/ 37 h 37"/>
              <a:gd name="T12" fmla="*/ 30 w 50"/>
              <a:gd name="T13" fmla="*/ 37 h 37"/>
              <a:gd name="T14" fmla="*/ 30 w 50"/>
              <a:gd name="T15" fmla="*/ 37 h 37"/>
              <a:gd name="T16" fmla="*/ 39 w 50"/>
              <a:gd name="T17" fmla="*/ 35 h 37"/>
              <a:gd name="T18" fmla="*/ 18 w 50"/>
              <a:gd name="T19" fmla="*/ 27 h 37"/>
              <a:gd name="T20" fmla="*/ 24 w 50"/>
              <a:gd name="T21" fmla="*/ 7 h 37"/>
              <a:gd name="T22" fmla="*/ 43 w 50"/>
              <a:gd name="T23" fmla="*/ 13 h 37"/>
              <a:gd name="T24" fmla="*/ 37 w 50"/>
              <a:gd name="T25" fmla="*/ 32 h 37"/>
              <a:gd name="T26" fmla="*/ 18 w 50"/>
              <a:gd name="T27" fmla="*/ 2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" h="37">
                <a:moveTo>
                  <a:pt x="39" y="35"/>
                </a:moveTo>
                <a:cubicBezTo>
                  <a:pt x="47" y="30"/>
                  <a:pt x="50" y="20"/>
                  <a:pt x="46" y="11"/>
                </a:cubicBezTo>
                <a:cubicBezTo>
                  <a:pt x="41" y="3"/>
                  <a:pt x="30" y="0"/>
                  <a:pt x="22" y="5"/>
                </a:cubicBezTo>
                <a:cubicBezTo>
                  <a:pt x="19" y="6"/>
                  <a:pt x="17" y="8"/>
                  <a:pt x="16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0" y="37"/>
                  <a:pt x="0" y="37"/>
                  <a:pt x="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3" y="37"/>
                  <a:pt x="36" y="36"/>
                  <a:pt x="39" y="35"/>
                </a:cubicBezTo>
                <a:close/>
                <a:moveTo>
                  <a:pt x="18" y="27"/>
                </a:moveTo>
                <a:cubicBezTo>
                  <a:pt x="14" y="20"/>
                  <a:pt x="17" y="11"/>
                  <a:pt x="24" y="7"/>
                </a:cubicBezTo>
                <a:cubicBezTo>
                  <a:pt x="30" y="3"/>
                  <a:pt x="39" y="6"/>
                  <a:pt x="43" y="13"/>
                </a:cubicBezTo>
                <a:cubicBezTo>
                  <a:pt x="47" y="20"/>
                  <a:pt x="44" y="28"/>
                  <a:pt x="37" y="32"/>
                </a:cubicBezTo>
                <a:cubicBezTo>
                  <a:pt x="31" y="36"/>
                  <a:pt x="22" y="34"/>
                  <a:pt x="18" y="27"/>
                </a:cubicBezTo>
                <a:close/>
              </a:path>
            </a:pathLst>
          </a:custGeom>
          <a:solidFill>
            <a:srgbClr val="629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 sz="1900">
              <a:solidFill>
                <a:prstClr val="black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96050" y="4011404"/>
            <a:ext cx="11269663" cy="2707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9975962" y="3861995"/>
            <a:ext cx="277901" cy="277901"/>
          </a:xfrm>
          <a:prstGeom prst="ellipse">
            <a:avLst/>
          </a:prstGeom>
          <a:solidFill>
            <a:srgbClr val="6295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77"/>
            <a:endParaRPr lang="zh-CN" altLang="en-US" sz="1900">
              <a:solidFill>
                <a:prstClr val="white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913301" y="2823222"/>
            <a:ext cx="403220" cy="52322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914377"/>
            <a:r>
              <a:rPr lang="en-US" altLang="zh-CN" sz="2800" b="1" dirty="0">
                <a:solidFill>
                  <a:srgbClr val="558AB5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5</a:t>
            </a:r>
            <a:endParaRPr lang="zh-CN" altLang="en-US" sz="2800" b="1" dirty="0">
              <a:solidFill>
                <a:srgbClr val="558AB5"/>
              </a:solidFill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08033" y="4359233"/>
            <a:ext cx="1516655" cy="38471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ctr" defTabSz="914377"/>
            <a:r>
              <a:rPr lang="zh-TW" altLang="en-US" sz="1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適性測驗</a:t>
            </a:r>
            <a:endParaRPr lang="en-US" altLang="zh-TW" sz="1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453293" y="4263386"/>
            <a:ext cx="2511871" cy="677106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ctr" defTabSz="914377"/>
            <a:r>
              <a:rPr lang="zh-TW" altLang="en-US" sz="1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各類測驗</a:t>
            </a:r>
            <a:endParaRPr lang="en-US" altLang="zh-TW" sz="1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377"/>
            <a:r>
              <a:rPr lang="en-US" altLang="zh-TW" sz="1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TW" altLang="en-US" sz="1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英文、邏輯、專業</a:t>
            </a:r>
            <a:r>
              <a:rPr lang="en-US" altLang="zh-TW" sz="1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096050" y="4361011"/>
            <a:ext cx="1516655" cy="38471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ctr" defTabSz="914377"/>
            <a:r>
              <a:rPr lang="zh-TW" altLang="en-US" sz="1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人資面談</a:t>
            </a:r>
            <a:endParaRPr lang="zh-CN" altLang="en-US" sz="1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356584" y="4360788"/>
            <a:ext cx="1516655" cy="38471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ctr" defTabSz="914377"/>
            <a:r>
              <a:rPr lang="zh-TW" altLang="en-US" sz="1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處長面談</a:t>
            </a:r>
            <a:endParaRPr lang="zh-CN" altLang="en-US" sz="1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4">
            <a:extLst>
              <a:ext uri="{FF2B5EF4-FFF2-40B4-BE49-F238E27FC236}">
                <a16:creationId xmlns:a16="http://schemas.microsoft.com/office/drawing/2014/main" id="{2A45060A-3407-434A-9E54-9343E6702916}"/>
              </a:ext>
            </a:extLst>
          </p:cNvPr>
          <p:cNvSpPr txBox="1"/>
          <p:nvPr/>
        </p:nvSpPr>
        <p:spPr>
          <a:xfrm>
            <a:off x="936899" y="211756"/>
            <a:ext cx="7129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accent1"/>
                </a:solidFill>
                <a:latin typeface="+mj-ea"/>
                <a:ea typeface="+mj-ea"/>
              </a:rPr>
              <a:t>招募流程</a:t>
            </a:r>
            <a:endParaRPr lang="zh-CN" altLang="en-US" sz="24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8" name="椭圆 2">
            <a:extLst>
              <a:ext uri="{FF2B5EF4-FFF2-40B4-BE49-F238E27FC236}">
                <a16:creationId xmlns:a16="http://schemas.microsoft.com/office/drawing/2014/main" id="{094A30F1-CB8B-4E9E-97EE-785FE3359317}"/>
              </a:ext>
            </a:extLst>
          </p:cNvPr>
          <p:cNvSpPr/>
          <p:nvPr/>
        </p:nvSpPr>
        <p:spPr>
          <a:xfrm>
            <a:off x="398846" y="211756"/>
            <a:ext cx="492154" cy="4921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9" name="图片 1" descr="图标&#10;&#10;描述已自动生成">
            <a:extLst>
              <a:ext uri="{FF2B5EF4-FFF2-40B4-BE49-F238E27FC236}">
                <a16:creationId xmlns:a16="http://schemas.microsoft.com/office/drawing/2014/main" id="{BE73964B-36E6-4325-868D-80789A71E1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979" y="260644"/>
            <a:ext cx="363888" cy="363888"/>
          </a:xfrm>
          <a:prstGeom prst="rect">
            <a:avLst/>
          </a:prstGeom>
        </p:spPr>
      </p:pic>
      <p:sp>
        <p:nvSpPr>
          <p:cNvPr id="40" name="Freeform 10">
            <a:extLst>
              <a:ext uri="{FF2B5EF4-FFF2-40B4-BE49-F238E27FC236}">
                <a16:creationId xmlns:a16="http://schemas.microsoft.com/office/drawing/2014/main" id="{8EE8D8CB-E332-4E99-81DE-6F38D403F84E}"/>
              </a:ext>
            </a:extLst>
          </p:cNvPr>
          <p:cNvSpPr>
            <a:spLocks noEditPoints="1"/>
          </p:cNvSpPr>
          <p:nvPr/>
        </p:nvSpPr>
        <p:spPr bwMode="auto">
          <a:xfrm rot="17908846">
            <a:off x="7379826" y="2815899"/>
            <a:ext cx="1019103" cy="763521"/>
          </a:xfrm>
          <a:custGeom>
            <a:avLst/>
            <a:gdLst>
              <a:gd name="T0" fmla="*/ 39 w 50"/>
              <a:gd name="T1" fmla="*/ 35 h 37"/>
              <a:gd name="T2" fmla="*/ 46 w 50"/>
              <a:gd name="T3" fmla="*/ 11 h 37"/>
              <a:gd name="T4" fmla="*/ 22 w 50"/>
              <a:gd name="T5" fmla="*/ 5 h 37"/>
              <a:gd name="T6" fmla="*/ 16 w 50"/>
              <a:gd name="T7" fmla="*/ 11 h 37"/>
              <a:gd name="T8" fmla="*/ 16 w 50"/>
              <a:gd name="T9" fmla="*/ 11 h 37"/>
              <a:gd name="T10" fmla="*/ 0 w 50"/>
              <a:gd name="T11" fmla="*/ 37 h 37"/>
              <a:gd name="T12" fmla="*/ 30 w 50"/>
              <a:gd name="T13" fmla="*/ 37 h 37"/>
              <a:gd name="T14" fmla="*/ 30 w 50"/>
              <a:gd name="T15" fmla="*/ 37 h 37"/>
              <a:gd name="T16" fmla="*/ 39 w 50"/>
              <a:gd name="T17" fmla="*/ 35 h 37"/>
              <a:gd name="T18" fmla="*/ 18 w 50"/>
              <a:gd name="T19" fmla="*/ 27 h 37"/>
              <a:gd name="T20" fmla="*/ 24 w 50"/>
              <a:gd name="T21" fmla="*/ 7 h 37"/>
              <a:gd name="T22" fmla="*/ 43 w 50"/>
              <a:gd name="T23" fmla="*/ 13 h 37"/>
              <a:gd name="T24" fmla="*/ 37 w 50"/>
              <a:gd name="T25" fmla="*/ 32 h 37"/>
              <a:gd name="T26" fmla="*/ 18 w 50"/>
              <a:gd name="T27" fmla="*/ 2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" h="37">
                <a:moveTo>
                  <a:pt x="39" y="35"/>
                </a:moveTo>
                <a:cubicBezTo>
                  <a:pt x="47" y="30"/>
                  <a:pt x="50" y="20"/>
                  <a:pt x="46" y="11"/>
                </a:cubicBezTo>
                <a:cubicBezTo>
                  <a:pt x="41" y="3"/>
                  <a:pt x="30" y="0"/>
                  <a:pt x="22" y="5"/>
                </a:cubicBezTo>
                <a:cubicBezTo>
                  <a:pt x="19" y="6"/>
                  <a:pt x="17" y="8"/>
                  <a:pt x="16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0" y="37"/>
                  <a:pt x="0" y="37"/>
                  <a:pt x="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3" y="37"/>
                  <a:pt x="36" y="36"/>
                  <a:pt x="39" y="35"/>
                </a:cubicBezTo>
                <a:close/>
                <a:moveTo>
                  <a:pt x="18" y="27"/>
                </a:moveTo>
                <a:cubicBezTo>
                  <a:pt x="14" y="20"/>
                  <a:pt x="17" y="11"/>
                  <a:pt x="24" y="7"/>
                </a:cubicBezTo>
                <a:cubicBezTo>
                  <a:pt x="30" y="3"/>
                  <a:pt x="39" y="6"/>
                  <a:pt x="43" y="13"/>
                </a:cubicBezTo>
                <a:cubicBezTo>
                  <a:pt x="47" y="20"/>
                  <a:pt x="44" y="28"/>
                  <a:pt x="37" y="32"/>
                </a:cubicBezTo>
                <a:cubicBezTo>
                  <a:pt x="31" y="36"/>
                  <a:pt x="22" y="34"/>
                  <a:pt x="18" y="27"/>
                </a:cubicBezTo>
                <a:close/>
              </a:path>
            </a:pathLst>
          </a:custGeom>
          <a:solidFill>
            <a:srgbClr val="629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 sz="1900">
              <a:solidFill>
                <a:prstClr val="black"/>
              </a:solidFill>
            </a:endParaRPr>
          </a:p>
        </p:txBody>
      </p:sp>
      <p:sp>
        <p:nvSpPr>
          <p:cNvPr id="41" name="椭圆 15">
            <a:extLst>
              <a:ext uri="{FF2B5EF4-FFF2-40B4-BE49-F238E27FC236}">
                <a16:creationId xmlns:a16="http://schemas.microsoft.com/office/drawing/2014/main" id="{EA07A7DA-88E8-43E0-899D-4CAC6DFD2DB6}"/>
              </a:ext>
            </a:extLst>
          </p:cNvPr>
          <p:cNvSpPr/>
          <p:nvPr/>
        </p:nvSpPr>
        <p:spPr>
          <a:xfrm>
            <a:off x="7850290" y="3861995"/>
            <a:ext cx="277901" cy="277901"/>
          </a:xfrm>
          <a:prstGeom prst="ellipse">
            <a:avLst/>
          </a:prstGeom>
          <a:solidFill>
            <a:srgbClr val="6295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77"/>
            <a:endParaRPr lang="zh-CN" altLang="en-US" sz="1900">
              <a:solidFill>
                <a:prstClr val="white"/>
              </a:solidFill>
            </a:endParaRPr>
          </a:p>
        </p:txBody>
      </p:sp>
      <p:sp>
        <p:nvSpPr>
          <p:cNvPr id="42" name="文本框 34">
            <a:extLst>
              <a:ext uri="{FF2B5EF4-FFF2-40B4-BE49-F238E27FC236}">
                <a16:creationId xmlns:a16="http://schemas.microsoft.com/office/drawing/2014/main" id="{5E789168-66EA-42D5-A08C-FE17D8F8E97E}"/>
              </a:ext>
            </a:extLst>
          </p:cNvPr>
          <p:cNvSpPr txBox="1"/>
          <p:nvPr/>
        </p:nvSpPr>
        <p:spPr>
          <a:xfrm>
            <a:off x="7787628" y="2823222"/>
            <a:ext cx="392225" cy="52322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914377"/>
            <a:r>
              <a:rPr lang="en-US" altLang="zh-TW" sz="2800" b="1" dirty="0">
                <a:solidFill>
                  <a:srgbClr val="558AB5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4</a:t>
            </a:r>
            <a:endParaRPr lang="zh-CN" altLang="en-US" sz="2800" b="1" dirty="0">
              <a:solidFill>
                <a:srgbClr val="558AB5"/>
              </a:solidFill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85DAB89-3762-479B-AE8A-D6F90E349AC9}"/>
              </a:ext>
            </a:extLst>
          </p:cNvPr>
          <p:cNvSpPr/>
          <p:nvPr/>
        </p:nvSpPr>
        <p:spPr>
          <a:xfrm>
            <a:off x="7261942" y="4363588"/>
            <a:ext cx="1516655" cy="384719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ctr" defTabSz="914377"/>
            <a:r>
              <a:rPr lang="zh-TW" altLang="en-US" sz="1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部長面談</a:t>
            </a:r>
            <a:endParaRPr lang="zh-CN" altLang="en-US" sz="1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Freeform 10">
            <a:extLst>
              <a:ext uri="{FF2B5EF4-FFF2-40B4-BE49-F238E27FC236}">
                <a16:creationId xmlns:a16="http://schemas.microsoft.com/office/drawing/2014/main" id="{E62193FB-BD7B-445D-B204-2E049FBD67C1}"/>
              </a:ext>
            </a:extLst>
          </p:cNvPr>
          <p:cNvSpPr>
            <a:spLocks noEditPoints="1"/>
          </p:cNvSpPr>
          <p:nvPr/>
        </p:nvSpPr>
        <p:spPr bwMode="auto">
          <a:xfrm rot="17908846">
            <a:off x="5208291" y="2815898"/>
            <a:ext cx="1019103" cy="763521"/>
          </a:xfrm>
          <a:custGeom>
            <a:avLst/>
            <a:gdLst>
              <a:gd name="T0" fmla="*/ 39 w 50"/>
              <a:gd name="T1" fmla="*/ 35 h 37"/>
              <a:gd name="T2" fmla="*/ 46 w 50"/>
              <a:gd name="T3" fmla="*/ 11 h 37"/>
              <a:gd name="T4" fmla="*/ 22 w 50"/>
              <a:gd name="T5" fmla="*/ 5 h 37"/>
              <a:gd name="T6" fmla="*/ 16 w 50"/>
              <a:gd name="T7" fmla="*/ 11 h 37"/>
              <a:gd name="T8" fmla="*/ 16 w 50"/>
              <a:gd name="T9" fmla="*/ 11 h 37"/>
              <a:gd name="T10" fmla="*/ 0 w 50"/>
              <a:gd name="T11" fmla="*/ 37 h 37"/>
              <a:gd name="T12" fmla="*/ 30 w 50"/>
              <a:gd name="T13" fmla="*/ 37 h 37"/>
              <a:gd name="T14" fmla="*/ 30 w 50"/>
              <a:gd name="T15" fmla="*/ 37 h 37"/>
              <a:gd name="T16" fmla="*/ 39 w 50"/>
              <a:gd name="T17" fmla="*/ 35 h 37"/>
              <a:gd name="T18" fmla="*/ 18 w 50"/>
              <a:gd name="T19" fmla="*/ 27 h 37"/>
              <a:gd name="T20" fmla="*/ 24 w 50"/>
              <a:gd name="T21" fmla="*/ 7 h 37"/>
              <a:gd name="T22" fmla="*/ 43 w 50"/>
              <a:gd name="T23" fmla="*/ 13 h 37"/>
              <a:gd name="T24" fmla="*/ 37 w 50"/>
              <a:gd name="T25" fmla="*/ 32 h 37"/>
              <a:gd name="T26" fmla="*/ 18 w 50"/>
              <a:gd name="T27" fmla="*/ 2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" h="37">
                <a:moveTo>
                  <a:pt x="39" y="35"/>
                </a:moveTo>
                <a:cubicBezTo>
                  <a:pt x="47" y="30"/>
                  <a:pt x="50" y="20"/>
                  <a:pt x="46" y="11"/>
                </a:cubicBezTo>
                <a:cubicBezTo>
                  <a:pt x="41" y="3"/>
                  <a:pt x="30" y="0"/>
                  <a:pt x="22" y="5"/>
                </a:cubicBezTo>
                <a:cubicBezTo>
                  <a:pt x="19" y="6"/>
                  <a:pt x="17" y="8"/>
                  <a:pt x="16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0" y="37"/>
                  <a:pt x="0" y="37"/>
                  <a:pt x="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3" y="37"/>
                  <a:pt x="36" y="36"/>
                  <a:pt x="39" y="35"/>
                </a:cubicBezTo>
                <a:close/>
                <a:moveTo>
                  <a:pt x="18" y="27"/>
                </a:moveTo>
                <a:cubicBezTo>
                  <a:pt x="14" y="20"/>
                  <a:pt x="17" y="11"/>
                  <a:pt x="24" y="7"/>
                </a:cubicBezTo>
                <a:cubicBezTo>
                  <a:pt x="30" y="3"/>
                  <a:pt x="39" y="6"/>
                  <a:pt x="43" y="13"/>
                </a:cubicBezTo>
                <a:cubicBezTo>
                  <a:pt x="47" y="20"/>
                  <a:pt x="44" y="28"/>
                  <a:pt x="37" y="32"/>
                </a:cubicBezTo>
                <a:cubicBezTo>
                  <a:pt x="31" y="36"/>
                  <a:pt x="22" y="34"/>
                  <a:pt x="18" y="27"/>
                </a:cubicBezTo>
                <a:close/>
              </a:path>
            </a:pathLst>
          </a:custGeom>
          <a:solidFill>
            <a:srgbClr val="629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 sz="1900">
              <a:solidFill>
                <a:prstClr val="black"/>
              </a:solidFill>
            </a:endParaRPr>
          </a:p>
        </p:txBody>
      </p:sp>
      <p:sp>
        <p:nvSpPr>
          <p:cNvPr id="49" name="椭圆 15">
            <a:extLst>
              <a:ext uri="{FF2B5EF4-FFF2-40B4-BE49-F238E27FC236}">
                <a16:creationId xmlns:a16="http://schemas.microsoft.com/office/drawing/2014/main" id="{EB915365-F96A-4AFE-A3AF-D6E23C7F4787}"/>
              </a:ext>
            </a:extLst>
          </p:cNvPr>
          <p:cNvSpPr/>
          <p:nvPr/>
        </p:nvSpPr>
        <p:spPr>
          <a:xfrm>
            <a:off x="5678755" y="3861994"/>
            <a:ext cx="277901" cy="277901"/>
          </a:xfrm>
          <a:prstGeom prst="ellipse">
            <a:avLst/>
          </a:prstGeom>
          <a:solidFill>
            <a:srgbClr val="6295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77"/>
            <a:endParaRPr lang="zh-CN" altLang="en-US" sz="1900">
              <a:solidFill>
                <a:prstClr val="white"/>
              </a:solidFill>
            </a:endParaRPr>
          </a:p>
        </p:txBody>
      </p:sp>
      <p:sp>
        <p:nvSpPr>
          <p:cNvPr id="50" name="文本框 34">
            <a:extLst>
              <a:ext uri="{FF2B5EF4-FFF2-40B4-BE49-F238E27FC236}">
                <a16:creationId xmlns:a16="http://schemas.microsoft.com/office/drawing/2014/main" id="{E0BC3FE5-BBBB-4070-99A2-192B4F330B44}"/>
              </a:ext>
            </a:extLst>
          </p:cNvPr>
          <p:cNvSpPr txBox="1"/>
          <p:nvPr/>
        </p:nvSpPr>
        <p:spPr>
          <a:xfrm>
            <a:off x="5616094" y="2823221"/>
            <a:ext cx="319482" cy="52322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914377"/>
            <a:r>
              <a:rPr lang="en-US" altLang="zh-TW" sz="2800" b="1" dirty="0">
                <a:solidFill>
                  <a:srgbClr val="558AB5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3</a:t>
            </a:r>
            <a:endParaRPr lang="zh-CN" altLang="en-US" sz="2800" b="1" dirty="0">
              <a:solidFill>
                <a:srgbClr val="558AB5"/>
              </a:solidFill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51" name="Freeform 10">
            <a:extLst>
              <a:ext uri="{FF2B5EF4-FFF2-40B4-BE49-F238E27FC236}">
                <a16:creationId xmlns:a16="http://schemas.microsoft.com/office/drawing/2014/main" id="{EFCFCDE0-3C49-4FF4-9BCD-652509E06FC4}"/>
              </a:ext>
            </a:extLst>
          </p:cNvPr>
          <p:cNvSpPr>
            <a:spLocks noEditPoints="1"/>
          </p:cNvSpPr>
          <p:nvPr/>
        </p:nvSpPr>
        <p:spPr bwMode="auto">
          <a:xfrm rot="17908846">
            <a:off x="3082619" y="2815897"/>
            <a:ext cx="1019103" cy="763521"/>
          </a:xfrm>
          <a:custGeom>
            <a:avLst/>
            <a:gdLst>
              <a:gd name="T0" fmla="*/ 39 w 50"/>
              <a:gd name="T1" fmla="*/ 35 h 37"/>
              <a:gd name="T2" fmla="*/ 46 w 50"/>
              <a:gd name="T3" fmla="*/ 11 h 37"/>
              <a:gd name="T4" fmla="*/ 22 w 50"/>
              <a:gd name="T5" fmla="*/ 5 h 37"/>
              <a:gd name="T6" fmla="*/ 16 w 50"/>
              <a:gd name="T7" fmla="*/ 11 h 37"/>
              <a:gd name="T8" fmla="*/ 16 w 50"/>
              <a:gd name="T9" fmla="*/ 11 h 37"/>
              <a:gd name="T10" fmla="*/ 0 w 50"/>
              <a:gd name="T11" fmla="*/ 37 h 37"/>
              <a:gd name="T12" fmla="*/ 30 w 50"/>
              <a:gd name="T13" fmla="*/ 37 h 37"/>
              <a:gd name="T14" fmla="*/ 30 w 50"/>
              <a:gd name="T15" fmla="*/ 37 h 37"/>
              <a:gd name="T16" fmla="*/ 39 w 50"/>
              <a:gd name="T17" fmla="*/ 35 h 37"/>
              <a:gd name="T18" fmla="*/ 18 w 50"/>
              <a:gd name="T19" fmla="*/ 27 h 37"/>
              <a:gd name="T20" fmla="*/ 24 w 50"/>
              <a:gd name="T21" fmla="*/ 7 h 37"/>
              <a:gd name="T22" fmla="*/ 43 w 50"/>
              <a:gd name="T23" fmla="*/ 13 h 37"/>
              <a:gd name="T24" fmla="*/ 37 w 50"/>
              <a:gd name="T25" fmla="*/ 32 h 37"/>
              <a:gd name="T26" fmla="*/ 18 w 50"/>
              <a:gd name="T27" fmla="*/ 2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" h="37">
                <a:moveTo>
                  <a:pt x="39" y="35"/>
                </a:moveTo>
                <a:cubicBezTo>
                  <a:pt x="47" y="30"/>
                  <a:pt x="50" y="20"/>
                  <a:pt x="46" y="11"/>
                </a:cubicBezTo>
                <a:cubicBezTo>
                  <a:pt x="41" y="3"/>
                  <a:pt x="30" y="0"/>
                  <a:pt x="22" y="5"/>
                </a:cubicBezTo>
                <a:cubicBezTo>
                  <a:pt x="19" y="6"/>
                  <a:pt x="17" y="8"/>
                  <a:pt x="16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0" y="37"/>
                  <a:pt x="0" y="37"/>
                  <a:pt x="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3" y="37"/>
                  <a:pt x="36" y="36"/>
                  <a:pt x="39" y="35"/>
                </a:cubicBezTo>
                <a:close/>
                <a:moveTo>
                  <a:pt x="18" y="27"/>
                </a:moveTo>
                <a:cubicBezTo>
                  <a:pt x="14" y="20"/>
                  <a:pt x="17" y="11"/>
                  <a:pt x="24" y="7"/>
                </a:cubicBezTo>
                <a:cubicBezTo>
                  <a:pt x="30" y="3"/>
                  <a:pt x="39" y="6"/>
                  <a:pt x="43" y="13"/>
                </a:cubicBezTo>
                <a:cubicBezTo>
                  <a:pt x="47" y="20"/>
                  <a:pt x="44" y="28"/>
                  <a:pt x="37" y="32"/>
                </a:cubicBezTo>
                <a:cubicBezTo>
                  <a:pt x="31" y="36"/>
                  <a:pt x="22" y="34"/>
                  <a:pt x="18" y="27"/>
                </a:cubicBezTo>
                <a:close/>
              </a:path>
            </a:pathLst>
          </a:custGeom>
          <a:solidFill>
            <a:srgbClr val="629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 sz="1900">
              <a:solidFill>
                <a:prstClr val="black"/>
              </a:solidFill>
            </a:endParaRPr>
          </a:p>
        </p:txBody>
      </p:sp>
      <p:sp>
        <p:nvSpPr>
          <p:cNvPr id="52" name="椭圆 15">
            <a:extLst>
              <a:ext uri="{FF2B5EF4-FFF2-40B4-BE49-F238E27FC236}">
                <a16:creationId xmlns:a16="http://schemas.microsoft.com/office/drawing/2014/main" id="{ED8A7DEF-6F4C-451B-9FE4-CD688547085A}"/>
              </a:ext>
            </a:extLst>
          </p:cNvPr>
          <p:cNvSpPr/>
          <p:nvPr/>
        </p:nvSpPr>
        <p:spPr>
          <a:xfrm>
            <a:off x="3553083" y="3861993"/>
            <a:ext cx="277901" cy="277901"/>
          </a:xfrm>
          <a:prstGeom prst="ellipse">
            <a:avLst/>
          </a:prstGeom>
          <a:solidFill>
            <a:srgbClr val="6295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77"/>
            <a:endParaRPr lang="zh-CN" altLang="en-US" sz="1900">
              <a:solidFill>
                <a:prstClr val="white"/>
              </a:solidFill>
            </a:endParaRPr>
          </a:p>
        </p:txBody>
      </p:sp>
      <p:sp>
        <p:nvSpPr>
          <p:cNvPr id="53" name="文本框 34">
            <a:extLst>
              <a:ext uri="{FF2B5EF4-FFF2-40B4-BE49-F238E27FC236}">
                <a16:creationId xmlns:a16="http://schemas.microsoft.com/office/drawing/2014/main" id="{7F0802F4-A76E-48BE-A02F-3A8C2573C45E}"/>
              </a:ext>
            </a:extLst>
          </p:cNvPr>
          <p:cNvSpPr txBox="1"/>
          <p:nvPr/>
        </p:nvSpPr>
        <p:spPr>
          <a:xfrm>
            <a:off x="3490422" y="2823220"/>
            <a:ext cx="319482" cy="52322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914377"/>
            <a:r>
              <a:rPr lang="en-US" altLang="zh-TW" sz="2800" b="1" dirty="0">
                <a:solidFill>
                  <a:srgbClr val="558AB5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2</a:t>
            </a:r>
            <a:endParaRPr lang="zh-CN" altLang="en-US" sz="2800" b="1" dirty="0">
              <a:solidFill>
                <a:srgbClr val="558AB5"/>
              </a:solidFill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57" name="Freeform 10">
            <a:extLst>
              <a:ext uri="{FF2B5EF4-FFF2-40B4-BE49-F238E27FC236}">
                <a16:creationId xmlns:a16="http://schemas.microsoft.com/office/drawing/2014/main" id="{6B0C418A-FEF0-4BEF-A44F-8255E5FC74FA}"/>
              </a:ext>
            </a:extLst>
          </p:cNvPr>
          <p:cNvSpPr>
            <a:spLocks noEditPoints="1"/>
          </p:cNvSpPr>
          <p:nvPr/>
        </p:nvSpPr>
        <p:spPr bwMode="auto">
          <a:xfrm rot="17908846">
            <a:off x="956947" y="2815898"/>
            <a:ext cx="1019103" cy="763521"/>
          </a:xfrm>
          <a:custGeom>
            <a:avLst/>
            <a:gdLst>
              <a:gd name="T0" fmla="*/ 39 w 50"/>
              <a:gd name="T1" fmla="*/ 35 h 37"/>
              <a:gd name="T2" fmla="*/ 46 w 50"/>
              <a:gd name="T3" fmla="*/ 11 h 37"/>
              <a:gd name="T4" fmla="*/ 22 w 50"/>
              <a:gd name="T5" fmla="*/ 5 h 37"/>
              <a:gd name="T6" fmla="*/ 16 w 50"/>
              <a:gd name="T7" fmla="*/ 11 h 37"/>
              <a:gd name="T8" fmla="*/ 16 w 50"/>
              <a:gd name="T9" fmla="*/ 11 h 37"/>
              <a:gd name="T10" fmla="*/ 0 w 50"/>
              <a:gd name="T11" fmla="*/ 37 h 37"/>
              <a:gd name="T12" fmla="*/ 30 w 50"/>
              <a:gd name="T13" fmla="*/ 37 h 37"/>
              <a:gd name="T14" fmla="*/ 30 w 50"/>
              <a:gd name="T15" fmla="*/ 37 h 37"/>
              <a:gd name="T16" fmla="*/ 39 w 50"/>
              <a:gd name="T17" fmla="*/ 35 h 37"/>
              <a:gd name="T18" fmla="*/ 18 w 50"/>
              <a:gd name="T19" fmla="*/ 27 h 37"/>
              <a:gd name="T20" fmla="*/ 24 w 50"/>
              <a:gd name="T21" fmla="*/ 7 h 37"/>
              <a:gd name="T22" fmla="*/ 43 w 50"/>
              <a:gd name="T23" fmla="*/ 13 h 37"/>
              <a:gd name="T24" fmla="*/ 37 w 50"/>
              <a:gd name="T25" fmla="*/ 32 h 37"/>
              <a:gd name="T26" fmla="*/ 18 w 50"/>
              <a:gd name="T27" fmla="*/ 2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0" h="37">
                <a:moveTo>
                  <a:pt x="39" y="35"/>
                </a:moveTo>
                <a:cubicBezTo>
                  <a:pt x="47" y="30"/>
                  <a:pt x="50" y="20"/>
                  <a:pt x="46" y="11"/>
                </a:cubicBezTo>
                <a:cubicBezTo>
                  <a:pt x="41" y="3"/>
                  <a:pt x="30" y="0"/>
                  <a:pt x="22" y="5"/>
                </a:cubicBezTo>
                <a:cubicBezTo>
                  <a:pt x="19" y="6"/>
                  <a:pt x="17" y="8"/>
                  <a:pt x="16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0" y="37"/>
                  <a:pt x="0" y="37"/>
                  <a:pt x="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3" y="37"/>
                  <a:pt x="36" y="36"/>
                  <a:pt x="39" y="35"/>
                </a:cubicBezTo>
                <a:close/>
                <a:moveTo>
                  <a:pt x="18" y="27"/>
                </a:moveTo>
                <a:cubicBezTo>
                  <a:pt x="14" y="20"/>
                  <a:pt x="17" y="11"/>
                  <a:pt x="24" y="7"/>
                </a:cubicBezTo>
                <a:cubicBezTo>
                  <a:pt x="30" y="3"/>
                  <a:pt x="39" y="6"/>
                  <a:pt x="43" y="13"/>
                </a:cubicBezTo>
                <a:cubicBezTo>
                  <a:pt x="47" y="20"/>
                  <a:pt x="44" y="28"/>
                  <a:pt x="37" y="32"/>
                </a:cubicBezTo>
                <a:cubicBezTo>
                  <a:pt x="31" y="36"/>
                  <a:pt x="22" y="34"/>
                  <a:pt x="18" y="27"/>
                </a:cubicBezTo>
                <a:close/>
              </a:path>
            </a:pathLst>
          </a:custGeom>
          <a:solidFill>
            <a:srgbClr val="6295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zh-CN" altLang="en-US" sz="1900">
              <a:solidFill>
                <a:prstClr val="black"/>
              </a:solidFill>
            </a:endParaRPr>
          </a:p>
        </p:txBody>
      </p:sp>
      <p:sp>
        <p:nvSpPr>
          <p:cNvPr id="58" name="椭圆 15">
            <a:extLst>
              <a:ext uri="{FF2B5EF4-FFF2-40B4-BE49-F238E27FC236}">
                <a16:creationId xmlns:a16="http://schemas.microsoft.com/office/drawing/2014/main" id="{06A4E386-59FF-45FE-86ED-DB20DB908EE0}"/>
              </a:ext>
            </a:extLst>
          </p:cNvPr>
          <p:cNvSpPr/>
          <p:nvPr/>
        </p:nvSpPr>
        <p:spPr>
          <a:xfrm>
            <a:off x="1427411" y="3861994"/>
            <a:ext cx="277901" cy="277901"/>
          </a:xfrm>
          <a:prstGeom prst="ellipse">
            <a:avLst/>
          </a:prstGeom>
          <a:solidFill>
            <a:srgbClr val="6295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 defTabSz="914377"/>
            <a:endParaRPr lang="zh-CN" altLang="en-US" sz="1900">
              <a:solidFill>
                <a:prstClr val="white"/>
              </a:solidFill>
            </a:endParaRPr>
          </a:p>
        </p:txBody>
      </p:sp>
      <p:sp>
        <p:nvSpPr>
          <p:cNvPr id="59" name="文本框 34">
            <a:extLst>
              <a:ext uri="{FF2B5EF4-FFF2-40B4-BE49-F238E27FC236}">
                <a16:creationId xmlns:a16="http://schemas.microsoft.com/office/drawing/2014/main" id="{B776A08D-397B-4FDE-948D-AB01D83C01CA}"/>
              </a:ext>
            </a:extLst>
          </p:cNvPr>
          <p:cNvSpPr txBox="1"/>
          <p:nvPr/>
        </p:nvSpPr>
        <p:spPr>
          <a:xfrm>
            <a:off x="1364750" y="2823221"/>
            <a:ext cx="319482" cy="52322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defTabSz="914377"/>
            <a:r>
              <a:rPr lang="en-US" altLang="zh-TW" sz="2800" b="1" dirty="0">
                <a:solidFill>
                  <a:srgbClr val="558AB5"/>
                </a:solidFill>
                <a:latin typeface="BatangChe" panose="02030609000101010101" pitchFamily="49" charset="-127"/>
                <a:ea typeface="BatangChe" panose="02030609000101010101" pitchFamily="49" charset="-127"/>
              </a:rPr>
              <a:t>1</a:t>
            </a:r>
            <a:endParaRPr lang="zh-CN" altLang="en-US" sz="2800" b="1" dirty="0">
              <a:solidFill>
                <a:srgbClr val="558AB5"/>
              </a:solidFill>
              <a:latin typeface="BatangChe" panose="02030609000101010101" pitchFamily="49" charset="-127"/>
              <a:ea typeface="BatangChe" panose="02030609000101010101" pitchFamily="49" charset="-127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05E97D59-9D38-43AD-9D77-19790F9EB3BA}"/>
              </a:ext>
            </a:extLst>
          </p:cNvPr>
          <p:cNvSpPr txBox="1"/>
          <p:nvPr/>
        </p:nvSpPr>
        <p:spPr>
          <a:xfrm>
            <a:off x="1710636" y="1386432"/>
            <a:ext cx="844988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3000" b="1" i="0" dirty="0">
                <a:solidFill>
                  <a:srgbClr val="005087"/>
                </a:solidFill>
                <a:effectLst/>
                <a:latin typeface="Mabry Pro"/>
              </a:rPr>
              <a:t>與全球最佳雇主 友達光電一起探索未來職涯可能</a:t>
            </a:r>
          </a:p>
        </p:txBody>
      </p:sp>
      <p:sp>
        <p:nvSpPr>
          <p:cNvPr id="61" name="文本框 3">
            <a:extLst>
              <a:ext uri="{FF2B5EF4-FFF2-40B4-BE49-F238E27FC236}">
                <a16:creationId xmlns:a16="http://schemas.microsoft.com/office/drawing/2014/main" id="{75B2148B-EE8A-4AA6-92CF-7684C10D2197}"/>
              </a:ext>
            </a:extLst>
          </p:cNvPr>
          <p:cNvSpPr txBox="1"/>
          <p:nvPr/>
        </p:nvSpPr>
        <p:spPr>
          <a:xfrm>
            <a:off x="11165307" y="211756"/>
            <a:ext cx="895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+mj-ea"/>
                <a:ea typeface="+mj-ea"/>
              </a:rPr>
              <a:t>PAGE </a:t>
            </a:r>
            <a:r>
              <a:rPr lang="en-US" altLang="zh-TW" sz="1600" dirty="0">
                <a:latin typeface="+mj-ea"/>
                <a:ea typeface="+mj-ea"/>
              </a:rPr>
              <a:t>9</a:t>
            </a:r>
            <a:endParaRPr lang="zh-CN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62851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9">
      <a:dk1>
        <a:srgbClr val="000000"/>
      </a:dk1>
      <a:lt1>
        <a:sysClr val="window" lastClr="FFFFFF"/>
      </a:lt1>
      <a:dk2>
        <a:srgbClr val="778495"/>
      </a:dk2>
      <a:lt2>
        <a:srgbClr val="F0F0F0"/>
      </a:lt2>
      <a:accent1>
        <a:srgbClr val="0080A4"/>
      </a:accent1>
      <a:accent2>
        <a:srgbClr val="145A6A"/>
      </a:accent2>
      <a:accent3>
        <a:srgbClr val="4886A2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5">
      <a:majorFont>
        <a:latin typeface="思源黑体 CN Heavy"/>
        <a:ea typeface="思源黑体 CN Heavy"/>
        <a:cs typeface=""/>
      </a:majorFont>
      <a:minorFont>
        <a:latin typeface="思源黑体 CN Light"/>
        <a:ea typeface="思源黑体 CN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590</Words>
  <Application>Microsoft Office PowerPoint</Application>
  <PresentationFormat>寬螢幕</PresentationFormat>
  <Paragraphs>99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BatangChe</vt:lpstr>
      <vt:lpstr>DengXian</vt:lpstr>
      <vt:lpstr>Mabry Pro</vt:lpstr>
      <vt:lpstr>Microsoft YaHei</vt:lpstr>
      <vt:lpstr>庞门正道粗书体</vt:lpstr>
      <vt:lpstr>思源黑体 CN Heavy</vt:lpstr>
      <vt:lpstr>思源黑体 CN Light</vt:lpstr>
      <vt:lpstr>Arial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>51PPT模板网</Manager>
  <Company>www.51pptmoban.com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浅蓝色简约风季度工作汇报ppt模板</dc:title>
  <dc:creator>©佳辉</dc:creator>
  <cp:keywords>P界达人</cp:keywords>
  <dc:description>51PPT模板网，幻灯片演示模板及素材免费下载！_x000d_
51PPT模板网 唯一访问网址：www.51pptmoban.com</dc:description>
  <cp:lastModifiedBy>user</cp:lastModifiedBy>
  <cp:revision>46</cp:revision>
  <dcterms:created xsi:type="dcterms:W3CDTF">2022-11-17T16:18:17Z</dcterms:created>
  <dcterms:modified xsi:type="dcterms:W3CDTF">2023-12-21T07:21:42Z</dcterms:modified>
  <cp:contentStatus>浅蓝色简约风季度工作汇报ppt模板，www.51pptmoban.com</cp:contentStatus>
  <cp:version>51pptmoban.com（V51-103103版）</cp:version>
</cp:coreProperties>
</file>