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51206400" cy="30600650"/>
  <p:notesSz cx="6858000" cy="9144000"/>
  <p:defaultTextStyle>
    <a:defPPr>
      <a:defRPr lang="en-US"/>
    </a:defPPr>
    <a:lvl1pPr marL="0" algn="l" defTabSz="3201912" rtl="0" eaLnBrk="1" latinLnBrk="0" hangingPunct="1">
      <a:defRPr sz="6303" kern="1200">
        <a:solidFill>
          <a:schemeClr val="tx1"/>
        </a:solidFill>
        <a:latin typeface="+mn-lt"/>
        <a:ea typeface="+mn-ea"/>
        <a:cs typeface="+mn-cs"/>
      </a:defRPr>
    </a:lvl1pPr>
    <a:lvl2pPr marL="1600956" algn="l" defTabSz="3201912" rtl="0" eaLnBrk="1" latinLnBrk="0" hangingPunct="1">
      <a:defRPr sz="6303" kern="1200">
        <a:solidFill>
          <a:schemeClr val="tx1"/>
        </a:solidFill>
        <a:latin typeface="+mn-lt"/>
        <a:ea typeface="+mn-ea"/>
        <a:cs typeface="+mn-cs"/>
      </a:defRPr>
    </a:lvl2pPr>
    <a:lvl3pPr marL="3201912" algn="l" defTabSz="3201912" rtl="0" eaLnBrk="1" latinLnBrk="0" hangingPunct="1">
      <a:defRPr sz="6303" kern="1200">
        <a:solidFill>
          <a:schemeClr val="tx1"/>
        </a:solidFill>
        <a:latin typeface="+mn-lt"/>
        <a:ea typeface="+mn-ea"/>
        <a:cs typeface="+mn-cs"/>
      </a:defRPr>
    </a:lvl3pPr>
    <a:lvl4pPr marL="4802869" algn="l" defTabSz="3201912" rtl="0" eaLnBrk="1" latinLnBrk="0" hangingPunct="1">
      <a:defRPr sz="6303" kern="1200">
        <a:solidFill>
          <a:schemeClr val="tx1"/>
        </a:solidFill>
        <a:latin typeface="+mn-lt"/>
        <a:ea typeface="+mn-ea"/>
        <a:cs typeface="+mn-cs"/>
      </a:defRPr>
    </a:lvl4pPr>
    <a:lvl5pPr marL="6403826" algn="l" defTabSz="3201912" rtl="0" eaLnBrk="1" latinLnBrk="0" hangingPunct="1">
      <a:defRPr sz="6303" kern="1200">
        <a:solidFill>
          <a:schemeClr val="tx1"/>
        </a:solidFill>
        <a:latin typeface="+mn-lt"/>
        <a:ea typeface="+mn-ea"/>
        <a:cs typeface="+mn-cs"/>
      </a:defRPr>
    </a:lvl5pPr>
    <a:lvl6pPr marL="8004780" algn="l" defTabSz="3201912" rtl="0" eaLnBrk="1" latinLnBrk="0" hangingPunct="1">
      <a:defRPr sz="6303" kern="1200">
        <a:solidFill>
          <a:schemeClr val="tx1"/>
        </a:solidFill>
        <a:latin typeface="+mn-lt"/>
        <a:ea typeface="+mn-ea"/>
        <a:cs typeface="+mn-cs"/>
      </a:defRPr>
    </a:lvl6pPr>
    <a:lvl7pPr marL="9605737" algn="l" defTabSz="3201912" rtl="0" eaLnBrk="1" latinLnBrk="0" hangingPunct="1">
      <a:defRPr sz="6303" kern="1200">
        <a:solidFill>
          <a:schemeClr val="tx1"/>
        </a:solidFill>
        <a:latin typeface="+mn-lt"/>
        <a:ea typeface="+mn-ea"/>
        <a:cs typeface="+mn-cs"/>
      </a:defRPr>
    </a:lvl7pPr>
    <a:lvl8pPr marL="11206694" algn="l" defTabSz="3201912" rtl="0" eaLnBrk="1" latinLnBrk="0" hangingPunct="1">
      <a:defRPr sz="6303" kern="1200">
        <a:solidFill>
          <a:schemeClr val="tx1"/>
        </a:solidFill>
        <a:latin typeface="+mn-lt"/>
        <a:ea typeface="+mn-ea"/>
        <a:cs typeface="+mn-cs"/>
      </a:defRPr>
    </a:lvl8pPr>
    <a:lvl9pPr marL="12807649" algn="l" defTabSz="3201912" rtl="0" eaLnBrk="1" latinLnBrk="0" hangingPunct="1">
      <a:defRPr sz="630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660"/>
  </p:normalViewPr>
  <p:slideViewPr>
    <p:cSldViewPr snapToGrid="0">
      <p:cViewPr>
        <p:scale>
          <a:sx n="33" d="100"/>
          <a:sy n="33" d="100"/>
        </p:scale>
        <p:origin x="108" y="-888"/>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4/12/2018</a:t>
            </a:fld>
            <a:endParaRPr lang="en-US"/>
          </a:p>
        </p:txBody>
      </p:sp>
      <p:sp>
        <p:nvSpPr>
          <p:cNvPr id="4" name="Slide Image Placeholder 3"/>
          <p:cNvSpPr>
            <a:spLocks noGrp="1" noRot="1" noChangeAspect="1"/>
          </p:cNvSpPr>
          <p:nvPr>
            <p:ph type="sldImg" idx="2"/>
          </p:nvPr>
        </p:nvSpPr>
        <p:spPr>
          <a:xfrm>
            <a:off x="846138" y="1143000"/>
            <a:ext cx="5165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794125" rtl="0" eaLnBrk="1" latinLnBrk="0" hangingPunct="1">
      <a:defRPr sz="1041" kern="1200">
        <a:solidFill>
          <a:schemeClr val="tx1"/>
        </a:solidFill>
        <a:latin typeface="+mn-lt"/>
        <a:ea typeface="+mn-ea"/>
        <a:cs typeface="+mn-cs"/>
      </a:defRPr>
    </a:lvl1pPr>
    <a:lvl2pPr marL="397062" algn="l" defTabSz="794125" rtl="0" eaLnBrk="1" latinLnBrk="0" hangingPunct="1">
      <a:defRPr sz="1041" kern="1200">
        <a:solidFill>
          <a:schemeClr val="tx1"/>
        </a:solidFill>
        <a:latin typeface="+mn-lt"/>
        <a:ea typeface="+mn-ea"/>
        <a:cs typeface="+mn-cs"/>
      </a:defRPr>
    </a:lvl2pPr>
    <a:lvl3pPr marL="794125" algn="l" defTabSz="794125" rtl="0" eaLnBrk="1" latinLnBrk="0" hangingPunct="1">
      <a:defRPr sz="1041" kern="1200">
        <a:solidFill>
          <a:schemeClr val="tx1"/>
        </a:solidFill>
        <a:latin typeface="+mn-lt"/>
        <a:ea typeface="+mn-ea"/>
        <a:cs typeface="+mn-cs"/>
      </a:defRPr>
    </a:lvl3pPr>
    <a:lvl4pPr marL="1191188" algn="l" defTabSz="794125" rtl="0" eaLnBrk="1" latinLnBrk="0" hangingPunct="1">
      <a:defRPr sz="1041" kern="1200">
        <a:solidFill>
          <a:schemeClr val="tx1"/>
        </a:solidFill>
        <a:latin typeface="+mn-lt"/>
        <a:ea typeface="+mn-ea"/>
        <a:cs typeface="+mn-cs"/>
      </a:defRPr>
    </a:lvl4pPr>
    <a:lvl5pPr marL="1588251" algn="l" defTabSz="794125" rtl="0" eaLnBrk="1" latinLnBrk="0" hangingPunct="1">
      <a:defRPr sz="1041" kern="1200">
        <a:solidFill>
          <a:schemeClr val="tx1"/>
        </a:solidFill>
        <a:latin typeface="+mn-lt"/>
        <a:ea typeface="+mn-ea"/>
        <a:cs typeface="+mn-cs"/>
      </a:defRPr>
    </a:lvl5pPr>
    <a:lvl6pPr marL="1985313" algn="l" defTabSz="794125" rtl="0" eaLnBrk="1" latinLnBrk="0" hangingPunct="1">
      <a:defRPr sz="1041" kern="1200">
        <a:solidFill>
          <a:schemeClr val="tx1"/>
        </a:solidFill>
        <a:latin typeface="+mn-lt"/>
        <a:ea typeface="+mn-ea"/>
        <a:cs typeface="+mn-cs"/>
      </a:defRPr>
    </a:lvl6pPr>
    <a:lvl7pPr marL="2382376" algn="l" defTabSz="794125" rtl="0" eaLnBrk="1" latinLnBrk="0" hangingPunct="1">
      <a:defRPr sz="1041" kern="1200">
        <a:solidFill>
          <a:schemeClr val="tx1"/>
        </a:solidFill>
        <a:latin typeface="+mn-lt"/>
        <a:ea typeface="+mn-ea"/>
        <a:cs typeface="+mn-cs"/>
      </a:defRPr>
    </a:lvl7pPr>
    <a:lvl8pPr marL="2779437" algn="l" defTabSz="794125" rtl="0" eaLnBrk="1" latinLnBrk="0" hangingPunct="1">
      <a:defRPr sz="1041" kern="1200">
        <a:solidFill>
          <a:schemeClr val="tx1"/>
        </a:solidFill>
        <a:latin typeface="+mn-lt"/>
        <a:ea typeface="+mn-ea"/>
        <a:cs typeface="+mn-cs"/>
      </a:defRPr>
    </a:lvl8pPr>
    <a:lvl9pPr marL="3176500" algn="l" defTabSz="794125" rtl="0" eaLnBrk="1" latinLnBrk="0" hangingPunct="1">
      <a:defRPr sz="104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7467601" y="920860"/>
            <a:ext cx="36271200" cy="2337495"/>
          </a:xfrm>
        </p:spPr>
        <p:txBody>
          <a:bodyPr/>
          <a:lstStyle/>
          <a:p>
            <a:r>
              <a:rPr lang="en-US"/>
              <a:t>Click to edit Master title style</a:t>
            </a:r>
          </a:p>
        </p:txBody>
      </p:sp>
      <p:sp>
        <p:nvSpPr>
          <p:cNvPr id="31" name="Text Placeholder 6"/>
          <p:cNvSpPr>
            <a:spLocks noGrp="1"/>
          </p:cNvSpPr>
          <p:nvPr>
            <p:ph type="body" sz="quarter" idx="36"/>
          </p:nvPr>
        </p:nvSpPr>
        <p:spPr bwMode="auto">
          <a:xfrm>
            <a:off x="7467601" y="3335936"/>
            <a:ext cx="36271200" cy="772487"/>
          </a:xfrm>
        </p:spPr>
        <p:txBody>
          <a:bodyPr>
            <a:noAutofit/>
          </a:bodyPr>
          <a:lstStyle>
            <a:lvl1pPr marL="0" indent="0">
              <a:spcBef>
                <a:spcPts val="0"/>
              </a:spcBef>
              <a:buNone/>
              <a:defRPr sz="2799">
                <a:solidFill>
                  <a:schemeClr val="bg1"/>
                </a:solidFill>
              </a:defRPr>
            </a:lvl1pPr>
            <a:lvl2pPr marL="0" indent="0">
              <a:spcBef>
                <a:spcPts val="0"/>
              </a:spcBef>
              <a:buNone/>
              <a:defRPr sz="2799">
                <a:solidFill>
                  <a:schemeClr val="bg1"/>
                </a:solidFill>
              </a:defRPr>
            </a:lvl2pPr>
            <a:lvl3pPr marL="0" indent="0">
              <a:spcBef>
                <a:spcPts val="0"/>
              </a:spcBef>
              <a:buNone/>
              <a:defRPr sz="2799">
                <a:solidFill>
                  <a:schemeClr val="bg1"/>
                </a:solidFill>
              </a:defRPr>
            </a:lvl3pPr>
            <a:lvl4pPr marL="0" indent="0">
              <a:spcBef>
                <a:spcPts val="0"/>
              </a:spcBef>
              <a:buNone/>
              <a:defRPr sz="2799">
                <a:solidFill>
                  <a:schemeClr val="bg1"/>
                </a:solidFill>
              </a:defRPr>
            </a:lvl4pPr>
            <a:lvl5pPr marL="0" indent="0">
              <a:spcBef>
                <a:spcPts val="0"/>
              </a:spcBef>
              <a:buNone/>
              <a:defRPr sz="2799">
                <a:solidFill>
                  <a:schemeClr val="bg1"/>
                </a:solidFill>
              </a:defRPr>
            </a:lvl5pPr>
            <a:lvl6pPr marL="0" indent="0">
              <a:spcBef>
                <a:spcPts val="0"/>
              </a:spcBef>
              <a:buNone/>
              <a:defRPr sz="2799">
                <a:solidFill>
                  <a:schemeClr val="bg1"/>
                </a:solidFill>
              </a:defRPr>
            </a:lvl6pPr>
            <a:lvl7pPr marL="0" indent="0">
              <a:spcBef>
                <a:spcPts val="0"/>
              </a:spcBef>
              <a:buNone/>
              <a:defRPr sz="2799">
                <a:solidFill>
                  <a:schemeClr val="bg1"/>
                </a:solidFill>
              </a:defRPr>
            </a:lvl7pPr>
            <a:lvl8pPr marL="0" indent="0">
              <a:spcBef>
                <a:spcPts val="0"/>
              </a:spcBef>
              <a:buNone/>
              <a:defRPr sz="2799">
                <a:solidFill>
                  <a:schemeClr val="bg1"/>
                </a:solidFill>
              </a:defRPr>
            </a:lvl8pPr>
            <a:lvl9pPr marL="0" indent="0">
              <a:spcBef>
                <a:spcPts val="0"/>
              </a:spcBef>
              <a:buNone/>
              <a:defRPr sz="2799">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333501" y="5440119"/>
            <a:ext cx="14935200" cy="1133357"/>
          </a:xfrm>
          <a:prstGeom prst="round1Rect">
            <a:avLst/>
          </a:prstGeom>
          <a:solidFill>
            <a:schemeClr val="accent2"/>
          </a:solidFill>
        </p:spPr>
        <p:txBody>
          <a:bodyPr lIns="365760" anchor="ctr">
            <a:noAutofit/>
          </a:bodyPr>
          <a:lstStyle>
            <a:lvl1pPr marL="0" indent="0">
              <a:spcBef>
                <a:spcPts val="0"/>
              </a:spcBef>
              <a:buNone/>
              <a:defRPr sz="7000" cap="all" baseline="0">
                <a:solidFill>
                  <a:schemeClr val="bg1"/>
                </a:solidFill>
                <a:latin typeface="+mj-lt"/>
              </a:defRPr>
            </a:lvl1pPr>
            <a:lvl2pPr marL="0" indent="0">
              <a:spcBef>
                <a:spcPts val="0"/>
              </a:spcBef>
              <a:buNone/>
              <a:defRPr sz="7000" cap="all" baseline="0">
                <a:solidFill>
                  <a:schemeClr val="bg1"/>
                </a:solidFill>
                <a:latin typeface="+mj-lt"/>
              </a:defRPr>
            </a:lvl2pPr>
            <a:lvl3pPr marL="0" indent="0">
              <a:spcBef>
                <a:spcPts val="0"/>
              </a:spcBef>
              <a:buNone/>
              <a:defRPr sz="7000" cap="all" baseline="0">
                <a:solidFill>
                  <a:schemeClr val="bg1"/>
                </a:solidFill>
                <a:latin typeface="+mj-lt"/>
              </a:defRPr>
            </a:lvl3pPr>
            <a:lvl4pPr marL="0" indent="0">
              <a:spcBef>
                <a:spcPts val="0"/>
              </a:spcBef>
              <a:buNone/>
              <a:defRPr sz="7000" cap="all" baseline="0">
                <a:solidFill>
                  <a:schemeClr val="bg1"/>
                </a:solidFill>
                <a:latin typeface="+mj-lt"/>
              </a:defRPr>
            </a:lvl4pPr>
            <a:lvl5pPr marL="0" indent="0">
              <a:spcBef>
                <a:spcPts val="0"/>
              </a:spcBef>
              <a:buNone/>
              <a:defRPr sz="7000" cap="all" baseline="0">
                <a:solidFill>
                  <a:schemeClr val="bg1"/>
                </a:solidFill>
                <a:latin typeface="+mj-lt"/>
              </a:defRPr>
            </a:lvl5pPr>
            <a:lvl6pPr marL="0" indent="0">
              <a:spcBef>
                <a:spcPts val="0"/>
              </a:spcBef>
              <a:buNone/>
              <a:defRPr sz="7000" cap="all" baseline="0">
                <a:solidFill>
                  <a:schemeClr val="bg1"/>
                </a:solidFill>
                <a:latin typeface="+mj-lt"/>
              </a:defRPr>
            </a:lvl6pPr>
            <a:lvl7pPr marL="0" indent="0">
              <a:spcBef>
                <a:spcPts val="0"/>
              </a:spcBef>
              <a:buNone/>
              <a:defRPr sz="7000" cap="all" baseline="0">
                <a:solidFill>
                  <a:schemeClr val="bg1"/>
                </a:solidFill>
                <a:latin typeface="+mj-lt"/>
              </a:defRPr>
            </a:lvl7pPr>
            <a:lvl8pPr marL="0" indent="0">
              <a:spcBef>
                <a:spcPts val="0"/>
              </a:spcBef>
              <a:buNone/>
              <a:defRPr sz="7000" cap="all" baseline="0">
                <a:solidFill>
                  <a:schemeClr val="bg1"/>
                </a:solidFill>
                <a:latin typeface="+mj-lt"/>
              </a:defRPr>
            </a:lvl8pPr>
            <a:lvl9pPr marL="0" indent="0">
              <a:spcBef>
                <a:spcPts val="0"/>
              </a:spcBef>
              <a:buNone/>
              <a:defRPr sz="7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333501" y="6573476"/>
            <a:ext cx="14935200" cy="6375136"/>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333501" y="13974301"/>
            <a:ext cx="14935200" cy="1133357"/>
          </a:xfrm>
          <a:prstGeom prst="round1Rect">
            <a:avLst/>
          </a:prstGeom>
          <a:solidFill>
            <a:schemeClr val="accent3"/>
          </a:solidFill>
        </p:spPr>
        <p:txBody>
          <a:bodyPr lIns="365760" anchor="ctr">
            <a:noAutofit/>
          </a:bodyPr>
          <a:lstStyle>
            <a:lvl1pPr marL="0" indent="0">
              <a:spcBef>
                <a:spcPts val="0"/>
              </a:spcBef>
              <a:buNone/>
              <a:defRPr sz="7000" cap="all" baseline="0">
                <a:solidFill>
                  <a:schemeClr val="bg1"/>
                </a:solidFill>
                <a:latin typeface="+mj-lt"/>
              </a:defRPr>
            </a:lvl1pPr>
            <a:lvl2pPr marL="0" indent="0">
              <a:spcBef>
                <a:spcPts val="0"/>
              </a:spcBef>
              <a:buNone/>
              <a:defRPr sz="7000" cap="all" baseline="0">
                <a:solidFill>
                  <a:schemeClr val="bg1"/>
                </a:solidFill>
                <a:latin typeface="+mj-lt"/>
              </a:defRPr>
            </a:lvl2pPr>
            <a:lvl3pPr marL="0" indent="0">
              <a:spcBef>
                <a:spcPts val="0"/>
              </a:spcBef>
              <a:buNone/>
              <a:defRPr sz="7000" cap="all" baseline="0">
                <a:solidFill>
                  <a:schemeClr val="bg1"/>
                </a:solidFill>
                <a:latin typeface="+mj-lt"/>
              </a:defRPr>
            </a:lvl3pPr>
            <a:lvl4pPr marL="0" indent="0">
              <a:spcBef>
                <a:spcPts val="0"/>
              </a:spcBef>
              <a:buNone/>
              <a:defRPr sz="7000" cap="all" baseline="0">
                <a:solidFill>
                  <a:schemeClr val="bg1"/>
                </a:solidFill>
                <a:latin typeface="+mj-lt"/>
              </a:defRPr>
            </a:lvl4pPr>
            <a:lvl5pPr marL="0" indent="0">
              <a:spcBef>
                <a:spcPts val="0"/>
              </a:spcBef>
              <a:buNone/>
              <a:defRPr sz="7000" cap="all" baseline="0">
                <a:solidFill>
                  <a:schemeClr val="bg1"/>
                </a:solidFill>
                <a:latin typeface="+mj-lt"/>
              </a:defRPr>
            </a:lvl5pPr>
            <a:lvl6pPr marL="0" indent="0">
              <a:spcBef>
                <a:spcPts val="0"/>
              </a:spcBef>
              <a:buNone/>
              <a:defRPr sz="7000" cap="all" baseline="0">
                <a:solidFill>
                  <a:schemeClr val="bg1"/>
                </a:solidFill>
                <a:latin typeface="+mj-lt"/>
              </a:defRPr>
            </a:lvl6pPr>
            <a:lvl7pPr marL="0" indent="0">
              <a:spcBef>
                <a:spcPts val="0"/>
              </a:spcBef>
              <a:buNone/>
              <a:defRPr sz="7000" cap="all" baseline="0">
                <a:solidFill>
                  <a:schemeClr val="bg1"/>
                </a:solidFill>
                <a:latin typeface="+mj-lt"/>
              </a:defRPr>
            </a:lvl7pPr>
            <a:lvl8pPr marL="0" indent="0">
              <a:spcBef>
                <a:spcPts val="0"/>
              </a:spcBef>
              <a:buNone/>
              <a:defRPr sz="7000" cap="all" baseline="0">
                <a:solidFill>
                  <a:schemeClr val="bg1"/>
                </a:solidFill>
                <a:latin typeface="+mj-lt"/>
              </a:defRPr>
            </a:lvl8pPr>
            <a:lvl9pPr marL="0" indent="0">
              <a:spcBef>
                <a:spcPts val="0"/>
              </a:spcBef>
              <a:buNone/>
              <a:defRPr sz="7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333501" y="15107657"/>
            <a:ext cx="14935200" cy="8448277"/>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333501" y="24013014"/>
            <a:ext cx="14935200" cy="1133357"/>
          </a:xfrm>
          <a:prstGeom prst="round1Rect">
            <a:avLst/>
          </a:prstGeom>
          <a:solidFill>
            <a:schemeClr val="accent4"/>
          </a:solidFill>
        </p:spPr>
        <p:txBody>
          <a:bodyPr lIns="365760" anchor="ctr">
            <a:noAutofit/>
          </a:bodyPr>
          <a:lstStyle>
            <a:lvl1pPr marL="0" indent="0">
              <a:spcBef>
                <a:spcPts val="0"/>
              </a:spcBef>
              <a:buNone/>
              <a:defRPr sz="7000" cap="all" baseline="0">
                <a:solidFill>
                  <a:schemeClr val="bg1"/>
                </a:solidFill>
                <a:latin typeface="+mj-lt"/>
              </a:defRPr>
            </a:lvl1pPr>
            <a:lvl2pPr marL="0" indent="0">
              <a:spcBef>
                <a:spcPts val="0"/>
              </a:spcBef>
              <a:buNone/>
              <a:defRPr sz="7000" cap="all" baseline="0">
                <a:solidFill>
                  <a:schemeClr val="bg1"/>
                </a:solidFill>
                <a:latin typeface="+mj-lt"/>
              </a:defRPr>
            </a:lvl2pPr>
            <a:lvl3pPr marL="0" indent="0">
              <a:spcBef>
                <a:spcPts val="0"/>
              </a:spcBef>
              <a:buNone/>
              <a:defRPr sz="7000" cap="all" baseline="0">
                <a:solidFill>
                  <a:schemeClr val="bg1"/>
                </a:solidFill>
                <a:latin typeface="+mj-lt"/>
              </a:defRPr>
            </a:lvl3pPr>
            <a:lvl4pPr marL="0" indent="0">
              <a:spcBef>
                <a:spcPts val="0"/>
              </a:spcBef>
              <a:buNone/>
              <a:defRPr sz="7000" cap="all" baseline="0">
                <a:solidFill>
                  <a:schemeClr val="bg1"/>
                </a:solidFill>
                <a:latin typeface="+mj-lt"/>
              </a:defRPr>
            </a:lvl4pPr>
            <a:lvl5pPr marL="0" indent="0">
              <a:spcBef>
                <a:spcPts val="0"/>
              </a:spcBef>
              <a:buNone/>
              <a:defRPr sz="7000" cap="all" baseline="0">
                <a:solidFill>
                  <a:schemeClr val="bg1"/>
                </a:solidFill>
                <a:latin typeface="+mj-lt"/>
              </a:defRPr>
            </a:lvl5pPr>
            <a:lvl6pPr marL="0" indent="0">
              <a:spcBef>
                <a:spcPts val="0"/>
              </a:spcBef>
              <a:buNone/>
              <a:defRPr sz="7000" cap="all" baseline="0">
                <a:solidFill>
                  <a:schemeClr val="bg1"/>
                </a:solidFill>
                <a:latin typeface="+mj-lt"/>
              </a:defRPr>
            </a:lvl6pPr>
            <a:lvl7pPr marL="0" indent="0">
              <a:spcBef>
                <a:spcPts val="0"/>
              </a:spcBef>
              <a:buNone/>
              <a:defRPr sz="7000" cap="all" baseline="0">
                <a:solidFill>
                  <a:schemeClr val="bg1"/>
                </a:solidFill>
                <a:latin typeface="+mj-lt"/>
              </a:defRPr>
            </a:lvl7pPr>
            <a:lvl8pPr marL="0" indent="0">
              <a:spcBef>
                <a:spcPts val="0"/>
              </a:spcBef>
              <a:buNone/>
              <a:defRPr sz="7000" cap="all" baseline="0">
                <a:solidFill>
                  <a:schemeClr val="bg1"/>
                </a:solidFill>
                <a:latin typeface="+mj-lt"/>
              </a:defRPr>
            </a:lvl8pPr>
            <a:lvl9pPr marL="0" indent="0">
              <a:spcBef>
                <a:spcPts val="0"/>
              </a:spcBef>
              <a:buNone/>
              <a:defRPr sz="7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333501" y="25152040"/>
            <a:ext cx="14935200" cy="425009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8135602" y="5440119"/>
            <a:ext cx="14935200" cy="1133357"/>
          </a:xfrm>
          <a:prstGeom prst="round1Rect">
            <a:avLst/>
          </a:prstGeom>
          <a:solidFill>
            <a:schemeClr val="accent5"/>
          </a:solidFill>
        </p:spPr>
        <p:txBody>
          <a:bodyPr lIns="365760" anchor="ctr">
            <a:noAutofit/>
          </a:bodyPr>
          <a:lstStyle>
            <a:lvl1pPr marL="0" indent="0">
              <a:spcBef>
                <a:spcPts val="0"/>
              </a:spcBef>
              <a:buNone/>
              <a:defRPr sz="7000" cap="all" baseline="0">
                <a:solidFill>
                  <a:schemeClr val="bg1"/>
                </a:solidFill>
                <a:latin typeface="+mj-lt"/>
              </a:defRPr>
            </a:lvl1pPr>
            <a:lvl2pPr marL="0" indent="0">
              <a:spcBef>
                <a:spcPts val="0"/>
              </a:spcBef>
              <a:buNone/>
              <a:defRPr sz="7000" cap="all" baseline="0">
                <a:solidFill>
                  <a:schemeClr val="bg1"/>
                </a:solidFill>
                <a:latin typeface="+mj-lt"/>
              </a:defRPr>
            </a:lvl2pPr>
            <a:lvl3pPr marL="0" indent="0">
              <a:spcBef>
                <a:spcPts val="0"/>
              </a:spcBef>
              <a:buNone/>
              <a:defRPr sz="7000" cap="all" baseline="0">
                <a:solidFill>
                  <a:schemeClr val="bg1"/>
                </a:solidFill>
                <a:latin typeface="+mj-lt"/>
              </a:defRPr>
            </a:lvl3pPr>
            <a:lvl4pPr marL="0" indent="0">
              <a:spcBef>
                <a:spcPts val="0"/>
              </a:spcBef>
              <a:buNone/>
              <a:defRPr sz="7000" cap="all" baseline="0">
                <a:solidFill>
                  <a:schemeClr val="bg1"/>
                </a:solidFill>
                <a:latin typeface="+mj-lt"/>
              </a:defRPr>
            </a:lvl4pPr>
            <a:lvl5pPr marL="0" indent="0">
              <a:spcBef>
                <a:spcPts val="0"/>
              </a:spcBef>
              <a:buNone/>
              <a:defRPr sz="7000" cap="all" baseline="0">
                <a:solidFill>
                  <a:schemeClr val="bg1"/>
                </a:solidFill>
                <a:latin typeface="+mj-lt"/>
              </a:defRPr>
            </a:lvl5pPr>
            <a:lvl6pPr marL="0" indent="0">
              <a:spcBef>
                <a:spcPts val="0"/>
              </a:spcBef>
              <a:buNone/>
              <a:defRPr sz="7000" cap="all" baseline="0">
                <a:solidFill>
                  <a:schemeClr val="bg1"/>
                </a:solidFill>
                <a:latin typeface="+mj-lt"/>
              </a:defRPr>
            </a:lvl6pPr>
            <a:lvl7pPr marL="0" indent="0">
              <a:spcBef>
                <a:spcPts val="0"/>
              </a:spcBef>
              <a:buNone/>
              <a:defRPr sz="7000" cap="all" baseline="0">
                <a:solidFill>
                  <a:schemeClr val="bg1"/>
                </a:solidFill>
                <a:latin typeface="+mj-lt"/>
              </a:defRPr>
            </a:lvl7pPr>
            <a:lvl8pPr marL="0" indent="0">
              <a:spcBef>
                <a:spcPts val="0"/>
              </a:spcBef>
              <a:buNone/>
              <a:defRPr sz="7000" cap="all" baseline="0">
                <a:solidFill>
                  <a:schemeClr val="bg1"/>
                </a:solidFill>
                <a:latin typeface="+mj-lt"/>
              </a:defRPr>
            </a:lvl8pPr>
            <a:lvl9pPr marL="0" indent="0">
              <a:spcBef>
                <a:spcPts val="0"/>
              </a:spcBef>
              <a:buNone/>
              <a:defRPr sz="7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8135602" y="6573477"/>
            <a:ext cx="14935200" cy="425009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8135602" y="11106907"/>
            <a:ext cx="14935200" cy="5737622"/>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8135602" y="21817132"/>
            <a:ext cx="14935200" cy="1629203"/>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8135602" y="24013014"/>
            <a:ext cx="14935200" cy="1133357"/>
          </a:xfrm>
          <a:prstGeom prst="round1Rect">
            <a:avLst/>
          </a:prstGeom>
          <a:solidFill>
            <a:schemeClr val="accent6"/>
          </a:solidFill>
        </p:spPr>
        <p:txBody>
          <a:bodyPr lIns="365760" anchor="ctr">
            <a:noAutofit/>
          </a:bodyPr>
          <a:lstStyle>
            <a:lvl1pPr marL="0" indent="0">
              <a:spcBef>
                <a:spcPts val="0"/>
              </a:spcBef>
              <a:buNone/>
              <a:defRPr sz="7000" cap="all" baseline="0">
                <a:solidFill>
                  <a:schemeClr val="bg1"/>
                </a:solidFill>
                <a:latin typeface="+mj-lt"/>
              </a:defRPr>
            </a:lvl1pPr>
            <a:lvl2pPr marL="0" indent="0">
              <a:spcBef>
                <a:spcPts val="0"/>
              </a:spcBef>
              <a:buNone/>
              <a:defRPr sz="7000" cap="all" baseline="0">
                <a:solidFill>
                  <a:schemeClr val="bg1"/>
                </a:solidFill>
                <a:latin typeface="+mj-lt"/>
              </a:defRPr>
            </a:lvl2pPr>
            <a:lvl3pPr marL="0" indent="0">
              <a:spcBef>
                <a:spcPts val="0"/>
              </a:spcBef>
              <a:buNone/>
              <a:defRPr sz="7000" cap="all" baseline="0">
                <a:solidFill>
                  <a:schemeClr val="bg1"/>
                </a:solidFill>
                <a:latin typeface="+mj-lt"/>
              </a:defRPr>
            </a:lvl3pPr>
            <a:lvl4pPr marL="0" indent="0">
              <a:spcBef>
                <a:spcPts val="0"/>
              </a:spcBef>
              <a:buNone/>
              <a:defRPr sz="7000" cap="all" baseline="0">
                <a:solidFill>
                  <a:schemeClr val="bg1"/>
                </a:solidFill>
                <a:latin typeface="+mj-lt"/>
              </a:defRPr>
            </a:lvl4pPr>
            <a:lvl5pPr marL="0" indent="0">
              <a:spcBef>
                <a:spcPts val="0"/>
              </a:spcBef>
              <a:buNone/>
              <a:defRPr sz="7000" cap="all" baseline="0">
                <a:solidFill>
                  <a:schemeClr val="bg1"/>
                </a:solidFill>
                <a:latin typeface="+mj-lt"/>
              </a:defRPr>
            </a:lvl5pPr>
            <a:lvl6pPr marL="0" indent="0">
              <a:spcBef>
                <a:spcPts val="0"/>
              </a:spcBef>
              <a:buNone/>
              <a:defRPr sz="7000" cap="all" baseline="0">
                <a:solidFill>
                  <a:schemeClr val="bg1"/>
                </a:solidFill>
                <a:latin typeface="+mj-lt"/>
              </a:defRPr>
            </a:lvl6pPr>
            <a:lvl7pPr marL="0" indent="0">
              <a:spcBef>
                <a:spcPts val="0"/>
              </a:spcBef>
              <a:buNone/>
              <a:defRPr sz="7000" cap="all" baseline="0">
                <a:solidFill>
                  <a:schemeClr val="bg1"/>
                </a:solidFill>
                <a:latin typeface="+mj-lt"/>
              </a:defRPr>
            </a:lvl7pPr>
            <a:lvl8pPr marL="0" indent="0">
              <a:spcBef>
                <a:spcPts val="0"/>
              </a:spcBef>
              <a:buNone/>
              <a:defRPr sz="7000" cap="all" baseline="0">
                <a:solidFill>
                  <a:schemeClr val="bg1"/>
                </a:solidFill>
                <a:latin typeface="+mj-lt"/>
              </a:defRPr>
            </a:lvl8pPr>
            <a:lvl9pPr marL="0" indent="0">
              <a:spcBef>
                <a:spcPts val="0"/>
              </a:spcBef>
              <a:buNone/>
              <a:defRPr sz="7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8135602" y="25152040"/>
            <a:ext cx="14935200" cy="425009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34884360" y="5440119"/>
            <a:ext cx="14935200" cy="1133357"/>
          </a:xfrm>
          <a:prstGeom prst="round1Rect">
            <a:avLst/>
          </a:prstGeom>
          <a:solidFill>
            <a:schemeClr val="accent6"/>
          </a:solidFill>
        </p:spPr>
        <p:txBody>
          <a:bodyPr lIns="365760" anchor="ctr">
            <a:noAutofit/>
          </a:bodyPr>
          <a:lstStyle>
            <a:lvl1pPr marL="0" indent="0">
              <a:spcBef>
                <a:spcPts val="0"/>
              </a:spcBef>
              <a:buNone/>
              <a:defRPr sz="7000" cap="all" baseline="0">
                <a:solidFill>
                  <a:schemeClr val="bg1"/>
                </a:solidFill>
                <a:latin typeface="+mj-lt"/>
              </a:defRPr>
            </a:lvl1pPr>
            <a:lvl2pPr marL="0" indent="0">
              <a:spcBef>
                <a:spcPts val="0"/>
              </a:spcBef>
              <a:buNone/>
              <a:defRPr sz="7000" cap="all" baseline="0">
                <a:solidFill>
                  <a:schemeClr val="bg1"/>
                </a:solidFill>
                <a:latin typeface="+mj-lt"/>
              </a:defRPr>
            </a:lvl2pPr>
            <a:lvl3pPr marL="0" indent="0">
              <a:spcBef>
                <a:spcPts val="0"/>
              </a:spcBef>
              <a:buNone/>
              <a:defRPr sz="7000" cap="all" baseline="0">
                <a:solidFill>
                  <a:schemeClr val="bg1"/>
                </a:solidFill>
                <a:latin typeface="+mj-lt"/>
              </a:defRPr>
            </a:lvl3pPr>
            <a:lvl4pPr marL="0" indent="0">
              <a:spcBef>
                <a:spcPts val="0"/>
              </a:spcBef>
              <a:buNone/>
              <a:defRPr sz="7000" cap="all" baseline="0">
                <a:solidFill>
                  <a:schemeClr val="bg1"/>
                </a:solidFill>
                <a:latin typeface="+mj-lt"/>
              </a:defRPr>
            </a:lvl4pPr>
            <a:lvl5pPr marL="0" indent="0">
              <a:spcBef>
                <a:spcPts val="0"/>
              </a:spcBef>
              <a:buNone/>
              <a:defRPr sz="7000" cap="all" baseline="0">
                <a:solidFill>
                  <a:schemeClr val="bg1"/>
                </a:solidFill>
                <a:latin typeface="+mj-lt"/>
              </a:defRPr>
            </a:lvl5pPr>
            <a:lvl6pPr marL="0" indent="0">
              <a:spcBef>
                <a:spcPts val="0"/>
              </a:spcBef>
              <a:buNone/>
              <a:defRPr sz="7000" cap="all" baseline="0">
                <a:solidFill>
                  <a:schemeClr val="bg1"/>
                </a:solidFill>
                <a:latin typeface="+mj-lt"/>
              </a:defRPr>
            </a:lvl6pPr>
            <a:lvl7pPr marL="0" indent="0">
              <a:spcBef>
                <a:spcPts val="0"/>
              </a:spcBef>
              <a:buNone/>
              <a:defRPr sz="7000" cap="all" baseline="0">
                <a:solidFill>
                  <a:schemeClr val="bg1"/>
                </a:solidFill>
                <a:latin typeface="+mj-lt"/>
              </a:defRPr>
            </a:lvl7pPr>
            <a:lvl8pPr marL="0" indent="0">
              <a:spcBef>
                <a:spcPts val="0"/>
              </a:spcBef>
              <a:buNone/>
              <a:defRPr sz="7000" cap="all" baseline="0">
                <a:solidFill>
                  <a:schemeClr val="bg1"/>
                </a:solidFill>
                <a:latin typeface="+mj-lt"/>
              </a:defRPr>
            </a:lvl8pPr>
            <a:lvl9pPr marL="0" indent="0">
              <a:spcBef>
                <a:spcPts val="0"/>
              </a:spcBef>
              <a:buNone/>
              <a:defRPr sz="7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34884360" y="6573473"/>
            <a:ext cx="14935200" cy="6800144"/>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34884360" y="14722314"/>
            <a:ext cx="14935200" cy="6800144"/>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34884360" y="24013014"/>
            <a:ext cx="14935200" cy="1133357"/>
          </a:xfrm>
          <a:prstGeom prst="round1Rect">
            <a:avLst/>
          </a:prstGeom>
          <a:solidFill>
            <a:schemeClr val="accent1"/>
          </a:solidFill>
        </p:spPr>
        <p:txBody>
          <a:bodyPr lIns="365760" anchor="ctr">
            <a:noAutofit/>
          </a:bodyPr>
          <a:lstStyle>
            <a:lvl1pPr marL="0" indent="0">
              <a:spcBef>
                <a:spcPts val="0"/>
              </a:spcBef>
              <a:buNone/>
              <a:defRPr sz="7000" cap="all" baseline="0">
                <a:solidFill>
                  <a:schemeClr val="bg1"/>
                </a:solidFill>
                <a:latin typeface="+mj-lt"/>
              </a:defRPr>
            </a:lvl1pPr>
            <a:lvl2pPr marL="0" indent="0">
              <a:spcBef>
                <a:spcPts val="0"/>
              </a:spcBef>
              <a:buNone/>
              <a:defRPr sz="7000" cap="all" baseline="0">
                <a:solidFill>
                  <a:schemeClr val="bg1"/>
                </a:solidFill>
                <a:latin typeface="+mj-lt"/>
              </a:defRPr>
            </a:lvl2pPr>
            <a:lvl3pPr marL="0" indent="0">
              <a:spcBef>
                <a:spcPts val="0"/>
              </a:spcBef>
              <a:buNone/>
              <a:defRPr sz="7000" cap="all" baseline="0">
                <a:solidFill>
                  <a:schemeClr val="bg1"/>
                </a:solidFill>
                <a:latin typeface="+mj-lt"/>
              </a:defRPr>
            </a:lvl3pPr>
            <a:lvl4pPr marL="0" indent="0">
              <a:spcBef>
                <a:spcPts val="0"/>
              </a:spcBef>
              <a:buNone/>
              <a:defRPr sz="7000" cap="all" baseline="0">
                <a:solidFill>
                  <a:schemeClr val="bg1"/>
                </a:solidFill>
                <a:latin typeface="+mj-lt"/>
              </a:defRPr>
            </a:lvl4pPr>
            <a:lvl5pPr marL="0" indent="0">
              <a:spcBef>
                <a:spcPts val="0"/>
              </a:spcBef>
              <a:buNone/>
              <a:defRPr sz="7000" cap="all" baseline="0">
                <a:solidFill>
                  <a:schemeClr val="bg1"/>
                </a:solidFill>
                <a:latin typeface="+mj-lt"/>
              </a:defRPr>
            </a:lvl5pPr>
            <a:lvl6pPr marL="0" indent="0">
              <a:spcBef>
                <a:spcPts val="0"/>
              </a:spcBef>
              <a:buNone/>
              <a:defRPr sz="7000" cap="all" baseline="0">
                <a:solidFill>
                  <a:schemeClr val="bg1"/>
                </a:solidFill>
                <a:latin typeface="+mj-lt"/>
              </a:defRPr>
            </a:lvl6pPr>
            <a:lvl7pPr marL="0" indent="0">
              <a:spcBef>
                <a:spcPts val="0"/>
              </a:spcBef>
              <a:buNone/>
              <a:defRPr sz="7000" cap="all" baseline="0">
                <a:solidFill>
                  <a:schemeClr val="bg1"/>
                </a:solidFill>
                <a:latin typeface="+mj-lt"/>
              </a:defRPr>
            </a:lvl7pPr>
            <a:lvl8pPr marL="0" indent="0">
              <a:spcBef>
                <a:spcPts val="0"/>
              </a:spcBef>
              <a:buNone/>
              <a:defRPr sz="7000" cap="all" baseline="0">
                <a:solidFill>
                  <a:schemeClr val="bg1"/>
                </a:solidFill>
                <a:latin typeface="+mj-lt"/>
              </a:defRPr>
            </a:lvl8pPr>
            <a:lvl9pPr marL="0" indent="0">
              <a:spcBef>
                <a:spcPts val="0"/>
              </a:spcBef>
              <a:buNone/>
              <a:defRPr sz="7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34884360" y="25152040"/>
            <a:ext cx="14935200" cy="425009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51206403" y="2372972"/>
            <a:ext cx="14521815" cy="30600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0040" rIns="320040" rtlCol="0" anchor="t"/>
          <a:lstStyle/>
          <a:p>
            <a:pPr lvl="0">
              <a:spcBef>
                <a:spcPts val="1400"/>
              </a:spcBef>
            </a:pPr>
            <a:r>
              <a:rPr sz="112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400"/>
              </a:spcBef>
            </a:pPr>
            <a:r>
              <a:rPr lang="en-US" sz="7698"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51"/>
              </a:spcBef>
            </a:pPr>
            <a:endParaRPr sz="7000" dirty="0">
              <a:solidFill>
                <a:prstClr val="white">
                  <a:lumMod val="50000"/>
                </a:prstClr>
              </a:solidFill>
              <a:latin typeface="Calibri Light" panose="020F0302020204030204" pitchFamily="34" charset="0"/>
              <a:cs typeface="Calibri" panose="020F0502020204030204" pitchFamily="34" charset="0"/>
            </a:endParaRPr>
          </a:p>
          <a:p>
            <a:pPr lvl="0">
              <a:spcBef>
                <a:spcPts val="1400"/>
              </a:spcBef>
            </a:pPr>
            <a:r>
              <a:rPr sz="10265"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400"/>
              </a:spcBef>
            </a:pPr>
            <a:r>
              <a:rPr sz="7698"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7698" dirty="0">
                <a:solidFill>
                  <a:prstClr val="white">
                    <a:lumMod val="50000"/>
                  </a:prstClr>
                </a:solidFill>
                <a:latin typeface="Calibri Light" panose="020F0302020204030204" pitchFamily="34" charset="0"/>
                <a:cs typeface="Calibri" panose="020F0502020204030204" pitchFamily="34" charset="0"/>
              </a:rPr>
              <a:t>poster </a:t>
            </a:r>
            <a:r>
              <a:rPr sz="7698" dirty="0">
                <a:solidFill>
                  <a:prstClr val="white">
                    <a:lumMod val="50000"/>
                  </a:prstClr>
                </a:solidFill>
                <a:latin typeface="Calibri Light" panose="020F0302020204030204" pitchFamily="34" charset="0"/>
                <a:cs typeface="Calibri" panose="020F0502020204030204" pitchFamily="34" charset="0"/>
              </a:rPr>
              <a:t>are formatted for you. </a:t>
            </a:r>
            <a:r>
              <a:rPr lang="en-US" sz="7698" dirty="0">
                <a:solidFill>
                  <a:prstClr val="white">
                    <a:lumMod val="50000"/>
                  </a:prstClr>
                </a:solidFill>
                <a:latin typeface="Calibri Light" panose="020F0302020204030204" pitchFamily="34" charset="0"/>
                <a:cs typeface="Calibri" panose="020F0502020204030204" pitchFamily="34" charset="0"/>
              </a:rPr>
              <a:t>Type</a:t>
            </a:r>
            <a:r>
              <a:rPr lang="en-US" sz="7698"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7698" dirty="0">
                <a:solidFill>
                  <a:prstClr val="white">
                    <a:lumMod val="50000"/>
                  </a:prstClr>
                </a:solidFill>
                <a:latin typeface="Calibri Light" panose="020F0302020204030204" pitchFamily="34" charset="0"/>
                <a:cs typeface="Calibri" panose="020F0502020204030204" pitchFamily="34" charset="0"/>
              </a:rPr>
              <a:t>to add text, or c</a:t>
            </a:r>
            <a:r>
              <a:rPr lang="en-US" sz="7698"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799"/>
              </a:spcBef>
            </a:pPr>
            <a:r>
              <a:rPr lang="en-US" sz="7698" dirty="0">
                <a:solidFill>
                  <a:prstClr val="white">
                    <a:lumMod val="50000"/>
                  </a:prstClr>
                </a:solidFill>
                <a:latin typeface="Calibri Light" panose="020F0302020204030204" pitchFamily="34" charset="0"/>
                <a:cs typeface="Calibri" panose="020F0502020204030204" pitchFamily="34" charset="0"/>
              </a:rPr>
              <a:t>T</a:t>
            </a:r>
            <a:r>
              <a:rPr sz="7698"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799"/>
              </a:spcBef>
            </a:pPr>
            <a:r>
              <a:rPr sz="7698"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7698" dirty="0">
                <a:solidFill>
                  <a:prstClr val="white">
                    <a:lumMod val="50000"/>
                  </a:prstClr>
                </a:solidFill>
                <a:latin typeface="Calibri Light" panose="020F0302020204030204" pitchFamily="34" charset="0"/>
                <a:cs typeface="Calibri" panose="020F0502020204030204" pitchFamily="34" charset="0"/>
              </a:rPr>
              <a:t>content</a:t>
            </a:r>
            <a:r>
              <a:rPr sz="7698"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799"/>
              </a:spcBef>
            </a:pPr>
            <a:r>
              <a:rPr sz="7698"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7698" dirty="0">
                <a:solidFill>
                  <a:prstClr val="white">
                    <a:lumMod val="50000"/>
                  </a:prstClr>
                </a:solidFill>
                <a:latin typeface="Calibri Light" panose="020F0302020204030204" pitchFamily="34" charset="0"/>
                <a:cs typeface="Calibri" panose="020F0502020204030204" pitchFamily="34" charset="0"/>
              </a:rPr>
              <a:t>right-</a:t>
            </a:r>
            <a:r>
              <a:rPr sz="7698" dirty="0">
                <a:solidFill>
                  <a:prstClr val="white">
                    <a:lumMod val="50000"/>
                  </a:prstClr>
                </a:solidFill>
                <a:latin typeface="Calibri Light" panose="020F0302020204030204" pitchFamily="34" charset="0"/>
                <a:cs typeface="Calibri" panose="020F0502020204030204" pitchFamily="34" charset="0"/>
              </a:rPr>
              <a:t>click a picture</a:t>
            </a:r>
            <a:r>
              <a:rPr lang="en-US" sz="7698"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7698"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7698" dirty="0">
                <a:solidFill>
                  <a:prstClr val="white">
                    <a:lumMod val="50000"/>
                  </a:prstClr>
                </a:solidFill>
                <a:latin typeface="Calibri Light" panose="020F0302020204030204" pitchFamily="34" charset="0"/>
                <a:cs typeface="Calibri" panose="020F0502020204030204" pitchFamily="34" charset="0"/>
              </a:rPr>
              <a:t>esize</a:t>
            </a:r>
            <a:r>
              <a:rPr lang="en-US" sz="7698"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7698"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10697" userDrawn="1">
          <p15:clr>
            <a:srgbClr val="A4A3A4"/>
          </p15:clr>
        </p15:guide>
        <p15:guide id="2" pos="21559"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2" y="3"/>
            <a:ext cx="51206400" cy="4675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66"/>
          </a:p>
        </p:txBody>
      </p:sp>
      <p:sp>
        <p:nvSpPr>
          <p:cNvPr id="2" name="Title Placeholder 1"/>
          <p:cNvSpPr>
            <a:spLocks noGrp="1"/>
          </p:cNvSpPr>
          <p:nvPr>
            <p:ph type="title"/>
          </p:nvPr>
        </p:nvSpPr>
        <p:spPr bwMode="auto">
          <a:xfrm>
            <a:off x="7467601" y="920860"/>
            <a:ext cx="36271200" cy="233749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7467601" y="5595959"/>
            <a:ext cx="36271200" cy="219658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33501" y="29853537"/>
            <a:ext cx="11521441" cy="425009"/>
          </a:xfrm>
          <a:prstGeom prst="rect">
            <a:avLst/>
          </a:prstGeom>
        </p:spPr>
        <p:txBody>
          <a:bodyPr vert="horz" lIns="91440" tIns="45720" rIns="91440" bIns="45720" rtlCol="0" anchor="ctr"/>
          <a:lstStyle>
            <a:lvl1pPr algn="l">
              <a:defRPr sz="1868">
                <a:solidFill>
                  <a:schemeClr val="tx1">
                    <a:tint val="75000"/>
                  </a:schemeClr>
                </a:solidFill>
              </a:defRPr>
            </a:lvl1pPr>
          </a:lstStyle>
          <a:p>
            <a:fld id="{ECAA57DF-1C19-4726-AB84-014692BAD8F5}" type="datetimeFigureOut">
              <a:rPr lang="en-US" smtClean="0"/>
              <a:pPr/>
              <a:t>4/12/2018</a:t>
            </a:fld>
            <a:endParaRPr lang="en-US"/>
          </a:p>
        </p:txBody>
      </p:sp>
      <p:sp>
        <p:nvSpPr>
          <p:cNvPr id="5" name="Footer Placeholder 4"/>
          <p:cNvSpPr>
            <a:spLocks noGrp="1"/>
          </p:cNvSpPr>
          <p:nvPr>
            <p:ph type="ftr" sz="quarter" idx="3"/>
          </p:nvPr>
        </p:nvSpPr>
        <p:spPr>
          <a:xfrm>
            <a:off x="12854953" y="29853537"/>
            <a:ext cx="25496519" cy="425009"/>
          </a:xfrm>
          <a:prstGeom prst="rect">
            <a:avLst/>
          </a:prstGeom>
        </p:spPr>
        <p:txBody>
          <a:bodyPr vert="horz" lIns="91440" tIns="45720" rIns="91440" bIns="45720" rtlCol="0" anchor="ctr"/>
          <a:lstStyle>
            <a:lvl1pPr algn="ctr">
              <a:defRPr sz="186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8351472" y="29853537"/>
            <a:ext cx="11521441" cy="425009"/>
          </a:xfrm>
          <a:prstGeom prst="rect">
            <a:avLst/>
          </a:prstGeom>
        </p:spPr>
        <p:txBody>
          <a:bodyPr vert="horz" lIns="91440" tIns="45720" rIns="91440" bIns="45720" rtlCol="0" anchor="ctr"/>
          <a:lstStyle>
            <a:lvl1pPr algn="r">
              <a:defRPr sz="1868">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5120291" rtl="0" eaLnBrk="1" latinLnBrk="0" hangingPunct="1">
        <a:lnSpc>
          <a:spcPct val="90000"/>
        </a:lnSpc>
        <a:spcBef>
          <a:spcPct val="0"/>
        </a:spcBef>
        <a:buNone/>
        <a:defRPr sz="10265" b="1" kern="1200">
          <a:solidFill>
            <a:schemeClr val="bg1"/>
          </a:solidFill>
          <a:latin typeface="+mj-lt"/>
          <a:ea typeface="+mj-ea"/>
          <a:cs typeface="+mj-cs"/>
        </a:defRPr>
      </a:lvl1pPr>
    </p:titleStyle>
    <p:bodyStyle>
      <a:lvl1pPr marL="533364" indent="-533364" algn="l" defTabSz="5120291" rtl="0" eaLnBrk="1" latinLnBrk="0" hangingPunct="1">
        <a:lnSpc>
          <a:spcPct val="100000"/>
        </a:lnSpc>
        <a:spcBef>
          <a:spcPts val="1400"/>
        </a:spcBef>
        <a:buClr>
          <a:schemeClr val="accent2"/>
        </a:buClr>
        <a:buFont typeface="Arial" panose="020B0604020202020204" pitchFamily="34" charset="0"/>
        <a:buChar char="•"/>
        <a:defRPr sz="3267" kern="1200">
          <a:solidFill>
            <a:schemeClr val="tx1"/>
          </a:solidFill>
          <a:latin typeface="+mn-lt"/>
          <a:ea typeface="+mn-ea"/>
          <a:cs typeface="+mn-cs"/>
        </a:defRPr>
      </a:lvl1pPr>
      <a:lvl2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2pPr>
      <a:lvl3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3pPr>
      <a:lvl4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4pPr>
      <a:lvl5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5pPr>
      <a:lvl6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6pPr>
      <a:lvl7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7pPr>
      <a:lvl8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8pPr>
      <a:lvl9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9pPr>
    </p:bodyStyle>
    <p:otherStyle>
      <a:defPPr>
        <a:defRPr lang="en-US"/>
      </a:defPPr>
      <a:lvl1pPr marL="0" algn="l" defTabSz="5120291" rtl="0" eaLnBrk="1" latinLnBrk="0" hangingPunct="1">
        <a:defRPr sz="10079" kern="1200">
          <a:solidFill>
            <a:schemeClr val="tx1"/>
          </a:solidFill>
          <a:latin typeface="+mn-lt"/>
          <a:ea typeface="+mn-ea"/>
          <a:cs typeface="+mn-cs"/>
        </a:defRPr>
      </a:lvl1pPr>
      <a:lvl2pPr marL="2560144" algn="l" defTabSz="5120291" rtl="0" eaLnBrk="1" latinLnBrk="0" hangingPunct="1">
        <a:defRPr sz="10079" kern="1200">
          <a:solidFill>
            <a:schemeClr val="tx1"/>
          </a:solidFill>
          <a:latin typeface="+mn-lt"/>
          <a:ea typeface="+mn-ea"/>
          <a:cs typeface="+mn-cs"/>
        </a:defRPr>
      </a:lvl2pPr>
      <a:lvl3pPr marL="5120291" algn="l" defTabSz="5120291" rtl="0" eaLnBrk="1" latinLnBrk="0" hangingPunct="1">
        <a:defRPr sz="10079" kern="1200">
          <a:solidFill>
            <a:schemeClr val="tx1"/>
          </a:solidFill>
          <a:latin typeface="+mn-lt"/>
          <a:ea typeface="+mn-ea"/>
          <a:cs typeface="+mn-cs"/>
        </a:defRPr>
      </a:lvl3pPr>
      <a:lvl4pPr marL="7680436" algn="l" defTabSz="5120291" rtl="0" eaLnBrk="1" latinLnBrk="0" hangingPunct="1">
        <a:defRPr sz="10079" kern="1200">
          <a:solidFill>
            <a:schemeClr val="tx1"/>
          </a:solidFill>
          <a:latin typeface="+mn-lt"/>
          <a:ea typeface="+mn-ea"/>
          <a:cs typeface="+mn-cs"/>
        </a:defRPr>
      </a:lvl4pPr>
      <a:lvl5pPr marL="10240581" algn="l" defTabSz="5120291" rtl="0" eaLnBrk="1" latinLnBrk="0" hangingPunct="1">
        <a:defRPr sz="10079" kern="1200">
          <a:solidFill>
            <a:schemeClr val="tx1"/>
          </a:solidFill>
          <a:latin typeface="+mn-lt"/>
          <a:ea typeface="+mn-ea"/>
          <a:cs typeface="+mn-cs"/>
        </a:defRPr>
      </a:lvl5pPr>
      <a:lvl6pPr marL="12800725" algn="l" defTabSz="5120291" rtl="0" eaLnBrk="1" latinLnBrk="0" hangingPunct="1">
        <a:defRPr sz="10079" kern="1200">
          <a:solidFill>
            <a:schemeClr val="tx1"/>
          </a:solidFill>
          <a:latin typeface="+mn-lt"/>
          <a:ea typeface="+mn-ea"/>
          <a:cs typeface="+mn-cs"/>
        </a:defRPr>
      </a:lvl6pPr>
      <a:lvl7pPr marL="15360872" algn="l" defTabSz="5120291" rtl="0" eaLnBrk="1" latinLnBrk="0" hangingPunct="1">
        <a:defRPr sz="10079" kern="1200">
          <a:solidFill>
            <a:schemeClr val="tx1"/>
          </a:solidFill>
          <a:latin typeface="+mn-lt"/>
          <a:ea typeface="+mn-ea"/>
          <a:cs typeface="+mn-cs"/>
        </a:defRPr>
      </a:lvl7pPr>
      <a:lvl8pPr marL="17921016" algn="l" defTabSz="5120291" rtl="0" eaLnBrk="1" latinLnBrk="0" hangingPunct="1">
        <a:defRPr sz="10079" kern="1200">
          <a:solidFill>
            <a:schemeClr val="tx1"/>
          </a:solidFill>
          <a:latin typeface="+mn-lt"/>
          <a:ea typeface="+mn-ea"/>
          <a:cs typeface="+mn-cs"/>
        </a:defRPr>
      </a:lvl8pPr>
      <a:lvl9pPr marL="20481162" algn="l" defTabSz="5120291" rtl="0" eaLnBrk="1" latinLnBrk="0" hangingPunct="1">
        <a:defRPr sz="1007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638" userDrawn="1">
          <p15:clr>
            <a:srgbClr val="A4A3A4"/>
          </p15:clr>
        </p15:guide>
        <p15:guide id="2" pos="839" userDrawn="1">
          <p15:clr>
            <a:srgbClr val="A4A3A4"/>
          </p15:clr>
        </p15:guide>
        <p15:guide id="3" pos="31417" userDrawn="1">
          <p15:clr>
            <a:srgbClr val="A4A3A4"/>
          </p15:clr>
        </p15:guide>
        <p15:guide id="4" pos="16129"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accent1">
                <a:lumMod val="60000"/>
                <a:lumOff val="4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D69E7F72-FCD5-488D-8E34-D8D29831FFAD}"/>
              </a:ext>
            </a:extLst>
          </p:cNvPr>
          <p:cNvSpPr/>
          <p:nvPr/>
        </p:nvSpPr>
        <p:spPr>
          <a:xfrm>
            <a:off x="3" y="-1587"/>
            <a:ext cx="51206401" cy="3379106"/>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82" dirty="0" err="1"/>
          </a:p>
        </p:txBody>
      </p:sp>
      <p:sp>
        <p:nvSpPr>
          <p:cNvPr id="64" name="Title 3">
            <a:extLst>
              <a:ext uri="{FF2B5EF4-FFF2-40B4-BE49-F238E27FC236}">
                <a16:creationId xmlns:a16="http://schemas.microsoft.com/office/drawing/2014/main" id="{8B3381B9-15D1-4410-B1C6-9D8A08CCE1C7}"/>
              </a:ext>
            </a:extLst>
          </p:cNvPr>
          <p:cNvSpPr>
            <a:spLocks noGrp="1"/>
          </p:cNvSpPr>
          <p:nvPr>
            <p:ph type="title"/>
          </p:nvPr>
        </p:nvSpPr>
        <p:spPr>
          <a:xfrm>
            <a:off x="-1" y="35947"/>
            <a:ext cx="51206401" cy="3189443"/>
          </a:xfrm>
          <a:effectLst>
            <a:outerShdw blurRad="50800" dist="38100" dir="2700000" algn="tl" rotWithShape="0">
              <a:prstClr val="black">
                <a:alpha val="40000"/>
              </a:prstClr>
            </a:outerShdw>
          </a:effectLst>
        </p:spPr>
        <p:txBody>
          <a:bodyPr>
            <a:normAutofit/>
          </a:bodyPr>
          <a:lstStyle/>
          <a:p>
            <a:pPr algn="ctr">
              <a:lnSpc>
                <a:spcPct val="100000"/>
              </a:lnSpc>
            </a:pPr>
            <a:r>
              <a:rPr lang="en-US" sz="6000" dirty="0">
                <a:effectLst>
                  <a:outerShdw blurRad="38100" dist="38100" dir="2700000" algn="tl">
                    <a:srgbClr val="000000">
                      <a:alpha val="43137"/>
                    </a:srgbClr>
                  </a:outerShdw>
                </a:effectLst>
                <a:ea typeface="Cambria" charset="0"/>
                <a:cs typeface="Cambria" charset="0"/>
              </a:rPr>
              <a:t>MATH6380O Project 2</a:t>
            </a:r>
            <a:br>
              <a:rPr lang="en-US" sz="6000" dirty="0">
                <a:effectLst>
                  <a:outerShdw blurRad="38100" dist="38100" dir="2700000" algn="tl">
                    <a:srgbClr val="000000">
                      <a:alpha val="43137"/>
                    </a:srgbClr>
                  </a:outerShdw>
                </a:effectLst>
                <a:ea typeface="Cambria" charset="0"/>
                <a:cs typeface="Cambria" charset="0"/>
              </a:rPr>
            </a:br>
            <a:r>
              <a:rPr lang="en-US" sz="9599" dirty="0">
                <a:effectLst>
                  <a:outerShdw blurRad="38100" dist="38100" dir="2700000" algn="tl">
                    <a:srgbClr val="000000">
                      <a:alpha val="43137"/>
                    </a:srgbClr>
                  </a:outerShdw>
                </a:effectLst>
                <a:ea typeface="Cambria" charset="0"/>
                <a:cs typeface="Cambria" charset="0"/>
              </a:rPr>
              <a:t>Behind the Non-Overfitting Phenomenon of CNNs</a:t>
            </a:r>
            <a:br>
              <a:rPr lang="en-US" sz="9599" dirty="0">
                <a:effectLst>
                  <a:outerShdw blurRad="38100" dist="38100" dir="2700000" algn="tl">
                    <a:srgbClr val="000000">
                      <a:alpha val="43137"/>
                    </a:srgbClr>
                  </a:outerShdw>
                </a:effectLst>
                <a:ea typeface="Cambria" charset="0"/>
                <a:cs typeface="Cambria" charset="0"/>
              </a:rPr>
            </a:br>
            <a:r>
              <a:rPr lang="en-US" sz="3200" dirty="0">
                <a:effectLst>
                  <a:outerShdw blurRad="38100" dist="38100" dir="2700000" algn="tl">
                    <a:srgbClr val="000000">
                      <a:alpha val="43137"/>
                    </a:srgbClr>
                  </a:outerShdw>
                </a:effectLst>
                <a:ea typeface="Cambria" charset="0"/>
                <a:cs typeface="Cambria" charset="0"/>
              </a:rPr>
              <a:t>DENG, </a:t>
            </a:r>
            <a:r>
              <a:rPr lang="en-US" sz="3200" dirty="0" err="1">
                <a:effectLst>
                  <a:outerShdw blurRad="38100" dist="38100" dir="2700000" algn="tl">
                    <a:srgbClr val="000000">
                      <a:alpha val="43137"/>
                    </a:srgbClr>
                  </a:outerShdw>
                </a:effectLst>
                <a:ea typeface="Cambria" charset="0"/>
                <a:cs typeface="Cambria" charset="0"/>
              </a:rPr>
              <a:t>Yizhe</a:t>
            </a:r>
            <a:r>
              <a:rPr lang="en-US" sz="3200" dirty="0">
                <a:effectLst>
                  <a:outerShdw blurRad="38100" dist="38100" dir="2700000" algn="tl">
                    <a:srgbClr val="000000">
                      <a:alpha val="43137"/>
                    </a:srgbClr>
                  </a:outerShdw>
                </a:effectLst>
                <a:ea typeface="Cambria" charset="0"/>
                <a:cs typeface="Cambria" charset="0"/>
              </a:rPr>
              <a:t>, GU </a:t>
            </a:r>
            <a:r>
              <a:rPr lang="en-US" sz="3200" dirty="0" err="1">
                <a:effectLst>
                  <a:outerShdw blurRad="38100" dist="38100" dir="2700000" algn="tl">
                    <a:srgbClr val="000000">
                      <a:alpha val="43137"/>
                    </a:srgbClr>
                  </a:outerShdw>
                </a:effectLst>
                <a:ea typeface="Cambria" charset="0"/>
                <a:cs typeface="Cambria" charset="0"/>
              </a:rPr>
              <a:t>Hanlin</a:t>
            </a:r>
            <a:r>
              <a:rPr lang="en-US" sz="3200" dirty="0">
                <a:effectLst>
                  <a:outerShdw blurRad="38100" dist="38100" dir="2700000" algn="tl">
                    <a:srgbClr val="000000">
                      <a:alpha val="43137"/>
                    </a:srgbClr>
                  </a:outerShdw>
                </a:effectLst>
                <a:ea typeface="Cambria" charset="0"/>
                <a:cs typeface="Cambria" charset="0"/>
              </a:rPr>
              <a:t>, HUANG </a:t>
            </a:r>
            <a:r>
              <a:rPr lang="en-US" sz="3200" dirty="0" err="1">
                <a:effectLst>
                  <a:outerShdw blurRad="38100" dist="38100" dir="2700000" algn="tl">
                    <a:srgbClr val="000000">
                      <a:alpha val="43137"/>
                    </a:srgbClr>
                  </a:outerShdw>
                </a:effectLst>
                <a:ea typeface="Cambria" charset="0"/>
                <a:cs typeface="Cambria" charset="0"/>
              </a:rPr>
              <a:t>Yifei</a:t>
            </a:r>
            <a:r>
              <a:rPr lang="en-US" sz="3200" dirty="0">
                <a:effectLst>
                  <a:outerShdw blurRad="38100" dist="38100" dir="2700000" algn="tl">
                    <a:srgbClr val="000000">
                      <a:alpha val="43137"/>
                    </a:srgbClr>
                  </a:outerShdw>
                </a:effectLst>
                <a:ea typeface="Cambria" charset="0"/>
                <a:cs typeface="Cambria" charset="0"/>
              </a:rPr>
              <a:t>, SUN Jiaze	Department of Mathematics, HKUST</a:t>
            </a:r>
          </a:p>
        </p:txBody>
      </p:sp>
      <p:sp>
        <p:nvSpPr>
          <p:cNvPr id="88" name="Rectangle 87">
            <a:extLst>
              <a:ext uri="{FF2B5EF4-FFF2-40B4-BE49-F238E27FC236}">
                <a16:creationId xmlns:a16="http://schemas.microsoft.com/office/drawing/2014/main" id="{6AA70E2F-1238-467C-A42F-9EFBEAFC4261}"/>
              </a:ext>
            </a:extLst>
          </p:cNvPr>
          <p:cNvSpPr/>
          <p:nvPr/>
        </p:nvSpPr>
        <p:spPr>
          <a:xfrm>
            <a:off x="-1" y="3329228"/>
            <a:ext cx="51206401" cy="189663"/>
          </a:xfrm>
          <a:prstGeom prst="rect">
            <a:avLst/>
          </a:prstGeom>
          <a:solidFill>
            <a:schemeClr val="accent1">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82" dirty="0" err="1"/>
          </a:p>
        </p:txBody>
      </p:sp>
      <p:sp>
        <p:nvSpPr>
          <p:cNvPr id="33" name="Rectangle: Rounded Corners 32">
            <a:extLst>
              <a:ext uri="{FF2B5EF4-FFF2-40B4-BE49-F238E27FC236}">
                <a16:creationId xmlns:a16="http://schemas.microsoft.com/office/drawing/2014/main" id="{5AC51801-3340-49FC-B611-13268D944B26}"/>
              </a:ext>
            </a:extLst>
          </p:cNvPr>
          <p:cNvSpPr/>
          <p:nvPr/>
        </p:nvSpPr>
        <p:spPr>
          <a:xfrm>
            <a:off x="282172" y="3851722"/>
            <a:ext cx="11610054" cy="26472874"/>
          </a:xfrm>
          <a:prstGeom prst="roundRect">
            <a:avLst>
              <a:gd name="adj" fmla="val 1591"/>
            </a:avLst>
          </a:prstGeom>
          <a:solidFill>
            <a:schemeClr val="bg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err="1"/>
          </a:p>
        </p:txBody>
      </p:sp>
      <p:sp>
        <p:nvSpPr>
          <p:cNvPr id="91" name="Text Placeholder 4">
            <a:extLst>
              <a:ext uri="{FF2B5EF4-FFF2-40B4-BE49-F238E27FC236}">
                <a16:creationId xmlns:a16="http://schemas.microsoft.com/office/drawing/2014/main" id="{8710223E-95BE-48E5-B15D-30B84522E421}"/>
              </a:ext>
            </a:extLst>
          </p:cNvPr>
          <p:cNvSpPr>
            <a:spLocks noGrp="1"/>
          </p:cNvSpPr>
          <p:nvPr>
            <p:ph type="body" sz="quarter" idx="13"/>
          </p:nvPr>
        </p:nvSpPr>
        <p:spPr>
          <a:xfrm>
            <a:off x="581453" y="4133686"/>
            <a:ext cx="10932548" cy="876919"/>
          </a:xfrm>
          <a:prstGeom prst="roundRect">
            <a:avLst/>
          </a:prstGeom>
          <a:solidFill>
            <a:schemeClr val="accent2">
              <a:lumMod val="60000"/>
              <a:lumOff val="40000"/>
            </a:schemeClr>
          </a:solidFill>
          <a:ln w="38100">
            <a:solidFill>
              <a:schemeClr val="accent2">
                <a:lumMod val="60000"/>
                <a:lumOff val="40000"/>
              </a:schemeClr>
            </a:solidFill>
          </a:ln>
          <a:effectLst>
            <a:outerShdw blurRad="50800" dist="76200" dir="2700000" algn="tl" rotWithShape="0">
              <a:prstClr val="black">
                <a:alpha val="40000"/>
              </a:prstClr>
            </a:outerShdw>
          </a:effectLst>
        </p:spPr>
        <p:txBody>
          <a:bodyPr/>
          <a:lstStyle/>
          <a:p>
            <a:r>
              <a:rPr lang="en-US" sz="4800" b="1" cap="none" dirty="0">
                <a:solidFill>
                  <a:schemeClr val="tx1"/>
                </a:solidFill>
                <a:ea typeface="Cambria Math" panose="02040503050406030204" pitchFamily="18" charset="0"/>
              </a:rPr>
              <a:t>Introduction</a:t>
            </a:r>
          </a:p>
        </p:txBody>
      </p:sp>
      <p:sp>
        <p:nvSpPr>
          <p:cNvPr id="92" name="Content Placeholder 10">
            <a:extLst>
              <a:ext uri="{FF2B5EF4-FFF2-40B4-BE49-F238E27FC236}">
                <a16:creationId xmlns:a16="http://schemas.microsoft.com/office/drawing/2014/main" id="{9B29E408-1F4F-48AA-90B1-07F8D74A9BBE}"/>
              </a:ext>
            </a:extLst>
          </p:cNvPr>
          <p:cNvSpPr>
            <a:spLocks noGrp="1"/>
          </p:cNvSpPr>
          <p:nvPr>
            <p:ph sz="quarter" idx="24"/>
          </p:nvPr>
        </p:nvSpPr>
        <p:spPr>
          <a:xfrm>
            <a:off x="581453" y="5010605"/>
            <a:ext cx="10932548" cy="5948430"/>
          </a:xfrm>
          <a:ln w="38100">
            <a:noFill/>
          </a:ln>
        </p:spPr>
        <p:txBody>
          <a:bodyPr>
            <a:noAutofit/>
          </a:bodyPr>
          <a:lstStyle/>
          <a:p>
            <a:pPr marL="0" indent="0">
              <a:lnSpc>
                <a:spcPct val="110000"/>
              </a:lnSpc>
              <a:spcBef>
                <a:spcPts val="600"/>
              </a:spcBef>
              <a:buNone/>
            </a:pPr>
            <a:r>
              <a:rPr lang="en-US" sz="3600" dirty="0">
                <a:ea typeface="Cambria Math" panose="02040503050406030204" pitchFamily="18" charset="0"/>
              </a:rPr>
              <a:t>Convolutional Neural Networks (CNNs) have been widely adopted for image recognition owing to their enormous expressive capacity. Yet contrary to traditional statistical learning intuitions, CNNs do not seem to exhibit overfitting. In this project, our objectives are to answer the following questions:</a:t>
            </a:r>
          </a:p>
          <a:p>
            <a:pPr marL="742950" indent="-742950">
              <a:lnSpc>
                <a:spcPct val="110000"/>
              </a:lnSpc>
              <a:spcBef>
                <a:spcPts val="600"/>
              </a:spcBef>
              <a:buClr>
                <a:schemeClr val="accent1"/>
              </a:buClr>
              <a:buFont typeface="+mj-lt"/>
              <a:buAutoNum type="alphaUcPeriod"/>
            </a:pPr>
            <a:r>
              <a:rPr lang="en-US" sz="3600" b="1" dirty="0">
                <a:solidFill>
                  <a:schemeClr val="accent1"/>
                </a:solidFill>
                <a:ea typeface="Cambria Math" panose="02040503050406030204" pitchFamily="18" charset="0"/>
              </a:rPr>
              <a:t>Can CNNs ‘learn’ random data?</a:t>
            </a:r>
          </a:p>
          <a:p>
            <a:pPr marL="742950" indent="-742950">
              <a:lnSpc>
                <a:spcPct val="110000"/>
              </a:lnSpc>
              <a:spcBef>
                <a:spcPts val="600"/>
              </a:spcBef>
              <a:buClr>
                <a:schemeClr val="accent1"/>
              </a:buClr>
              <a:buFont typeface="+mj-lt"/>
              <a:buAutoNum type="alphaUcPeriod"/>
            </a:pPr>
            <a:r>
              <a:rPr lang="en-US" sz="3600" b="1" dirty="0">
                <a:solidFill>
                  <a:schemeClr val="accent1"/>
                </a:solidFill>
                <a:ea typeface="Cambria Math" panose="02040503050406030204" pitchFamily="18" charset="0"/>
              </a:rPr>
              <a:t>How does model complexity affect overfitting?</a:t>
            </a:r>
          </a:p>
          <a:p>
            <a:pPr marL="0" indent="0">
              <a:lnSpc>
                <a:spcPct val="110000"/>
              </a:lnSpc>
              <a:spcBef>
                <a:spcPts val="600"/>
              </a:spcBef>
              <a:buClr>
                <a:schemeClr val="accent2">
                  <a:lumMod val="60000"/>
                  <a:lumOff val="40000"/>
                </a:schemeClr>
              </a:buClr>
              <a:buNone/>
            </a:pPr>
            <a:r>
              <a:rPr lang="en-US" sz="3600" dirty="0">
                <a:ea typeface="Cambria Math" panose="02040503050406030204" pitchFamily="18" charset="0"/>
              </a:rPr>
              <a:t>We shall offer our own analysis on the phenomenon.</a:t>
            </a:r>
          </a:p>
        </p:txBody>
      </p:sp>
      <p:sp>
        <p:nvSpPr>
          <p:cNvPr id="93" name="Text Placeholder 4">
            <a:extLst>
              <a:ext uri="{FF2B5EF4-FFF2-40B4-BE49-F238E27FC236}">
                <a16:creationId xmlns:a16="http://schemas.microsoft.com/office/drawing/2014/main" id="{4EEB11DD-95E3-495D-823E-03D78A8BFE76}"/>
              </a:ext>
            </a:extLst>
          </p:cNvPr>
          <p:cNvSpPr>
            <a:spLocks noGrp="1"/>
          </p:cNvSpPr>
          <p:nvPr>
            <p:ph type="body" sz="quarter" idx="13"/>
          </p:nvPr>
        </p:nvSpPr>
        <p:spPr>
          <a:xfrm>
            <a:off x="581451" y="11190119"/>
            <a:ext cx="10932547" cy="876919"/>
          </a:xfrm>
          <a:prstGeom prst="roundRect">
            <a:avLst/>
          </a:prstGeom>
          <a:solidFill>
            <a:schemeClr val="accent5">
              <a:lumMod val="60000"/>
              <a:lumOff val="40000"/>
            </a:schemeClr>
          </a:solidFill>
          <a:ln w="38100">
            <a:solidFill>
              <a:schemeClr val="accent5">
                <a:lumMod val="60000"/>
                <a:lumOff val="40000"/>
              </a:schemeClr>
            </a:solidFill>
          </a:ln>
          <a:effectLst>
            <a:outerShdw blurRad="50800" dist="76200" dir="2700000" algn="tl" rotWithShape="0">
              <a:prstClr val="black">
                <a:alpha val="40000"/>
              </a:prstClr>
            </a:outerShdw>
          </a:effectLst>
        </p:spPr>
        <p:txBody>
          <a:bodyPr/>
          <a:lstStyle/>
          <a:p>
            <a:r>
              <a:rPr lang="en-US" sz="4800" b="1" cap="none" dirty="0">
                <a:solidFill>
                  <a:schemeClr val="tx1"/>
                </a:solidFill>
                <a:ea typeface="Cambria Math" panose="02040503050406030204" pitchFamily="18" charset="0"/>
              </a:rPr>
              <a:t>Data</a:t>
            </a:r>
          </a:p>
        </p:txBody>
      </p:sp>
      <p:sp>
        <p:nvSpPr>
          <p:cNvPr id="96" name="Rectangle: Rounded Corners 95">
            <a:extLst>
              <a:ext uri="{FF2B5EF4-FFF2-40B4-BE49-F238E27FC236}">
                <a16:creationId xmlns:a16="http://schemas.microsoft.com/office/drawing/2014/main" id="{8AE376A6-56EC-4DBF-8D0A-04B502E53989}"/>
              </a:ext>
            </a:extLst>
          </p:cNvPr>
          <p:cNvSpPr/>
          <p:nvPr/>
        </p:nvSpPr>
        <p:spPr>
          <a:xfrm>
            <a:off x="12190441" y="3851722"/>
            <a:ext cx="24483588" cy="26472874"/>
          </a:xfrm>
          <a:prstGeom prst="roundRect">
            <a:avLst>
              <a:gd name="adj" fmla="val 779"/>
            </a:avLst>
          </a:prstGeom>
          <a:solidFill>
            <a:schemeClr val="bg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err="1"/>
          </a:p>
        </p:txBody>
      </p:sp>
      <p:sp>
        <p:nvSpPr>
          <p:cNvPr id="97" name="Text Placeholder 4">
            <a:extLst>
              <a:ext uri="{FF2B5EF4-FFF2-40B4-BE49-F238E27FC236}">
                <a16:creationId xmlns:a16="http://schemas.microsoft.com/office/drawing/2014/main" id="{AC26E828-04DE-47F6-8F3E-A37DB2340CC0}"/>
              </a:ext>
            </a:extLst>
          </p:cNvPr>
          <p:cNvSpPr>
            <a:spLocks noGrp="1"/>
          </p:cNvSpPr>
          <p:nvPr>
            <p:ph type="body" sz="quarter" idx="13"/>
          </p:nvPr>
        </p:nvSpPr>
        <p:spPr>
          <a:xfrm>
            <a:off x="581451" y="17307281"/>
            <a:ext cx="10932547" cy="939271"/>
          </a:xfrm>
          <a:prstGeom prst="roundRect">
            <a:avLst/>
          </a:prstGeom>
          <a:solidFill>
            <a:schemeClr val="accent4">
              <a:lumMod val="60000"/>
              <a:lumOff val="40000"/>
            </a:schemeClr>
          </a:solidFill>
          <a:ln w="38100">
            <a:solidFill>
              <a:schemeClr val="accent4">
                <a:lumMod val="60000"/>
                <a:lumOff val="40000"/>
              </a:schemeClr>
            </a:solidFill>
          </a:ln>
          <a:effectLst>
            <a:outerShdw blurRad="50800" dist="76200" dir="2700000" algn="tl" rotWithShape="0">
              <a:prstClr val="black">
                <a:alpha val="40000"/>
              </a:prstClr>
            </a:outerShdw>
          </a:effectLst>
        </p:spPr>
        <p:txBody>
          <a:bodyPr/>
          <a:lstStyle/>
          <a:p>
            <a:r>
              <a:rPr lang="en-US" sz="4800" b="1" cap="none" dirty="0">
                <a:solidFill>
                  <a:schemeClr val="tx1"/>
                </a:solidFill>
                <a:ea typeface="Cambria Math" panose="02040503050406030204" pitchFamily="18" charset="0"/>
              </a:rPr>
              <a:t>Methodology</a:t>
            </a:r>
          </a:p>
        </p:txBody>
      </p:sp>
      <p:sp>
        <p:nvSpPr>
          <p:cNvPr id="16" name="Text Placeholder 4">
            <a:extLst>
              <a:ext uri="{FF2B5EF4-FFF2-40B4-BE49-F238E27FC236}">
                <a16:creationId xmlns:a16="http://schemas.microsoft.com/office/drawing/2014/main" id="{8710223E-95BE-48E5-B15D-30B84522E421}"/>
              </a:ext>
            </a:extLst>
          </p:cNvPr>
          <p:cNvSpPr>
            <a:spLocks noGrp="1"/>
          </p:cNvSpPr>
          <p:nvPr>
            <p:ph type="body" sz="quarter" idx="13"/>
          </p:nvPr>
        </p:nvSpPr>
        <p:spPr>
          <a:xfrm>
            <a:off x="12567290" y="4133686"/>
            <a:ext cx="23768077" cy="876919"/>
          </a:xfrm>
          <a:prstGeom prst="roundRect">
            <a:avLst/>
          </a:prstGeom>
          <a:solidFill>
            <a:srgbClr val="FFC000"/>
          </a:solidFill>
          <a:ln w="38100">
            <a:solidFill>
              <a:srgbClr val="FFC000"/>
            </a:solidFill>
          </a:ln>
          <a:effectLst>
            <a:outerShdw blurRad="50800" dist="76200" dir="2700000" algn="tl" rotWithShape="0">
              <a:prstClr val="black">
                <a:alpha val="40000"/>
              </a:prstClr>
            </a:outerShdw>
          </a:effectLst>
        </p:spPr>
        <p:txBody>
          <a:bodyPr/>
          <a:lstStyle/>
          <a:p>
            <a:r>
              <a:rPr lang="en-US" sz="4800" b="1" cap="none" dirty="0">
                <a:solidFill>
                  <a:schemeClr val="tx1"/>
                </a:solidFill>
                <a:ea typeface="Cambria Math" panose="02040503050406030204" pitchFamily="18" charset="0"/>
              </a:rPr>
              <a:t>Objective A Results</a:t>
            </a:r>
          </a:p>
        </p:txBody>
      </p:sp>
      <p:sp>
        <p:nvSpPr>
          <p:cNvPr id="124" name="Text Placeholder 4">
            <a:extLst>
              <a:ext uri="{FF2B5EF4-FFF2-40B4-BE49-F238E27FC236}">
                <a16:creationId xmlns:a16="http://schemas.microsoft.com/office/drawing/2014/main" id="{8710223E-95BE-48E5-B15D-30B84522E421}"/>
              </a:ext>
            </a:extLst>
          </p:cNvPr>
          <p:cNvSpPr>
            <a:spLocks noGrp="1"/>
          </p:cNvSpPr>
          <p:nvPr>
            <p:ph type="body" sz="quarter" idx="13"/>
          </p:nvPr>
        </p:nvSpPr>
        <p:spPr>
          <a:xfrm>
            <a:off x="12588718" y="22776780"/>
            <a:ext cx="23768077" cy="876919"/>
          </a:xfrm>
          <a:prstGeom prst="roundRect">
            <a:avLst/>
          </a:prstGeom>
          <a:solidFill>
            <a:srgbClr val="92D050"/>
          </a:solidFill>
          <a:ln w="38100">
            <a:solidFill>
              <a:srgbClr val="92D050"/>
            </a:solidFill>
          </a:ln>
          <a:effectLst>
            <a:outerShdw blurRad="50800" dist="76200" dir="2700000" algn="tl" rotWithShape="0">
              <a:prstClr val="black">
                <a:alpha val="40000"/>
              </a:prstClr>
            </a:outerShdw>
          </a:effectLst>
        </p:spPr>
        <p:txBody>
          <a:bodyPr/>
          <a:lstStyle/>
          <a:p>
            <a:r>
              <a:rPr lang="en-US" sz="4800" b="1" cap="none" dirty="0">
                <a:solidFill>
                  <a:schemeClr val="tx1"/>
                </a:solidFill>
                <a:ea typeface="Cambria Math" panose="02040503050406030204" pitchFamily="18" charset="0"/>
              </a:rPr>
              <a:t>Objective B Results</a:t>
            </a:r>
          </a:p>
        </p:txBody>
      </p:sp>
      <p:sp>
        <p:nvSpPr>
          <p:cNvPr id="130" name="Rectangle: Rounded Corners 95">
            <a:extLst>
              <a:ext uri="{FF2B5EF4-FFF2-40B4-BE49-F238E27FC236}">
                <a16:creationId xmlns:a16="http://schemas.microsoft.com/office/drawing/2014/main" id="{8AE376A6-56EC-4DBF-8D0A-04B502E53989}"/>
              </a:ext>
            </a:extLst>
          </p:cNvPr>
          <p:cNvSpPr/>
          <p:nvPr/>
        </p:nvSpPr>
        <p:spPr>
          <a:xfrm>
            <a:off x="37003288" y="3824683"/>
            <a:ext cx="13974937" cy="26499913"/>
          </a:xfrm>
          <a:prstGeom prst="roundRect">
            <a:avLst>
              <a:gd name="adj" fmla="val 2143"/>
            </a:avLst>
          </a:prstGeom>
          <a:solidFill>
            <a:schemeClr val="bg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err="1"/>
          </a:p>
        </p:txBody>
      </p:sp>
      <p:sp>
        <p:nvSpPr>
          <p:cNvPr id="102" name="Text Placeholder 4">
            <a:extLst>
              <a:ext uri="{FF2B5EF4-FFF2-40B4-BE49-F238E27FC236}">
                <a16:creationId xmlns:a16="http://schemas.microsoft.com/office/drawing/2014/main" id="{8710223E-95BE-48E5-B15D-30B84522E421}"/>
              </a:ext>
            </a:extLst>
          </p:cNvPr>
          <p:cNvSpPr>
            <a:spLocks noGrp="1"/>
          </p:cNvSpPr>
          <p:nvPr>
            <p:ph type="body" sz="quarter" idx="13"/>
          </p:nvPr>
        </p:nvSpPr>
        <p:spPr>
          <a:xfrm>
            <a:off x="37264416" y="4133685"/>
            <a:ext cx="13452679" cy="876919"/>
          </a:xfrm>
          <a:prstGeom prst="roundRect">
            <a:avLst/>
          </a:prstGeom>
          <a:solidFill>
            <a:schemeClr val="accent6">
              <a:lumMod val="60000"/>
              <a:lumOff val="40000"/>
            </a:schemeClr>
          </a:solidFill>
          <a:ln w="38100">
            <a:solidFill>
              <a:schemeClr val="accent6">
                <a:lumMod val="60000"/>
                <a:lumOff val="40000"/>
              </a:schemeClr>
            </a:solidFill>
          </a:ln>
          <a:effectLst>
            <a:outerShdw blurRad="50800" dist="76200" dir="2700000" algn="tl" rotWithShape="0">
              <a:prstClr val="black">
                <a:alpha val="40000"/>
              </a:prstClr>
            </a:outerShdw>
          </a:effectLst>
        </p:spPr>
        <p:txBody>
          <a:bodyPr/>
          <a:lstStyle/>
          <a:p>
            <a:r>
              <a:rPr lang="en-US" sz="4800" b="1" cap="none" dirty="0">
                <a:solidFill>
                  <a:schemeClr val="tx1"/>
                </a:solidFill>
                <a:ea typeface="Cambria Math" panose="02040503050406030204" pitchFamily="18" charset="0"/>
              </a:rPr>
              <a:t>Discussion</a:t>
            </a:r>
          </a:p>
        </p:txBody>
      </p:sp>
      <p:sp>
        <p:nvSpPr>
          <p:cNvPr id="176" name="Content Placeholder 10">
            <a:extLst>
              <a:ext uri="{FF2B5EF4-FFF2-40B4-BE49-F238E27FC236}">
                <a16:creationId xmlns:a16="http://schemas.microsoft.com/office/drawing/2014/main" id="{84BBA9BB-1D2F-467A-B250-8B3E99C508F4}"/>
              </a:ext>
            </a:extLst>
          </p:cNvPr>
          <p:cNvSpPr>
            <a:spLocks noGrp="1"/>
          </p:cNvSpPr>
          <p:nvPr>
            <p:ph sz="quarter" idx="24"/>
          </p:nvPr>
        </p:nvSpPr>
        <p:spPr>
          <a:xfrm>
            <a:off x="37288279" y="25715446"/>
            <a:ext cx="13452679" cy="1813935"/>
          </a:xfrm>
          <a:ln w="38100">
            <a:noFill/>
          </a:ln>
        </p:spPr>
        <p:txBody>
          <a:bodyPr>
            <a:noAutofit/>
          </a:bodyPr>
          <a:lstStyle/>
          <a:p>
            <a:pPr>
              <a:spcBef>
                <a:spcPts val="0"/>
              </a:spcBef>
              <a:buClr>
                <a:schemeClr val="tx1"/>
              </a:buClr>
            </a:pPr>
            <a:r>
              <a:rPr lang="en-US" sz="2400" b="1" dirty="0">
                <a:ea typeface="Cambria Math" panose="02040503050406030204" pitchFamily="18" charset="0"/>
              </a:rPr>
              <a:t>DENG </a:t>
            </a:r>
            <a:r>
              <a:rPr lang="en-US" sz="2400" b="1" dirty="0" err="1">
                <a:ea typeface="Cambria Math" panose="02040503050406030204" pitchFamily="18" charset="0"/>
              </a:rPr>
              <a:t>Yizhe</a:t>
            </a:r>
            <a:r>
              <a:rPr lang="en-US" sz="2400" dirty="0">
                <a:ea typeface="Cambria Math" panose="02040503050406030204" pitchFamily="18" charset="0"/>
              </a:rPr>
              <a:t>: Analyzing the results</a:t>
            </a:r>
          </a:p>
          <a:p>
            <a:pPr>
              <a:spcBef>
                <a:spcPts val="0"/>
              </a:spcBef>
              <a:buClr>
                <a:schemeClr val="tx1"/>
              </a:buClr>
            </a:pPr>
            <a:r>
              <a:rPr lang="en-US" sz="2400" b="1" dirty="0">
                <a:ea typeface="Cambria Math" panose="02040503050406030204" pitchFamily="18" charset="0"/>
              </a:rPr>
              <a:t>GU </a:t>
            </a:r>
            <a:r>
              <a:rPr lang="en-US" sz="2400" b="1" dirty="0" err="1">
                <a:ea typeface="Cambria Math" panose="02040503050406030204" pitchFamily="18" charset="0"/>
              </a:rPr>
              <a:t>Hanlin</a:t>
            </a:r>
            <a:r>
              <a:rPr lang="en-US" sz="2400" dirty="0">
                <a:ea typeface="Cambria Math" panose="02040503050406030204" pitchFamily="18" charset="0"/>
              </a:rPr>
              <a:t>: Analyzing the results</a:t>
            </a:r>
          </a:p>
          <a:p>
            <a:pPr>
              <a:spcBef>
                <a:spcPts val="0"/>
              </a:spcBef>
              <a:buClr>
                <a:schemeClr val="tx1"/>
              </a:buClr>
            </a:pPr>
            <a:r>
              <a:rPr lang="en-US" sz="2400" b="1" dirty="0">
                <a:ea typeface="Cambria Math" panose="02040503050406030204" pitchFamily="18" charset="0"/>
              </a:rPr>
              <a:t>HUANG </a:t>
            </a:r>
            <a:r>
              <a:rPr lang="en-US" sz="2400" b="1" dirty="0" err="1">
                <a:ea typeface="Cambria Math" panose="02040503050406030204" pitchFamily="18" charset="0"/>
              </a:rPr>
              <a:t>Yifei</a:t>
            </a:r>
            <a:r>
              <a:rPr lang="en-US" sz="2400" dirty="0">
                <a:ea typeface="Cambria Math" panose="02040503050406030204" pitchFamily="18" charset="0"/>
              </a:rPr>
              <a:t>: Running the models and analyzing the results</a:t>
            </a:r>
          </a:p>
          <a:p>
            <a:pPr>
              <a:spcBef>
                <a:spcPts val="0"/>
              </a:spcBef>
              <a:buClr>
                <a:schemeClr val="tx1"/>
              </a:buClr>
            </a:pPr>
            <a:r>
              <a:rPr lang="en-US" sz="2400" b="1" dirty="0">
                <a:ea typeface="Cambria Math" panose="02040503050406030204" pitchFamily="18" charset="0"/>
              </a:rPr>
              <a:t>SUN Jiaze</a:t>
            </a:r>
            <a:r>
              <a:rPr lang="en-US" sz="2400" dirty="0">
                <a:ea typeface="Cambria Math" panose="02040503050406030204" pitchFamily="18" charset="0"/>
              </a:rPr>
              <a:t>: Analyzing the results and writing the poster</a:t>
            </a:r>
            <a:endParaRPr lang="en-US" sz="2400" b="1" dirty="0">
              <a:ea typeface="Cambria Math" panose="02040503050406030204" pitchFamily="18" charset="0"/>
            </a:endParaRPr>
          </a:p>
        </p:txBody>
      </p:sp>
      <p:sp>
        <p:nvSpPr>
          <p:cNvPr id="177" name="Content Placeholder 10">
            <a:extLst>
              <a:ext uri="{FF2B5EF4-FFF2-40B4-BE49-F238E27FC236}">
                <a16:creationId xmlns:a16="http://schemas.microsoft.com/office/drawing/2014/main" id="{2A4BFF25-CD65-4DBB-B1FC-AEAF925D1471}"/>
              </a:ext>
            </a:extLst>
          </p:cNvPr>
          <p:cNvSpPr>
            <a:spLocks noGrp="1"/>
          </p:cNvSpPr>
          <p:nvPr>
            <p:ph sz="quarter" idx="24"/>
          </p:nvPr>
        </p:nvSpPr>
        <p:spPr>
          <a:xfrm>
            <a:off x="37288277" y="28418433"/>
            <a:ext cx="13452680" cy="1749507"/>
          </a:xfrm>
          <a:ln w="38100">
            <a:noFill/>
          </a:ln>
        </p:spPr>
        <p:txBody>
          <a:bodyPr>
            <a:noAutofit/>
          </a:bodyPr>
          <a:lstStyle/>
          <a:p>
            <a:pPr>
              <a:spcBef>
                <a:spcPts val="0"/>
              </a:spcBef>
            </a:pPr>
            <a:r>
              <a:rPr lang="en-HK" sz="2400" dirty="0" err="1"/>
              <a:t>Chiyuan</a:t>
            </a:r>
            <a:r>
              <a:rPr lang="en-HK" sz="2400" dirty="0"/>
              <a:t> Zhang, </a:t>
            </a:r>
            <a:r>
              <a:rPr lang="en-HK" sz="2400" dirty="0" err="1"/>
              <a:t>Samy</a:t>
            </a:r>
            <a:r>
              <a:rPr lang="en-HK" sz="2400" dirty="0"/>
              <a:t> </a:t>
            </a:r>
            <a:r>
              <a:rPr lang="en-HK" sz="2400" dirty="0" err="1"/>
              <a:t>Bengio</a:t>
            </a:r>
            <a:r>
              <a:rPr lang="en-HK" sz="2400" dirty="0"/>
              <a:t>, Moritz </a:t>
            </a:r>
            <a:r>
              <a:rPr lang="en-HK" sz="2400" dirty="0" err="1"/>
              <a:t>Hardt</a:t>
            </a:r>
            <a:r>
              <a:rPr lang="en-HK" sz="2400" dirty="0"/>
              <a:t>, Benjamin </a:t>
            </a:r>
            <a:r>
              <a:rPr lang="en-HK" sz="2400" dirty="0" err="1"/>
              <a:t>Recht</a:t>
            </a:r>
            <a:r>
              <a:rPr lang="en-HK" sz="2400" dirty="0"/>
              <a:t>, and Oriol </a:t>
            </a:r>
            <a:r>
              <a:rPr lang="en-HK" sz="2400" dirty="0" err="1"/>
              <a:t>Vinyals</a:t>
            </a:r>
            <a:r>
              <a:rPr lang="en-HK" sz="2400" dirty="0"/>
              <a:t>. </a:t>
            </a:r>
            <a:r>
              <a:rPr lang="en-HK" sz="2400" i="1" dirty="0"/>
              <a:t>Understanding deep learning requires rethinking generalization</a:t>
            </a:r>
            <a:r>
              <a:rPr lang="en-HK" sz="2400" dirty="0"/>
              <a:t>. Nov 10, 2016.</a:t>
            </a:r>
            <a:endParaRPr lang="en-US" sz="2400" dirty="0">
              <a:ea typeface="Cambria Math" panose="02040503050406030204" pitchFamily="18" charset="0"/>
            </a:endParaRPr>
          </a:p>
          <a:p>
            <a:pPr>
              <a:spcBef>
                <a:spcPts val="0"/>
              </a:spcBef>
            </a:pPr>
            <a:r>
              <a:rPr lang="en-US" sz="2400" dirty="0">
                <a:ea typeface="Cambria Math" panose="02040503050406030204" pitchFamily="18" charset="0"/>
              </a:rPr>
              <a:t>Tomaso </a:t>
            </a:r>
            <a:r>
              <a:rPr lang="en-US" sz="2400" dirty="0" err="1">
                <a:ea typeface="Cambria Math" panose="02040503050406030204" pitchFamily="18" charset="0"/>
              </a:rPr>
              <a:t>Poggio</a:t>
            </a:r>
            <a:r>
              <a:rPr lang="en-US" sz="2400" dirty="0">
                <a:ea typeface="Cambria Math" panose="02040503050406030204" pitchFamily="18" charset="0"/>
              </a:rPr>
              <a:t>, K. Kawaguchi, Q. Liao, B. Miranda, L. </a:t>
            </a:r>
            <a:r>
              <a:rPr lang="en-US" sz="2400" dirty="0" err="1">
                <a:ea typeface="Cambria Math" panose="02040503050406030204" pitchFamily="18" charset="0"/>
              </a:rPr>
              <a:t>Rosasco</a:t>
            </a:r>
            <a:r>
              <a:rPr lang="en-US" sz="2400" dirty="0">
                <a:ea typeface="Cambria Math" panose="02040503050406030204" pitchFamily="18" charset="0"/>
              </a:rPr>
              <a:t>, X. </a:t>
            </a:r>
            <a:r>
              <a:rPr lang="en-US" sz="2400" dirty="0" err="1">
                <a:ea typeface="Cambria Math" panose="02040503050406030204" pitchFamily="18" charset="0"/>
              </a:rPr>
              <a:t>Biox</a:t>
            </a:r>
            <a:r>
              <a:rPr lang="en-US" sz="2400" dirty="0">
                <a:ea typeface="Cambria Math" panose="02040503050406030204" pitchFamily="18" charset="0"/>
              </a:rPr>
              <a:t>, J. </a:t>
            </a:r>
            <a:r>
              <a:rPr lang="en-US" sz="2400" dirty="0" err="1">
                <a:ea typeface="Cambria Math" panose="02040503050406030204" pitchFamily="18" charset="0"/>
              </a:rPr>
              <a:t>Hidary</a:t>
            </a:r>
            <a:r>
              <a:rPr lang="en-US" sz="2400" dirty="0">
                <a:ea typeface="Cambria Math" panose="02040503050406030204" pitchFamily="18" charset="0"/>
              </a:rPr>
              <a:t>, and H. </a:t>
            </a:r>
            <a:r>
              <a:rPr lang="en-US" sz="2400" dirty="0" err="1">
                <a:ea typeface="Cambria Math" panose="02040503050406030204" pitchFamily="18" charset="0"/>
              </a:rPr>
              <a:t>Mhaskar</a:t>
            </a:r>
            <a:r>
              <a:rPr lang="en-US" sz="2400" dirty="0">
                <a:ea typeface="Cambria Math" panose="02040503050406030204" pitchFamily="18" charset="0"/>
              </a:rPr>
              <a:t>. </a:t>
            </a:r>
            <a:r>
              <a:rPr lang="en-US" sz="2400" i="1" dirty="0">
                <a:ea typeface="Cambria Math" panose="02040503050406030204" pitchFamily="18" charset="0"/>
              </a:rPr>
              <a:t>Theory of Deep Learning III: the non-overfitting puzzle</a:t>
            </a:r>
            <a:r>
              <a:rPr lang="en-US" sz="2400" dirty="0">
                <a:ea typeface="Cambria Math" panose="02040503050406030204" pitchFamily="18" charset="0"/>
              </a:rPr>
              <a:t>. Jan 30, 2018.</a:t>
            </a:r>
          </a:p>
        </p:txBody>
      </p:sp>
      <p:sp>
        <p:nvSpPr>
          <p:cNvPr id="174" name="Content Placeholder 10">
            <a:extLst>
              <a:ext uri="{FF2B5EF4-FFF2-40B4-BE49-F238E27FC236}">
                <a16:creationId xmlns:a16="http://schemas.microsoft.com/office/drawing/2014/main" id="{AE354A3E-DEF5-2F44-B285-E4C18392B202}"/>
              </a:ext>
            </a:extLst>
          </p:cNvPr>
          <p:cNvSpPr txBox="1">
            <a:spLocks/>
          </p:cNvSpPr>
          <p:nvPr/>
        </p:nvSpPr>
        <p:spPr>
          <a:xfrm>
            <a:off x="581450" y="12067038"/>
            <a:ext cx="10932548" cy="2153459"/>
          </a:xfrm>
          <a:prstGeom prst="rect">
            <a:avLst/>
          </a:prstGeom>
          <a:ln w="38100">
            <a:noFill/>
          </a:ln>
        </p:spPr>
        <p:txBody>
          <a:bodyPr vert="horz" lIns="365760" tIns="182880" rIns="91440" bIns="45720" rtlCol="0">
            <a:noAutofit/>
          </a:bodyPr>
          <a:lstStyle>
            <a:lvl1pPr marL="533364" indent="-533364" algn="l" defTabSz="5120291" rtl="0" eaLnBrk="1" latinLnBrk="0" hangingPunct="1">
              <a:lnSpc>
                <a:spcPct val="100000"/>
              </a:lnSpc>
              <a:spcBef>
                <a:spcPts val="1400"/>
              </a:spcBef>
              <a:buClr>
                <a:schemeClr val="accent2"/>
              </a:buClr>
              <a:buFont typeface="Arial" panose="020B0604020202020204" pitchFamily="34" charset="0"/>
              <a:buChar char="•"/>
              <a:defRPr sz="3267" kern="1200" baseline="0">
                <a:solidFill>
                  <a:schemeClr val="tx1"/>
                </a:solidFill>
                <a:latin typeface="+mn-lt"/>
                <a:ea typeface="+mn-ea"/>
                <a:cs typeface="+mn-cs"/>
              </a:defRPr>
            </a:lvl1pPr>
            <a:lvl2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2pPr>
            <a:lvl3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3pPr>
            <a:lvl4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4pPr>
            <a:lvl5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5pPr>
            <a:lvl6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6pPr>
            <a:lvl7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7pPr>
            <a:lvl8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8pPr>
            <a:lvl9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9pPr>
          </a:lstStyle>
          <a:p>
            <a:pPr marL="0" indent="0">
              <a:lnSpc>
                <a:spcPct val="110000"/>
              </a:lnSpc>
              <a:spcBef>
                <a:spcPts val="600"/>
              </a:spcBef>
              <a:buFont typeface="Arial" panose="020B0604020202020204" pitchFamily="34" charset="0"/>
              <a:buNone/>
            </a:pPr>
            <a:r>
              <a:rPr lang="en-US" sz="3600" dirty="0">
                <a:ea typeface="Cambria Math" panose="02040503050406030204" pitchFamily="18" charset="0"/>
              </a:rPr>
              <a:t>Our experiments were conducted on CIFAR-10, which consists of 60,000 RGB images of size 32x32x3, where 50,000 are for training and 10,000 are for testing.</a:t>
            </a:r>
          </a:p>
        </p:txBody>
      </p:sp>
      <p:grpSp>
        <p:nvGrpSpPr>
          <p:cNvPr id="152" name="Group 151">
            <a:extLst>
              <a:ext uri="{FF2B5EF4-FFF2-40B4-BE49-F238E27FC236}">
                <a16:creationId xmlns:a16="http://schemas.microsoft.com/office/drawing/2014/main" id="{68B557A4-F262-9646-A7D5-379221131A95}"/>
              </a:ext>
            </a:extLst>
          </p:cNvPr>
          <p:cNvGrpSpPr/>
          <p:nvPr/>
        </p:nvGrpSpPr>
        <p:grpSpPr>
          <a:xfrm>
            <a:off x="1171144" y="14236997"/>
            <a:ext cx="9682867" cy="1802970"/>
            <a:chOff x="1210921" y="14324670"/>
            <a:chExt cx="9682867" cy="1802970"/>
          </a:xfrm>
        </p:grpSpPr>
        <p:pic>
          <p:nvPicPr>
            <p:cNvPr id="89" name="Picture 88">
              <a:extLst>
                <a:ext uri="{FF2B5EF4-FFF2-40B4-BE49-F238E27FC236}">
                  <a16:creationId xmlns:a16="http://schemas.microsoft.com/office/drawing/2014/main" id="{2CBF801A-9A87-4647-8D50-FF43E90FA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6575" y="14324670"/>
              <a:ext cx="1777213" cy="1802970"/>
            </a:xfrm>
            <a:prstGeom prst="rect">
              <a:avLst/>
            </a:prstGeom>
          </p:spPr>
        </p:pic>
        <p:pic>
          <p:nvPicPr>
            <p:cNvPr id="142" name="Picture 141">
              <a:extLst>
                <a:ext uri="{FF2B5EF4-FFF2-40B4-BE49-F238E27FC236}">
                  <a16:creationId xmlns:a16="http://schemas.microsoft.com/office/drawing/2014/main" id="{67A90EC3-E4F6-C246-A4F5-14D837C4C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190" y="14356390"/>
              <a:ext cx="1724189" cy="1724189"/>
            </a:xfrm>
            <a:prstGeom prst="rect">
              <a:avLst/>
            </a:prstGeom>
          </p:spPr>
        </p:pic>
        <p:pic>
          <p:nvPicPr>
            <p:cNvPr id="146" name="Picture 145">
              <a:extLst>
                <a:ext uri="{FF2B5EF4-FFF2-40B4-BE49-F238E27FC236}">
                  <a16:creationId xmlns:a16="http://schemas.microsoft.com/office/drawing/2014/main" id="{3BD45C2E-B144-9547-A0FF-8AC5F16979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430" y="14374316"/>
              <a:ext cx="1736255" cy="1736255"/>
            </a:xfrm>
            <a:prstGeom prst="rect">
              <a:avLst/>
            </a:prstGeom>
          </p:spPr>
        </p:pic>
        <p:pic>
          <p:nvPicPr>
            <p:cNvPr id="148" name="Picture 147">
              <a:extLst>
                <a:ext uri="{FF2B5EF4-FFF2-40B4-BE49-F238E27FC236}">
                  <a16:creationId xmlns:a16="http://schemas.microsoft.com/office/drawing/2014/main" id="{B1B6A89F-CBDC-C040-BC0A-C044F26219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3938" y="14430185"/>
              <a:ext cx="1698362" cy="1624520"/>
            </a:xfrm>
            <a:prstGeom prst="rect">
              <a:avLst/>
            </a:prstGeom>
          </p:spPr>
        </p:pic>
        <p:pic>
          <p:nvPicPr>
            <p:cNvPr id="150" name="Picture 149">
              <a:extLst>
                <a:ext uri="{FF2B5EF4-FFF2-40B4-BE49-F238E27FC236}">
                  <a16:creationId xmlns:a16="http://schemas.microsoft.com/office/drawing/2014/main" id="{6DE49376-7DDC-1544-9C5B-6C868095A4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0921" y="14430183"/>
              <a:ext cx="1648769" cy="1624522"/>
            </a:xfrm>
            <a:prstGeom prst="rect">
              <a:avLst/>
            </a:prstGeom>
          </p:spPr>
        </p:pic>
      </p:grpSp>
      <p:sp>
        <p:nvSpPr>
          <p:cNvPr id="154" name="TextBox 153">
            <a:extLst>
              <a:ext uri="{FF2B5EF4-FFF2-40B4-BE49-F238E27FC236}">
                <a16:creationId xmlns:a16="http://schemas.microsoft.com/office/drawing/2014/main" id="{D3EC9E44-3B20-2840-97B1-17D02B7664F8}"/>
              </a:ext>
            </a:extLst>
          </p:cNvPr>
          <p:cNvSpPr txBox="1"/>
          <p:nvPr/>
        </p:nvSpPr>
        <p:spPr>
          <a:xfrm>
            <a:off x="1182551" y="16407018"/>
            <a:ext cx="9730346" cy="461665"/>
          </a:xfrm>
          <a:prstGeom prst="rect">
            <a:avLst/>
          </a:prstGeom>
          <a:noFill/>
        </p:spPr>
        <p:txBody>
          <a:bodyPr wrap="square" rtlCol="0">
            <a:spAutoFit/>
          </a:bodyPr>
          <a:lstStyle/>
          <a:p>
            <a:pPr algn="ctr"/>
            <a:r>
              <a:rPr lang="en-GB" sz="2400" b="1" dirty="0"/>
              <a:t>Figure 1</a:t>
            </a:r>
            <a:r>
              <a:rPr lang="en-GB" sz="2400" dirty="0"/>
              <a:t>. A few examples from CIFAR-10</a:t>
            </a:r>
          </a:p>
        </p:txBody>
      </p:sp>
      <p:sp>
        <p:nvSpPr>
          <p:cNvPr id="178" name="Content Placeholder 10">
            <a:extLst>
              <a:ext uri="{FF2B5EF4-FFF2-40B4-BE49-F238E27FC236}">
                <a16:creationId xmlns:a16="http://schemas.microsoft.com/office/drawing/2014/main" id="{7C027278-D5A4-F548-9159-07F95F599D57}"/>
              </a:ext>
            </a:extLst>
          </p:cNvPr>
          <p:cNvSpPr txBox="1">
            <a:spLocks/>
          </p:cNvSpPr>
          <p:nvPr/>
        </p:nvSpPr>
        <p:spPr>
          <a:xfrm>
            <a:off x="581450" y="17786502"/>
            <a:ext cx="10932548" cy="2153459"/>
          </a:xfrm>
          <a:prstGeom prst="rect">
            <a:avLst/>
          </a:prstGeom>
          <a:ln w="38100">
            <a:noFill/>
          </a:ln>
        </p:spPr>
        <p:txBody>
          <a:bodyPr vert="horz" lIns="365760" tIns="182880" rIns="91440" bIns="45720" rtlCol="0">
            <a:noAutofit/>
          </a:bodyPr>
          <a:lstStyle>
            <a:lvl1pPr marL="533364" indent="-533364" algn="l" defTabSz="5120291" rtl="0" eaLnBrk="1" latinLnBrk="0" hangingPunct="1">
              <a:lnSpc>
                <a:spcPct val="100000"/>
              </a:lnSpc>
              <a:spcBef>
                <a:spcPts val="1400"/>
              </a:spcBef>
              <a:buClr>
                <a:schemeClr val="accent2"/>
              </a:buClr>
              <a:buFont typeface="Arial" panose="020B0604020202020204" pitchFamily="34" charset="0"/>
              <a:buChar char="•"/>
              <a:defRPr sz="3267" kern="1200" baseline="0">
                <a:solidFill>
                  <a:schemeClr val="tx1"/>
                </a:solidFill>
                <a:latin typeface="+mn-lt"/>
                <a:ea typeface="+mn-ea"/>
                <a:cs typeface="+mn-cs"/>
              </a:defRPr>
            </a:lvl1pPr>
            <a:lvl2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2pPr>
            <a:lvl3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3pPr>
            <a:lvl4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4pPr>
            <a:lvl5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5pPr>
            <a:lvl6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6pPr>
            <a:lvl7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7pPr>
            <a:lvl8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8pPr>
            <a:lvl9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9pPr>
          </a:lstStyle>
          <a:p>
            <a:pPr marL="0" indent="0">
              <a:lnSpc>
                <a:spcPct val="110000"/>
              </a:lnSpc>
              <a:spcBef>
                <a:spcPts val="600"/>
              </a:spcBef>
              <a:buFont typeface="Arial" panose="020B0604020202020204" pitchFamily="34" charset="0"/>
              <a:buNone/>
            </a:pPr>
            <a:endParaRPr lang="en-US" sz="3600" dirty="0">
              <a:ea typeface="Cambria Math" panose="02040503050406030204" pitchFamily="18" charset="0"/>
            </a:endParaRPr>
          </a:p>
        </p:txBody>
      </p:sp>
      <p:sp>
        <p:nvSpPr>
          <p:cNvPr id="179" name="Content Placeholder 10">
            <a:extLst>
              <a:ext uri="{FF2B5EF4-FFF2-40B4-BE49-F238E27FC236}">
                <a16:creationId xmlns:a16="http://schemas.microsoft.com/office/drawing/2014/main" id="{8B48FB94-921F-604D-9D90-347507822C77}"/>
              </a:ext>
            </a:extLst>
          </p:cNvPr>
          <p:cNvSpPr txBox="1">
            <a:spLocks/>
          </p:cNvSpPr>
          <p:nvPr/>
        </p:nvSpPr>
        <p:spPr>
          <a:xfrm>
            <a:off x="581450" y="18277917"/>
            <a:ext cx="10932548" cy="11614253"/>
          </a:xfrm>
          <a:prstGeom prst="rect">
            <a:avLst/>
          </a:prstGeom>
          <a:ln w="38100">
            <a:noFill/>
          </a:ln>
        </p:spPr>
        <p:txBody>
          <a:bodyPr vert="horz" lIns="365760" tIns="182880" rIns="91440" bIns="45720" rtlCol="0">
            <a:noAutofit/>
          </a:bodyPr>
          <a:lstStyle>
            <a:lvl1pPr marL="533364" indent="-533364" algn="l" defTabSz="5120291" rtl="0" eaLnBrk="1" latinLnBrk="0" hangingPunct="1">
              <a:lnSpc>
                <a:spcPct val="100000"/>
              </a:lnSpc>
              <a:spcBef>
                <a:spcPts val="1400"/>
              </a:spcBef>
              <a:buClr>
                <a:schemeClr val="accent2"/>
              </a:buClr>
              <a:buFont typeface="Arial" panose="020B0604020202020204" pitchFamily="34" charset="0"/>
              <a:buChar char="•"/>
              <a:defRPr sz="3267" kern="1200" baseline="0">
                <a:solidFill>
                  <a:schemeClr val="tx1"/>
                </a:solidFill>
                <a:latin typeface="+mn-lt"/>
                <a:ea typeface="+mn-ea"/>
                <a:cs typeface="+mn-cs"/>
              </a:defRPr>
            </a:lvl1pPr>
            <a:lvl2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2pPr>
            <a:lvl3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3pPr>
            <a:lvl4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4pPr>
            <a:lvl5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5pPr>
            <a:lvl6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6pPr>
            <a:lvl7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7pPr>
            <a:lvl8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8pPr>
            <a:lvl9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9pPr>
          </a:lstStyle>
          <a:p>
            <a:pPr marL="0" indent="0">
              <a:lnSpc>
                <a:spcPct val="110000"/>
              </a:lnSpc>
              <a:spcBef>
                <a:spcPts val="600"/>
              </a:spcBef>
              <a:buFont typeface="Arial" panose="020B0604020202020204" pitchFamily="34" charset="0"/>
              <a:buNone/>
            </a:pPr>
            <a:r>
              <a:rPr lang="en-US" sz="4000" b="1" dirty="0">
                <a:solidFill>
                  <a:schemeClr val="accent4"/>
                </a:solidFill>
                <a:ea typeface="Cambria Math" panose="02040503050406030204" pitchFamily="18" charset="0"/>
              </a:rPr>
              <a:t>Objective A:</a:t>
            </a:r>
          </a:p>
          <a:p>
            <a:pPr marL="0" indent="0">
              <a:lnSpc>
                <a:spcPct val="110000"/>
              </a:lnSpc>
              <a:spcBef>
                <a:spcPts val="600"/>
              </a:spcBef>
              <a:buFont typeface="Arial" panose="020B0604020202020204" pitchFamily="34" charset="0"/>
              <a:buNone/>
            </a:pPr>
            <a:r>
              <a:rPr lang="en-US" sz="3600" dirty="0">
                <a:ea typeface="Cambria Math" panose="02040503050406030204" pitchFamily="18" charset="0"/>
              </a:rPr>
              <a:t>There are 2 ways to produce random data: </a:t>
            </a:r>
          </a:p>
          <a:p>
            <a:pPr marL="857250" indent="-857250">
              <a:lnSpc>
                <a:spcPct val="110000"/>
              </a:lnSpc>
              <a:spcBef>
                <a:spcPts val="600"/>
              </a:spcBef>
              <a:buClr>
                <a:schemeClr val="accent4"/>
              </a:buClr>
              <a:buFont typeface="+mj-lt"/>
              <a:buAutoNum type="romanUcPeriod"/>
            </a:pPr>
            <a:r>
              <a:rPr lang="en-US" sz="3600" dirty="0">
                <a:ea typeface="Cambria Math" panose="02040503050406030204" pitchFamily="18" charset="0"/>
              </a:rPr>
              <a:t>Randomly shuffling the </a:t>
            </a:r>
            <a:r>
              <a:rPr lang="en-US" sz="3600" b="1" dirty="0">
                <a:solidFill>
                  <a:schemeClr val="accent1"/>
                </a:solidFill>
                <a:ea typeface="Cambria Math" panose="02040503050406030204" pitchFamily="18" charset="0"/>
              </a:rPr>
              <a:t>labels</a:t>
            </a:r>
            <a:r>
              <a:rPr lang="en-US" sz="3600" dirty="0">
                <a:ea typeface="Cambria Math" panose="02040503050406030204" pitchFamily="18" charset="0"/>
              </a:rPr>
              <a:t> of the entire</a:t>
            </a:r>
            <a:r>
              <a:rPr lang="zh-Hans" altLang="en-US" sz="3600" dirty="0">
                <a:ea typeface="Cambria Math" panose="02040503050406030204" pitchFamily="18" charset="0"/>
              </a:rPr>
              <a:t> </a:t>
            </a:r>
            <a:r>
              <a:rPr lang="en-US" altLang="zh-Hans" sz="3600" dirty="0">
                <a:ea typeface="Cambria Math" panose="02040503050406030204" pitchFamily="18" charset="0"/>
              </a:rPr>
              <a:t>or part of the </a:t>
            </a:r>
            <a:r>
              <a:rPr lang="en-US" sz="3600" dirty="0">
                <a:ea typeface="Cambria Math" panose="02040503050406030204" pitchFamily="18" charset="0"/>
              </a:rPr>
              <a:t>training set</a:t>
            </a:r>
          </a:p>
          <a:p>
            <a:pPr marL="857250" indent="-857250">
              <a:lnSpc>
                <a:spcPct val="110000"/>
              </a:lnSpc>
              <a:spcBef>
                <a:spcPts val="600"/>
              </a:spcBef>
              <a:buClr>
                <a:schemeClr val="accent4"/>
              </a:buClr>
              <a:buFont typeface="+mj-lt"/>
              <a:buAutoNum type="romanUcPeriod"/>
            </a:pPr>
            <a:r>
              <a:rPr lang="en-US" sz="3600" dirty="0">
                <a:ea typeface="Cambria Math" panose="02040503050406030204" pitchFamily="18" charset="0"/>
              </a:rPr>
              <a:t>Randomly shuffling the </a:t>
            </a:r>
            <a:r>
              <a:rPr lang="en-US" sz="3600" b="1" dirty="0">
                <a:solidFill>
                  <a:schemeClr val="accent1"/>
                </a:solidFill>
                <a:ea typeface="Cambria Math" panose="02040503050406030204" pitchFamily="18" charset="0"/>
              </a:rPr>
              <a:t>pixels of each image</a:t>
            </a:r>
            <a:r>
              <a:rPr lang="en-US" sz="3600" dirty="0">
                <a:ea typeface="Cambria Math" panose="02040503050406030204" pitchFamily="18" charset="0"/>
              </a:rPr>
              <a:t> in the training set</a:t>
            </a:r>
          </a:p>
          <a:p>
            <a:pPr marL="0" indent="0">
              <a:lnSpc>
                <a:spcPct val="110000"/>
              </a:lnSpc>
              <a:spcBef>
                <a:spcPts val="600"/>
              </a:spcBef>
              <a:spcAft>
                <a:spcPts val="1200"/>
              </a:spcAft>
              <a:buClr>
                <a:schemeClr val="accent3"/>
              </a:buClr>
              <a:buNone/>
            </a:pPr>
            <a:r>
              <a:rPr lang="en-US" sz="3600" dirty="0">
                <a:ea typeface="Cambria Math" panose="02040503050406030204" pitchFamily="18" charset="0"/>
              </a:rPr>
              <a:t>For confidence, we performed this experiment with various well-known CNNs, including </a:t>
            </a:r>
            <a:r>
              <a:rPr lang="en-US" sz="3600" b="1" dirty="0" err="1">
                <a:ea typeface="Cambria Math" panose="02040503050406030204" pitchFamily="18" charset="0"/>
              </a:rPr>
              <a:t>AlexNet</a:t>
            </a:r>
            <a:r>
              <a:rPr lang="en-US" sz="3600" b="1" dirty="0">
                <a:ea typeface="Cambria Math" panose="02040503050406030204" pitchFamily="18" charset="0"/>
              </a:rPr>
              <a:t>, VGG-16, </a:t>
            </a:r>
            <a:r>
              <a:rPr lang="en-US" sz="3600" dirty="0">
                <a:ea typeface="Cambria Math" panose="02040503050406030204" pitchFamily="18" charset="0"/>
              </a:rPr>
              <a:t>and</a:t>
            </a:r>
            <a:r>
              <a:rPr lang="en-US" sz="3600" b="1" dirty="0">
                <a:ea typeface="Cambria Math" panose="02040503050406030204" pitchFamily="18" charset="0"/>
              </a:rPr>
              <a:t> Resnet-18.</a:t>
            </a:r>
            <a:endParaRPr lang="en-US" sz="3600" dirty="0">
              <a:ea typeface="Cambria Math" panose="02040503050406030204" pitchFamily="18" charset="0"/>
            </a:endParaRPr>
          </a:p>
          <a:p>
            <a:pPr marL="0" indent="0">
              <a:lnSpc>
                <a:spcPct val="110000"/>
              </a:lnSpc>
              <a:spcBef>
                <a:spcPts val="2400"/>
              </a:spcBef>
              <a:buClr>
                <a:schemeClr val="accent3"/>
              </a:buClr>
              <a:buNone/>
            </a:pPr>
            <a:r>
              <a:rPr lang="en-US" sz="4000" b="1" dirty="0">
                <a:solidFill>
                  <a:schemeClr val="accent4"/>
                </a:solidFill>
                <a:ea typeface="Cambria Math" panose="02040503050406030204" pitchFamily="18" charset="0"/>
              </a:rPr>
              <a:t>Objective B:</a:t>
            </a:r>
          </a:p>
          <a:p>
            <a:pPr marL="0" indent="0">
              <a:lnSpc>
                <a:spcPct val="110000"/>
              </a:lnSpc>
              <a:spcBef>
                <a:spcPts val="600"/>
              </a:spcBef>
              <a:buClr>
                <a:schemeClr val="accent3"/>
              </a:buClr>
              <a:buNone/>
            </a:pPr>
            <a:r>
              <a:rPr lang="en-US" sz="3600" dirty="0">
                <a:ea typeface="Cambria Math" panose="02040503050406030204" pitchFamily="18" charset="0"/>
              </a:rPr>
              <a:t>We employed a basic CNN (rather than ResNet-18 and so forth) for this task, its architecture is as follows:</a:t>
            </a:r>
          </a:p>
          <a:p>
            <a:pPr>
              <a:lnSpc>
                <a:spcPct val="110000"/>
              </a:lnSpc>
              <a:spcBef>
                <a:spcPts val="600"/>
              </a:spcBef>
              <a:buClr>
                <a:schemeClr val="accent4"/>
              </a:buClr>
            </a:pPr>
            <a:r>
              <a:rPr lang="en-US" sz="3600" b="1" dirty="0">
                <a:solidFill>
                  <a:schemeClr val="accent1"/>
                </a:solidFill>
                <a:ea typeface="Cambria Math" panose="02040503050406030204" pitchFamily="18" charset="0"/>
              </a:rPr>
              <a:t>5 convolutional layers, 3x3 filters, stride 2;</a:t>
            </a:r>
          </a:p>
          <a:p>
            <a:pPr>
              <a:lnSpc>
                <a:spcPct val="110000"/>
              </a:lnSpc>
              <a:spcBef>
                <a:spcPts val="600"/>
              </a:spcBef>
              <a:buClr>
                <a:schemeClr val="accent4"/>
              </a:buClr>
            </a:pPr>
            <a:r>
              <a:rPr lang="en-US" sz="3600" b="1" dirty="0">
                <a:solidFill>
                  <a:schemeClr val="accent1"/>
                </a:solidFill>
                <a:ea typeface="Cambria Math" panose="02040503050406030204" pitchFamily="18" charset="0"/>
              </a:rPr>
              <a:t>Batch normalization after each convolutional layer;</a:t>
            </a:r>
          </a:p>
          <a:p>
            <a:pPr>
              <a:lnSpc>
                <a:spcPct val="110000"/>
              </a:lnSpc>
              <a:spcBef>
                <a:spcPts val="600"/>
              </a:spcBef>
              <a:buClr>
                <a:schemeClr val="accent4"/>
              </a:buClr>
            </a:pPr>
            <a:r>
              <a:rPr lang="en-US" sz="3600" b="1" dirty="0" err="1">
                <a:solidFill>
                  <a:schemeClr val="accent1"/>
                </a:solidFill>
                <a:ea typeface="Cambria Math" panose="02040503050406030204" pitchFamily="18" charset="0"/>
              </a:rPr>
              <a:t>ReLU</a:t>
            </a:r>
            <a:r>
              <a:rPr lang="en-US" sz="3600" b="1" dirty="0">
                <a:solidFill>
                  <a:schemeClr val="accent1"/>
                </a:solidFill>
                <a:ea typeface="Cambria Math" panose="02040503050406030204" pitchFamily="18" charset="0"/>
              </a:rPr>
              <a:t> activation.</a:t>
            </a:r>
          </a:p>
          <a:p>
            <a:pPr marL="0" indent="0">
              <a:lnSpc>
                <a:spcPct val="110000"/>
              </a:lnSpc>
              <a:spcBef>
                <a:spcPts val="600"/>
              </a:spcBef>
              <a:buClr>
                <a:schemeClr val="accent3"/>
              </a:buClr>
              <a:buNone/>
            </a:pPr>
            <a:r>
              <a:rPr lang="en-US" sz="3600" dirty="0">
                <a:ea typeface="Cambria Math" panose="02040503050406030204" pitchFamily="18" charset="0"/>
              </a:rPr>
              <a:t>We control the model complexity by either </a:t>
            </a:r>
            <a:r>
              <a:rPr lang="en-US" sz="3600" b="1" dirty="0">
                <a:ea typeface="Cambria Math" panose="02040503050406030204" pitchFamily="18" charset="0"/>
              </a:rPr>
              <a:t>increasing or decreasing</a:t>
            </a:r>
            <a:r>
              <a:rPr lang="en-US" sz="3600" dirty="0">
                <a:ea typeface="Cambria Math" panose="02040503050406030204" pitchFamily="18" charset="0"/>
              </a:rPr>
              <a:t> the number of filters.</a:t>
            </a:r>
          </a:p>
          <a:p>
            <a:pPr>
              <a:lnSpc>
                <a:spcPct val="110000"/>
              </a:lnSpc>
              <a:spcBef>
                <a:spcPts val="600"/>
              </a:spcBef>
              <a:buClr>
                <a:schemeClr val="accent3"/>
              </a:buClr>
            </a:pPr>
            <a:endParaRPr lang="en-US" sz="3600" dirty="0">
              <a:ea typeface="Cambria Math" panose="02040503050406030204" pitchFamily="18" charset="0"/>
            </a:endParaRPr>
          </a:p>
          <a:p>
            <a:pPr>
              <a:lnSpc>
                <a:spcPct val="110000"/>
              </a:lnSpc>
              <a:spcBef>
                <a:spcPts val="600"/>
              </a:spcBef>
              <a:buClr>
                <a:schemeClr val="accent3"/>
              </a:buClr>
            </a:pPr>
            <a:endParaRPr lang="en-US" sz="3600" dirty="0">
              <a:ea typeface="Cambria Math" panose="02040503050406030204" pitchFamily="18" charset="0"/>
            </a:endParaRPr>
          </a:p>
        </p:txBody>
      </p:sp>
      <p:sp>
        <p:nvSpPr>
          <p:cNvPr id="181" name="TextBox 180">
            <a:extLst>
              <a:ext uri="{FF2B5EF4-FFF2-40B4-BE49-F238E27FC236}">
                <a16:creationId xmlns:a16="http://schemas.microsoft.com/office/drawing/2014/main" id="{91CE2176-ADB0-5B45-8113-41F4137051A5}"/>
              </a:ext>
            </a:extLst>
          </p:cNvPr>
          <p:cNvSpPr txBox="1"/>
          <p:nvPr/>
        </p:nvSpPr>
        <p:spPr>
          <a:xfrm>
            <a:off x="1249195" y="15869108"/>
            <a:ext cx="1392405" cy="523220"/>
          </a:xfrm>
          <a:prstGeom prst="rect">
            <a:avLst/>
          </a:prstGeom>
          <a:noFill/>
        </p:spPr>
        <p:txBody>
          <a:bodyPr wrap="square" rtlCol="0">
            <a:spAutoFit/>
          </a:bodyPr>
          <a:lstStyle/>
          <a:p>
            <a:pPr algn="ctr"/>
            <a:r>
              <a:rPr lang="en-GB" sz="2800" dirty="0"/>
              <a:t>Truck</a:t>
            </a:r>
          </a:p>
        </p:txBody>
      </p:sp>
      <p:sp>
        <p:nvSpPr>
          <p:cNvPr id="182" name="TextBox 181">
            <a:extLst>
              <a:ext uri="{FF2B5EF4-FFF2-40B4-BE49-F238E27FC236}">
                <a16:creationId xmlns:a16="http://schemas.microsoft.com/office/drawing/2014/main" id="{3987AE24-7B57-474D-AAE1-2B9330A7AF69}"/>
              </a:ext>
            </a:extLst>
          </p:cNvPr>
          <p:cNvSpPr txBox="1"/>
          <p:nvPr/>
        </p:nvSpPr>
        <p:spPr>
          <a:xfrm>
            <a:off x="3244006" y="15869108"/>
            <a:ext cx="1392405" cy="523220"/>
          </a:xfrm>
          <a:prstGeom prst="rect">
            <a:avLst/>
          </a:prstGeom>
          <a:noFill/>
        </p:spPr>
        <p:txBody>
          <a:bodyPr wrap="square" rtlCol="0">
            <a:spAutoFit/>
          </a:bodyPr>
          <a:lstStyle/>
          <a:p>
            <a:pPr algn="ctr"/>
            <a:r>
              <a:rPr lang="en-GB" sz="2800" dirty="0"/>
              <a:t>Ship</a:t>
            </a:r>
          </a:p>
        </p:txBody>
      </p:sp>
      <p:sp>
        <p:nvSpPr>
          <p:cNvPr id="183" name="TextBox 182">
            <a:extLst>
              <a:ext uri="{FF2B5EF4-FFF2-40B4-BE49-F238E27FC236}">
                <a16:creationId xmlns:a16="http://schemas.microsoft.com/office/drawing/2014/main" id="{CC4347FF-4FC3-7E46-A68D-CEF777FCCEE9}"/>
              </a:ext>
            </a:extLst>
          </p:cNvPr>
          <p:cNvSpPr txBox="1"/>
          <p:nvPr/>
        </p:nvSpPr>
        <p:spPr>
          <a:xfrm>
            <a:off x="5144307" y="15869108"/>
            <a:ext cx="1392405" cy="523220"/>
          </a:xfrm>
          <a:prstGeom prst="rect">
            <a:avLst/>
          </a:prstGeom>
          <a:noFill/>
        </p:spPr>
        <p:txBody>
          <a:bodyPr wrap="square" rtlCol="0">
            <a:spAutoFit/>
          </a:bodyPr>
          <a:lstStyle/>
          <a:p>
            <a:pPr algn="ctr"/>
            <a:r>
              <a:rPr lang="en-GB" sz="2800" dirty="0"/>
              <a:t>Dog</a:t>
            </a:r>
          </a:p>
        </p:txBody>
      </p:sp>
      <p:sp>
        <p:nvSpPr>
          <p:cNvPr id="186" name="TextBox 185">
            <a:extLst>
              <a:ext uri="{FF2B5EF4-FFF2-40B4-BE49-F238E27FC236}">
                <a16:creationId xmlns:a16="http://schemas.microsoft.com/office/drawing/2014/main" id="{CD879CAA-FE05-4447-81F1-89AB76A7866D}"/>
              </a:ext>
            </a:extLst>
          </p:cNvPr>
          <p:cNvSpPr txBox="1"/>
          <p:nvPr/>
        </p:nvSpPr>
        <p:spPr>
          <a:xfrm>
            <a:off x="7260300" y="15869108"/>
            <a:ext cx="1392405" cy="523220"/>
          </a:xfrm>
          <a:prstGeom prst="rect">
            <a:avLst/>
          </a:prstGeom>
          <a:noFill/>
        </p:spPr>
        <p:txBody>
          <a:bodyPr wrap="square" rtlCol="0">
            <a:spAutoFit/>
          </a:bodyPr>
          <a:lstStyle/>
          <a:p>
            <a:pPr algn="ctr"/>
            <a:r>
              <a:rPr lang="en-GB" sz="2800" dirty="0"/>
              <a:t>Bird</a:t>
            </a:r>
          </a:p>
        </p:txBody>
      </p:sp>
      <p:sp>
        <p:nvSpPr>
          <p:cNvPr id="187" name="TextBox 186">
            <a:extLst>
              <a:ext uri="{FF2B5EF4-FFF2-40B4-BE49-F238E27FC236}">
                <a16:creationId xmlns:a16="http://schemas.microsoft.com/office/drawing/2014/main" id="{B03A5C53-E022-BF49-B968-DABE5B657325}"/>
              </a:ext>
            </a:extLst>
          </p:cNvPr>
          <p:cNvSpPr txBox="1"/>
          <p:nvPr/>
        </p:nvSpPr>
        <p:spPr>
          <a:xfrm>
            <a:off x="8983367" y="15869108"/>
            <a:ext cx="1964074" cy="523220"/>
          </a:xfrm>
          <a:prstGeom prst="rect">
            <a:avLst/>
          </a:prstGeom>
          <a:noFill/>
        </p:spPr>
        <p:txBody>
          <a:bodyPr wrap="square" rtlCol="0">
            <a:spAutoFit/>
          </a:bodyPr>
          <a:lstStyle/>
          <a:p>
            <a:pPr algn="ctr"/>
            <a:r>
              <a:rPr lang="en-GB" sz="2800" dirty="0"/>
              <a:t>Automobile</a:t>
            </a:r>
          </a:p>
        </p:txBody>
      </p:sp>
      <p:sp>
        <p:nvSpPr>
          <p:cNvPr id="39" name="Content Placeholder 10">
            <a:extLst>
              <a:ext uri="{FF2B5EF4-FFF2-40B4-BE49-F238E27FC236}">
                <a16:creationId xmlns:a16="http://schemas.microsoft.com/office/drawing/2014/main" id="{E2B179A6-6009-D242-96FC-C86C65CF9734}"/>
              </a:ext>
            </a:extLst>
          </p:cNvPr>
          <p:cNvSpPr txBox="1">
            <a:spLocks/>
          </p:cNvSpPr>
          <p:nvPr/>
        </p:nvSpPr>
        <p:spPr>
          <a:xfrm>
            <a:off x="12567287" y="5010604"/>
            <a:ext cx="23768077" cy="873361"/>
          </a:xfrm>
          <a:prstGeom prst="rect">
            <a:avLst/>
          </a:prstGeom>
          <a:ln w="38100">
            <a:noFill/>
          </a:ln>
        </p:spPr>
        <p:txBody>
          <a:bodyPr vert="horz" lIns="365760" tIns="182880" rIns="91440" bIns="45720" rtlCol="0">
            <a:noAutofit/>
          </a:bodyPr>
          <a:lstStyle>
            <a:lvl1pPr marL="533364" indent="-533364" algn="l" defTabSz="5120291" rtl="0" eaLnBrk="1" latinLnBrk="0" hangingPunct="1">
              <a:lnSpc>
                <a:spcPct val="100000"/>
              </a:lnSpc>
              <a:spcBef>
                <a:spcPts val="1400"/>
              </a:spcBef>
              <a:buClr>
                <a:schemeClr val="accent2"/>
              </a:buClr>
              <a:buFont typeface="Arial" panose="020B0604020202020204" pitchFamily="34" charset="0"/>
              <a:buChar char="•"/>
              <a:defRPr sz="3267" kern="1200" baseline="0">
                <a:solidFill>
                  <a:schemeClr val="tx1"/>
                </a:solidFill>
                <a:latin typeface="+mn-lt"/>
                <a:ea typeface="+mn-ea"/>
                <a:cs typeface="+mn-cs"/>
              </a:defRPr>
            </a:lvl1pPr>
            <a:lvl2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2pPr>
            <a:lvl3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3pPr>
            <a:lvl4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4pPr>
            <a:lvl5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5pPr>
            <a:lvl6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6pPr>
            <a:lvl7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7pPr>
            <a:lvl8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8pPr>
            <a:lvl9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9pPr>
          </a:lstStyle>
          <a:p>
            <a:pPr marL="0" indent="0">
              <a:lnSpc>
                <a:spcPct val="110000"/>
              </a:lnSpc>
              <a:spcBef>
                <a:spcPts val="600"/>
              </a:spcBef>
              <a:buFont typeface="Arial" panose="020B0604020202020204" pitchFamily="34" charset="0"/>
              <a:buNone/>
            </a:pPr>
            <a:r>
              <a:rPr lang="en-US" sz="3600" dirty="0">
                <a:ea typeface="Cambria Math" panose="02040503050406030204" pitchFamily="18" charset="0"/>
              </a:rPr>
              <a:t>In this experiment, we use the ordinary SGD, a learning rate of 0.1, a batch size of 128, and train for 60 epochs.</a:t>
            </a:r>
          </a:p>
        </p:txBody>
      </p:sp>
      <p:grpSp>
        <p:nvGrpSpPr>
          <p:cNvPr id="34" name="Group 33">
            <a:extLst>
              <a:ext uri="{FF2B5EF4-FFF2-40B4-BE49-F238E27FC236}">
                <a16:creationId xmlns:a16="http://schemas.microsoft.com/office/drawing/2014/main" id="{DEA5D2D2-7422-DB41-8A91-A12DAB26F969}"/>
              </a:ext>
            </a:extLst>
          </p:cNvPr>
          <p:cNvGrpSpPr/>
          <p:nvPr/>
        </p:nvGrpSpPr>
        <p:grpSpPr>
          <a:xfrm>
            <a:off x="12269663" y="5737243"/>
            <a:ext cx="24325144" cy="15643527"/>
            <a:chOff x="12535041" y="5852272"/>
            <a:chExt cx="23511043" cy="15119978"/>
          </a:xfrm>
        </p:grpSpPr>
        <p:grpSp>
          <p:nvGrpSpPr>
            <p:cNvPr id="23" name="Group 22">
              <a:extLst>
                <a:ext uri="{FF2B5EF4-FFF2-40B4-BE49-F238E27FC236}">
                  <a16:creationId xmlns:a16="http://schemas.microsoft.com/office/drawing/2014/main" id="{0E6C88ED-E3A1-E04A-8013-A4BA034490AB}"/>
                </a:ext>
              </a:extLst>
            </p:cNvPr>
            <p:cNvGrpSpPr/>
            <p:nvPr/>
          </p:nvGrpSpPr>
          <p:grpSpPr>
            <a:xfrm>
              <a:off x="12535041" y="5852272"/>
              <a:ext cx="8240983" cy="15119978"/>
              <a:chOff x="12535131" y="5883965"/>
              <a:chExt cx="9018104" cy="16545786"/>
            </a:xfrm>
          </p:grpSpPr>
          <p:pic>
            <p:nvPicPr>
              <p:cNvPr id="15" name="Picture 14">
                <a:extLst>
                  <a:ext uri="{FF2B5EF4-FFF2-40B4-BE49-F238E27FC236}">
                    <a16:creationId xmlns:a16="http://schemas.microsoft.com/office/drawing/2014/main" id="{30CB03C1-FCE8-E549-AA3D-29C8270739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7287" y="17936777"/>
                <a:ext cx="8985948" cy="4492974"/>
              </a:xfrm>
              <a:prstGeom prst="rect">
                <a:avLst/>
              </a:prstGeom>
            </p:spPr>
          </p:pic>
          <p:pic>
            <p:nvPicPr>
              <p:cNvPr id="18" name="Picture 17">
                <a:extLst>
                  <a:ext uri="{FF2B5EF4-FFF2-40B4-BE49-F238E27FC236}">
                    <a16:creationId xmlns:a16="http://schemas.microsoft.com/office/drawing/2014/main" id="{F95137E0-0133-6849-8FFA-4FD100B85E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535131" y="13854411"/>
                <a:ext cx="8985948" cy="4492974"/>
              </a:xfrm>
              <a:prstGeom prst="rect">
                <a:avLst/>
              </a:prstGeom>
            </p:spPr>
          </p:pic>
          <p:pic>
            <p:nvPicPr>
              <p:cNvPr id="20" name="Picture 19">
                <a:extLst>
                  <a:ext uri="{FF2B5EF4-FFF2-40B4-BE49-F238E27FC236}">
                    <a16:creationId xmlns:a16="http://schemas.microsoft.com/office/drawing/2014/main" id="{BE0365D4-3390-5441-B8F0-6EE04FBE3B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67287" y="9865013"/>
                <a:ext cx="8980748" cy="4490374"/>
              </a:xfrm>
              <a:prstGeom prst="rect">
                <a:avLst/>
              </a:prstGeom>
            </p:spPr>
          </p:pic>
          <p:pic>
            <p:nvPicPr>
              <p:cNvPr id="22" name="Picture 21">
                <a:extLst>
                  <a:ext uri="{FF2B5EF4-FFF2-40B4-BE49-F238E27FC236}">
                    <a16:creationId xmlns:a16="http://schemas.microsoft.com/office/drawing/2014/main" id="{1918958F-4C9F-C146-8A17-278F8DAFB82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567288" y="5883965"/>
                <a:ext cx="8980748" cy="4490374"/>
              </a:xfrm>
              <a:prstGeom prst="rect">
                <a:avLst/>
              </a:prstGeom>
            </p:spPr>
          </p:pic>
        </p:grpSp>
        <p:grpSp>
          <p:nvGrpSpPr>
            <p:cNvPr id="32" name="Group 31">
              <a:extLst>
                <a:ext uri="{FF2B5EF4-FFF2-40B4-BE49-F238E27FC236}">
                  <a16:creationId xmlns:a16="http://schemas.microsoft.com/office/drawing/2014/main" id="{3CB994D7-865F-A042-9C49-47B0786D2617}"/>
                </a:ext>
              </a:extLst>
            </p:cNvPr>
            <p:cNvGrpSpPr/>
            <p:nvPr/>
          </p:nvGrpSpPr>
          <p:grpSpPr>
            <a:xfrm>
              <a:off x="20234278" y="5852272"/>
              <a:ext cx="8292789" cy="15119978"/>
              <a:chOff x="19394995" y="5883965"/>
              <a:chExt cx="9086614" cy="16567335"/>
            </a:xfrm>
          </p:grpSpPr>
          <p:pic>
            <p:nvPicPr>
              <p:cNvPr id="25" name="Picture 24">
                <a:extLst>
                  <a:ext uri="{FF2B5EF4-FFF2-40B4-BE49-F238E27FC236}">
                    <a16:creationId xmlns:a16="http://schemas.microsoft.com/office/drawing/2014/main" id="{BACED8B3-F7E3-9345-AD05-755221B12FE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400484" y="17910738"/>
                <a:ext cx="9081125" cy="4540562"/>
              </a:xfrm>
              <a:prstGeom prst="rect">
                <a:avLst/>
              </a:prstGeom>
            </p:spPr>
          </p:pic>
          <p:pic>
            <p:nvPicPr>
              <p:cNvPr id="27" name="Picture 26">
                <a:extLst>
                  <a:ext uri="{FF2B5EF4-FFF2-40B4-BE49-F238E27FC236}">
                    <a16:creationId xmlns:a16="http://schemas.microsoft.com/office/drawing/2014/main" id="{80979E73-7986-964C-BF35-35B3477B479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394996" y="13860387"/>
                <a:ext cx="9063962" cy="4531981"/>
              </a:xfrm>
              <a:prstGeom prst="rect">
                <a:avLst/>
              </a:prstGeom>
            </p:spPr>
          </p:pic>
          <p:pic>
            <p:nvPicPr>
              <p:cNvPr id="29" name="Picture 28">
                <a:extLst>
                  <a:ext uri="{FF2B5EF4-FFF2-40B4-BE49-F238E27FC236}">
                    <a16:creationId xmlns:a16="http://schemas.microsoft.com/office/drawing/2014/main" id="{A725518C-B323-D24A-9CF0-1E92D9E030F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415709" y="9869706"/>
                <a:ext cx="9041075" cy="4520539"/>
              </a:xfrm>
              <a:prstGeom prst="rect">
                <a:avLst/>
              </a:prstGeom>
            </p:spPr>
          </p:pic>
          <p:pic>
            <p:nvPicPr>
              <p:cNvPr id="31" name="Picture 30">
                <a:extLst>
                  <a:ext uri="{FF2B5EF4-FFF2-40B4-BE49-F238E27FC236}">
                    <a16:creationId xmlns:a16="http://schemas.microsoft.com/office/drawing/2014/main" id="{E4045B4C-D229-D34B-9814-9B431FF4ED9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394995" y="5883965"/>
                <a:ext cx="8979339" cy="4489669"/>
              </a:xfrm>
              <a:prstGeom prst="rect">
                <a:avLst/>
              </a:prstGeom>
            </p:spPr>
          </p:pic>
        </p:grpSp>
        <p:grpSp>
          <p:nvGrpSpPr>
            <p:cNvPr id="13" name="Group 12">
              <a:extLst>
                <a:ext uri="{FF2B5EF4-FFF2-40B4-BE49-F238E27FC236}">
                  <a16:creationId xmlns:a16="http://schemas.microsoft.com/office/drawing/2014/main" id="{85B8AA0E-7DE3-A748-AB21-60D5B748722C}"/>
                </a:ext>
              </a:extLst>
            </p:cNvPr>
            <p:cNvGrpSpPr/>
            <p:nvPr/>
          </p:nvGrpSpPr>
          <p:grpSpPr>
            <a:xfrm>
              <a:off x="27847986" y="5852272"/>
              <a:ext cx="8198098" cy="15119978"/>
              <a:chOff x="27354616" y="5883965"/>
              <a:chExt cx="8980748" cy="16563441"/>
            </a:xfrm>
          </p:grpSpPr>
          <p:pic>
            <p:nvPicPr>
              <p:cNvPr id="4" name="Picture 3">
                <a:extLst>
                  <a:ext uri="{FF2B5EF4-FFF2-40B4-BE49-F238E27FC236}">
                    <a16:creationId xmlns:a16="http://schemas.microsoft.com/office/drawing/2014/main" id="{6A3A5661-599E-C442-AE75-2BD0901E8C8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354616" y="17957032"/>
                <a:ext cx="8980748" cy="4490374"/>
              </a:xfrm>
              <a:prstGeom prst="rect">
                <a:avLst/>
              </a:prstGeom>
            </p:spPr>
          </p:pic>
          <p:pic>
            <p:nvPicPr>
              <p:cNvPr id="6" name="Picture 5">
                <a:extLst>
                  <a:ext uri="{FF2B5EF4-FFF2-40B4-BE49-F238E27FC236}">
                    <a16:creationId xmlns:a16="http://schemas.microsoft.com/office/drawing/2014/main" id="{37071ECB-8704-1441-8056-FDEC8F736EA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7354616" y="13930699"/>
                <a:ext cx="8980748" cy="4490374"/>
              </a:xfrm>
              <a:prstGeom prst="rect">
                <a:avLst/>
              </a:prstGeom>
            </p:spPr>
          </p:pic>
          <p:pic>
            <p:nvPicPr>
              <p:cNvPr id="12" name="Picture 11">
                <a:extLst>
                  <a:ext uri="{FF2B5EF4-FFF2-40B4-BE49-F238E27FC236}">
                    <a16:creationId xmlns:a16="http://schemas.microsoft.com/office/drawing/2014/main" id="{23575677-4B87-B44A-B3F6-399880F8726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4616" y="9852136"/>
                <a:ext cx="8980748" cy="4490374"/>
              </a:xfrm>
              <a:prstGeom prst="rect">
                <a:avLst/>
              </a:prstGeom>
            </p:spPr>
          </p:pic>
          <p:pic>
            <p:nvPicPr>
              <p:cNvPr id="10" name="Picture 9">
                <a:extLst>
                  <a:ext uri="{FF2B5EF4-FFF2-40B4-BE49-F238E27FC236}">
                    <a16:creationId xmlns:a16="http://schemas.microsoft.com/office/drawing/2014/main" id="{080660E1-2FCF-4B4B-8521-D340921C63B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354616" y="5883965"/>
                <a:ext cx="8980748" cy="4490374"/>
              </a:xfrm>
              <a:prstGeom prst="rect">
                <a:avLst/>
              </a:prstGeom>
            </p:spPr>
          </p:pic>
        </p:grpSp>
      </p:grpSp>
      <p:sp>
        <p:nvSpPr>
          <p:cNvPr id="69" name="TextBox 68">
            <a:extLst>
              <a:ext uri="{FF2B5EF4-FFF2-40B4-BE49-F238E27FC236}">
                <a16:creationId xmlns:a16="http://schemas.microsoft.com/office/drawing/2014/main" id="{01309902-8702-5D4E-B90B-1D3138FD46C1}"/>
              </a:ext>
            </a:extLst>
          </p:cNvPr>
          <p:cNvSpPr txBox="1"/>
          <p:nvPr/>
        </p:nvSpPr>
        <p:spPr>
          <a:xfrm>
            <a:off x="12564426" y="21320019"/>
            <a:ext cx="23481658" cy="1200329"/>
          </a:xfrm>
          <a:prstGeom prst="rect">
            <a:avLst/>
          </a:prstGeom>
          <a:noFill/>
        </p:spPr>
        <p:txBody>
          <a:bodyPr wrap="square" rtlCol="0">
            <a:spAutoFit/>
          </a:bodyPr>
          <a:lstStyle/>
          <a:p>
            <a:pPr algn="ctr"/>
            <a:r>
              <a:rPr lang="en-GB" sz="2400" b="1" dirty="0"/>
              <a:t>Figure 2</a:t>
            </a:r>
            <a:r>
              <a:rPr lang="en-GB" sz="2400" dirty="0"/>
              <a:t>. Results of Objective A. </a:t>
            </a:r>
            <a:r>
              <a:rPr lang="en-US" sz="2400" dirty="0">
                <a:ea typeface="Cambria Math" panose="02040503050406030204" pitchFamily="18" charset="0"/>
              </a:rPr>
              <a:t>The legends above are in the ‘</a:t>
            </a:r>
            <a:r>
              <a:rPr lang="en-US" sz="2400" b="1" i="1" dirty="0">
                <a:solidFill>
                  <a:schemeClr val="accent1"/>
                </a:solidFill>
                <a:ea typeface="Cambria Math" panose="02040503050406030204" pitchFamily="18" charset="0"/>
              </a:rPr>
              <a:t>t1</a:t>
            </a:r>
            <a:r>
              <a:rPr lang="en-US" sz="2400" b="1" i="1" dirty="0">
                <a:ea typeface="Cambria Math" panose="02040503050406030204" pitchFamily="18" charset="0"/>
              </a:rPr>
              <a:t>-</a:t>
            </a:r>
            <a:r>
              <a:rPr lang="en-US" sz="2400" b="1" i="1" dirty="0">
                <a:solidFill>
                  <a:srgbClr val="00B050"/>
                </a:solidFill>
                <a:ea typeface="Cambria Math" panose="02040503050406030204" pitchFamily="18" charset="0"/>
              </a:rPr>
              <a:t>t2</a:t>
            </a:r>
            <a:r>
              <a:rPr lang="en-US" sz="2400" b="1" i="1" dirty="0">
                <a:ea typeface="Cambria Math" panose="02040503050406030204" pitchFamily="18" charset="0"/>
              </a:rPr>
              <a:t>-</a:t>
            </a:r>
            <a:r>
              <a:rPr lang="en-US" sz="2400" b="1" i="1" dirty="0">
                <a:solidFill>
                  <a:srgbClr val="00B0F0"/>
                </a:solidFill>
                <a:ea typeface="Cambria Math" panose="02040503050406030204" pitchFamily="18" charset="0"/>
              </a:rPr>
              <a:t>keep</a:t>
            </a:r>
            <a:r>
              <a:rPr lang="en-US" sz="2400" dirty="0">
                <a:ea typeface="Cambria Math" panose="02040503050406030204" pitchFamily="18" charset="0"/>
              </a:rPr>
              <a:t>’ format, where ‘</a:t>
            </a:r>
            <a:r>
              <a:rPr lang="en-US" sz="2400" b="1" i="1" dirty="0">
                <a:solidFill>
                  <a:schemeClr val="accent1"/>
                </a:solidFill>
                <a:ea typeface="Cambria Math" panose="02040503050406030204" pitchFamily="18" charset="0"/>
              </a:rPr>
              <a:t>t1</a:t>
            </a:r>
            <a:r>
              <a:rPr lang="en-US" sz="2400" dirty="0">
                <a:ea typeface="Cambria Math" panose="02040503050406030204" pitchFamily="18" charset="0"/>
              </a:rPr>
              <a:t>’ and ‘</a:t>
            </a:r>
            <a:r>
              <a:rPr lang="en-US" sz="2400" b="1" i="1" dirty="0">
                <a:solidFill>
                  <a:srgbClr val="00B050"/>
                </a:solidFill>
                <a:ea typeface="Cambria Math" panose="02040503050406030204" pitchFamily="18" charset="0"/>
              </a:rPr>
              <a:t>t2</a:t>
            </a:r>
            <a:r>
              <a:rPr lang="en-US" sz="2400" dirty="0">
                <a:ea typeface="Cambria Math" panose="02040503050406030204" pitchFamily="18" charset="0"/>
              </a:rPr>
              <a:t>’ refer to how we shuffle the training </a:t>
            </a:r>
            <a:r>
              <a:rPr lang="en-US" sz="2400" b="1" dirty="0">
                <a:solidFill>
                  <a:schemeClr val="accent1"/>
                </a:solidFill>
                <a:ea typeface="Cambria Math" panose="02040503050406030204" pitchFamily="18" charset="0"/>
              </a:rPr>
              <a:t>images</a:t>
            </a:r>
            <a:r>
              <a:rPr lang="en-US" sz="2400" dirty="0">
                <a:ea typeface="Cambria Math" panose="02040503050406030204" pitchFamily="18" charset="0"/>
              </a:rPr>
              <a:t> and </a:t>
            </a:r>
            <a:r>
              <a:rPr lang="en-US" sz="2400" b="1" dirty="0">
                <a:solidFill>
                  <a:srgbClr val="00B050"/>
                </a:solidFill>
                <a:ea typeface="Cambria Math" panose="02040503050406030204" pitchFamily="18" charset="0"/>
              </a:rPr>
              <a:t>labels</a:t>
            </a:r>
            <a:r>
              <a:rPr lang="en-US" sz="2400" dirty="0">
                <a:ea typeface="Cambria Math" panose="02040503050406030204" pitchFamily="18" charset="0"/>
              </a:rPr>
              <a:t> respectively. ‘</a:t>
            </a:r>
            <a:r>
              <a:rPr lang="en-US" sz="2400" b="1" i="1" dirty="0">
                <a:ea typeface="Cambria Math" panose="02040503050406030204" pitchFamily="18" charset="0"/>
              </a:rPr>
              <a:t>normal</a:t>
            </a:r>
            <a:r>
              <a:rPr lang="en-US" sz="2400" dirty="0">
                <a:ea typeface="Cambria Math" panose="02040503050406030204" pitchFamily="18" charset="0"/>
              </a:rPr>
              <a:t>’ means no shuffling is applied</a:t>
            </a:r>
            <a:r>
              <a:rPr lang="en-US" altLang="zh-Hans" sz="2400" dirty="0">
                <a:ea typeface="Cambria Math" panose="02040503050406030204" pitchFamily="18" charset="0"/>
              </a:rPr>
              <a:t>; ‘</a:t>
            </a:r>
            <a:r>
              <a:rPr lang="en-US" altLang="zh-Hans" sz="2400" b="1" i="1" dirty="0">
                <a:ea typeface="Cambria Math" panose="02040503050406030204" pitchFamily="18" charset="0"/>
              </a:rPr>
              <a:t>partially</a:t>
            </a:r>
            <a:r>
              <a:rPr lang="en-US" altLang="zh-Hans" sz="2400" dirty="0">
                <a:ea typeface="Cambria Math" panose="02040503050406030204" pitchFamily="18" charset="0"/>
              </a:rPr>
              <a:t>’ means some examples are not shuffled, and ‘</a:t>
            </a:r>
            <a:r>
              <a:rPr lang="en-US" sz="2400" b="1" i="1" dirty="0">
                <a:solidFill>
                  <a:srgbClr val="00B0F0"/>
                </a:solidFill>
                <a:ea typeface="Cambria Math" panose="02040503050406030204" pitchFamily="18" charset="0"/>
              </a:rPr>
              <a:t>keep</a:t>
            </a:r>
            <a:r>
              <a:rPr lang="en-US" altLang="zh-Hans" sz="2400" dirty="0">
                <a:ea typeface="Cambria Math" panose="02040503050406030204" pitchFamily="18" charset="0"/>
              </a:rPr>
              <a:t>’ is the proportion of unshuffled examples. If </a:t>
            </a:r>
            <a:r>
              <a:rPr lang="en-US" sz="2400" b="1" i="1" dirty="0">
                <a:solidFill>
                  <a:schemeClr val="accent1"/>
                </a:solidFill>
                <a:ea typeface="Cambria Math" panose="02040503050406030204" pitchFamily="18" charset="0"/>
              </a:rPr>
              <a:t>t1</a:t>
            </a:r>
            <a:r>
              <a:rPr lang="en-US" altLang="zh-Hans" sz="2400" dirty="0">
                <a:ea typeface="Cambria Math" panose="02040503050406030204" pitchFamily="18" charset="0"/>
              </a:rPr>
              <a:t> = ‘</a:t>
            </a:r>
            <a:r>
              <a:rPr lang="en-US" altLang="zh-Hans" sz="2400" b="1" i="1" dirty="0">
                <a:ea typeface="Cambria Math" panose="02040503050406030204" pitchFamily="18" charset="0"/>
              </a:rPr>
              <a:t>random</a:t>
            </a:r>
            <a:r>
              <a:rPr lang="en-US" altLang="zh-Hans" sz="2400" dirty="0">
                <a:ea typeface="Cambria Math" panose="02040503050406030204" pitchFamily="18" charset="0"/>
              </a:rPr>
              <a:t>’, then the pixels of each image are shuffled </a:t>
            </a:r>
            <a:r>
              <a:rPr lang="en-US" altLang="zh-Hans" sz="2400" u="sng" dirty="0">
                <a:ea typeface="Cambria Math" panose="02040503050406030204" pitchFamily="18" charset="0"/>
              </a:rPr>
              <a:t>differently</a:t>
            </a:r>
            <a:r>
              <a:rPr lang="en-US" altLang="zh-Hans" sz="2400" dirty="0">
                <a:ea typeface="Cambria Math" panose="02040503050406030204" pitchFamily="18" charset="0"/>
              </a:rPr>
              <a:t>; if </a:t>
            </a:r>
            <a:r>
              <a:rPr lang="en-US" sz="2400" b="1" i="1" dirty="0">
                <a:solidFill>
                  <a:schemeClr val="accent1"/>
                </a:solidFill>
                <a:ea typeface="Cambria Math" panose="02040503050406030204" pitchFamily="18" charset="0"/>
              </a:rPr>
              <a:t>t1</a:t>
            </a:r>
            <a:r>
              <a:rPr lang="en-US" altLang="zh-Hans" sz="2400" dirty="0">
                <a:ea typeface="Cambria Math" panose="02040503050406030204" pitchFamily="18" charset="0"/>
              </a:rPr>
              <a:t> = ‘</a:t>
            </a:r>
            <a:r>
              <a:rPr lang="en-US" altLang="zh-Hans" sz="2400" b="1" i="1" dirty="0">
                <a:ea typeface="Cambria Math" panose="02040503050406030204" pitchFamily="18" charset="0"/>
              </a:rPr>
              <a:t>shuffled</a:t>
            </a:r>
            <a:r>
              <a:rPr lang="en-US" altLang="zh-Hans" sz="2400" dirty="0">
                <a:ea typeface="Cambria Math" panose="02040503050406030204" pitchFamily="18" charset="0"/>
              </a:rPr>
              <a:t>’, then the pixels of each image are shuffled in the </a:t>
            </a:r>
            <a:r>
              <a:rPr lang="en-US" altLang="zh-Hans" sz="2400" u="sng" dirty="0">
                <a:ea typeface="Cambria Math" panose="02040503050406030204" pitchFamily="18" charset="0"/>
              </a:rPr>
              <a:t>same</a:t>
            </a:r>
            <a:r>
              <a:rPr lang="en-US" altLang="zh-Hans" sz="2400" dirty="0">
                <a:ea typeface="Cambria Math" panose="02040503050406030204" pitchFamily="18" charset="0"/>
              </a:rPr>
              <a:t> way. If </a:t>
            </a:r>
            <a:r>
              <a:rPr lang="en-US" sz="2400" b="1" i="1" dirty="0">
                <a:solidFill>
                  <a:srgbClr val="00B050"/>
                </a:solidFill>
                <a:ea typeface="Cambria Math" panose="02040503050406030204" pitchFamily="18" charset="0"/>
              </a:rPr>
              <a:t>t2</a:t>
            </a:r>
            <a:r>
              <a:rPr lang="en-US" altLang="zh-Hans" sz="2400" dirty="0">
                <a:ea typeface="Cambria Math" panose="02040503050406030204" pitchFamily="18" charset="0"/>
              </a:rPr>
              <a:t> = ‘</a:t>
            </a:r>
            <a:r>
              <a:rPr lang="en-US" altLang="zh-Hans" sz="2400" b="1" i="1" dirty="0">
                <a:ea typeface="Cambria Math" panose="02040503050406030204" pitchFamily="18" charset="0"/>
              </a:rPr>
              <a:t>random</a:t>
            </a:r>
            <a:r>
              <a:rPr lang="en-US" altLang="zh-Hans" sz="2400" dirty="0">
                <a:ea typeface="Cambria Math" panose="02040503050406030204" pitchFamily="18" charset="0"/>
              </a:rPr>
              <a:t>’, then all labels are shuffled randomly. </a:t>
            </a:r>
            <a:endParaRPr lang="en-US" sz="2400" dirty="0">
              <a:ea typeface="Cambria Math" panose="02040503050406030204" pitchFamily="18" charset="0"/>
            </a:endParaRPr>
          </a:p>
        </p:txBody>
      </p:sp>
      <p:grpSp>
        <p:nvGrpSpPr>
          <p:cNvPr id="8" name="Group 7">
            <a:extLst>
              <a:ext uri="{FF2B5EF4-FFF2-40B4-BE49-F238E27FC236}">
                <a16:creationId xmlns:a16="http://schemas.microsoft.com/office/drawing/2014/main" id="{5FB43729-1B1C-6D4B-9AA3-81851F8F7115}"/>
              </a:ext>
            </a:extLst>
          </p:cNvPr>
          <p:cNvGrpSpPr/>
          <p:nvPr/>
        </p:nvGrpSpPr>
        <p:grpSpPr>
          <a:xfrm>
            <a:off x="17834418" y="23965915"/>
            <a:ext cx="18790642" cy="5524705"/>
            <a:chOff x="21088841" y="23741418"/>
            <a:chExt cx="15246523" cy="3953100"/>
          </a:xfrm>
        </p:grpSpPr>
        <p:pic>
          <p:nvPicPr>
            <p:cNvPr id="3" name="Picture 2">
              <a:extLst>
                <a:ext uri="{FF2B5EF4-FFF2-40B4-BE49-F238E27FC236}">
                  <a16:creationId xmlns:a16="http://schemas.microsoft.com/office/drawing/2014/main" id="{9336A102-7C99-DB47-A4F9-7A0C5E26F92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8429164" y="23741418"/>
              <a:ext cx="7906200" cy="3953100"/>
            </a:xfrm>
            <a:prstGeom prst="rect">
              <a:avLst/>
            </a:prstGeom>
          </p:spPr>
        </p:pic>
        <p:pic>
          <p:nvPicPr>
            <p:cNvPr id="7" name="Picture 6">
              <a:extLst>
                <a:ext uri="{FF2B5EF4-FFF2-40B4-BE49-F238E27FC236}">
                  <a16:creationId xmlns:a16="http://schemas.microsoft.com/office/drawing/2014/main" id="{154F4F60-E536-A545-BC42-EDF75AA3B6D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088841" y="23741418"/>
              <a:ext cx="7906199" cy="3953100"/>
            </a:xfrm>
            <a:prstGeom prst="rect">
              <a:avLst/>
            </a:prstGeom>
          </p:spPr>
        </p:pic>
      </p:grpSp>
      <p:sp>
        <p:nvSpPr>
          <p:cNvPr id="59" name="Content Placeholder 10">
            <a:extLst>
              <a:ext uri="{FF2B5EF4-FFF2-40B4-BE49-F238E27FC236}">
                <a16:creationId xmlns:a16="http://schemas.microsoft.com/office/drawing/2014/main" id="{86DB98DB-1121-B64D-B7F4-5FC516561886}"/>
              </a:ext>
            </a:extLst>
          </p:cNvPr>
          <p:cNvSpPr txBox="1">
            <a:spLocks/>
          </p:cNvSpPr>
          <p:nvPr/>
        </p:nvSpPr>
        <p:spPr>
          <a:xfrm>
            <a:off x="12588718" y="23653699"/>
            <a:ext cx="5394481" cy="6266395"/>
          </a:xfrm>
          <a:prstGeom prst="rect">
            <a:avLst/>
          </a:prstGeom>
          <a:ln w="38100">
            <a:noFill/>
          </a:ln>
        </p:spPr>
        <p:txBody>
          <a:bodyPr vert="horz" lIns="365760" tIns="182880" rIns="91440" bIns="45720" rtlCol="0">
            <a:noAutofit/>
          </a:bodyPr>
          <a:lstStyle>
            <a:lvl1pPr marL="533364" indent="-533364" algn="l" defTabSz="5120291" rtl="0" eaLnBrk="1" latinLnBrk="0" hangingPunct="1">
              <a:lnSpc>
                <a:spcPct val="100000"/>
              </a:lnSpc>
              <a:spcBef>
                <a:spcPts val="1400"/>
              </a:spcBef>
              <a:buClr>
                <a:schemeClr val="accent2"/>
              </a:buClr>
              <a:buFont typeface="Arial" panose="020B0604020202020204" pitchFamily="34" charset="0"/>
              <a:buChar char="•"/>
              <a:defRPr sz="3267" kern="1200" baseline="0">
                <a:solidFill>
                  <a:schemeClr val="tx1"/>
                </a:solidFill>
                <a:latin typeface="+mn-lt"/>
                <a:ea typeface="+mn-ea"/>
                <a:cs typeface="+mn-cs"/>
              </a:defRPr>
            </a:lvl1pPr>
            <a:lvl2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2pPr>
            <a:lvl3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3pPr>
            <a:lvl4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4pPr>
            <a:lvl5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5pPr>
            <a:lvl6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6pPr>
            <a:lvl7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7pPr>
            <a:lvl8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8pPr>
            <a:lvl9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9pPr>
          </a:lstStyle>
          <a:p>
            <a:pPr marL="0" indent="0">
              <a:lnSpc>
                <a:spcPct val="110000"/>
              </a:lnSpc>
              <a:spcBef>
                <a:spcPts val="600"/>
              </a:spcBef>
              <a:buFont typeface="Arial" panose="020B0604020202020204" pitchFamily="34" charset="0"/>
              <a:buNone/>
            </a:pPr>
            <a:r>
              <a:rPr lang="en-US" sz="3600" dirty="0">
                <a:ea typeface="Cambria Math" panose="02040503050406030204" pitchFamily="18" charset="0"/>
              </a:rPr>
              <a:t>In this experiment, we use the same settings as the ones in Objective A. We ran our basic CNN model 42 times, with a higher number of filters in each subsequent trial. In particular, the first trial has 3 filters and the last one has 350.</a:t>
            </a:r>
          </a:p>
        </p:txBody>
      </p:sp>
      <p:sp>
        <p:nvSpPr>
          <p:cNvPr id="61" name="TextBox 60">
            <a:extLst>
              <a:ext uri="{FF2B5EF4-FFF2-40B4-BE49-F238E27FC236}">
                <a16:creationId xmlns:a16="http://schemas.microsoft.com/office/drawing/2014/main" id="{5881C1F8-B874-F442-BF81-91E9652A3D9D}"/>
              </a:ext>
            </a:extLst>
          </p:cNvPr>
          <p:cNvSpPr txBox="1"/>
          <p:nvPr/>
        </p:nvSpPr>
        <p:spPr>
          <a:xfrm>
            <a:off x="17834417" y="29492382"/>
            <a:ext cx="18211667" cy="461665"/>
          </a:xfrm>
          <a:prstGeom prst="rect">
            <a:avLst/>
          </a:prstGeom>
          <a:noFill/>
        </p:spPr>
        <p:txBody>
          <a:bodyPr wrap="square" rtlCol="0">
            <a:spAutoFit/>
          </a:bodyPr>
          <a:lstStyle/>
          <a:p>
            <a:pPr algn="ctr"/>
            <a:r>
              <a:rPr lang="en-US" sz="2400" b="1" dirty="0"/>
              <a:t>Figure 3. </a:t>
            </a:r>
            <a:r>
              <a:rPr lang="en-US" sz="2400" dirty="0"/>
              <a:t>Results of Objective B.</a:t>
            </a:r>
            <a:endParaRPr lang="en-GB" sz="2400" dirty="0"/>
          </a:p>
        </p:txBody>
      </p:sp>
      <p:grpSp>
        <p:nvGrpSpPr>
          <p:cNvPr id="14" name="Group 13">
            <a:extLst>
              <a:ext uri="{FF2B5EF4-FFF2-40B4-BE49-F238E27FC236}">
                <a16:creationId xmlns:a16="http://schemas.microsoft.com/office/drawing/2014/main" id="{055A720F-019E-493D-B732-826F5463F6FE}"/>
              </a:ext>
            </a:extLst>
          </p:cNvPr>
          <p:cNvGrpSpPr/>
          <p:nvPr/>
        </p:nvGrpSpPr>
        <p:grpSpPr>
          <a:xfrm>
            <a:off x="37264415" y="12149645"/>
            <a:ext cx="13582474" cy="5143314"/>
            <a:chOff x="37240080" y="14286527"/>
            <a:chExt cx="13854104" cy="5246173"/>
          </a:xfrm>
        </p:grpSpPr>
        <p:pic>
          <p:nvPicPr>
            <p:cNvPr id="5" name="Picture 4">
              <a:extLst>
                <a:ext uri="{FF2B5EF4-FFF2-40B4-BE49-F238E27FC236}">
                  <a16:creationId xmlns:a16="http://schemas.microsoft.com/office/drawing/2014/main" id="{5A8C95E5-8F56-4F3F-A02C-24510B63A52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4099442" y="14286643"/>
              <a:ext cx="6994742" cy="5246057"/>
            </a:xfrm>
            <a:prstGeom prst="rect">
              <a:avLst/>
            </a:prstGeom>
          </p:spPr>
        </p:pic>
        <p:pic>
          <p:nvPicPr>
            <p:cNvPr id="11" name="Picture 10">
              <a:extLst>
                <a:ext uri="{FF2B5EF4-FFF2-40B4-BE49-F238E27FC236}">
                  <a16:creationId xmlns:a16="http://schemas.microsoft.com/office/drawing/2014/main" id="{9AB8BAC0-1BC3-485B-94B0-6350CECEC590}"/>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7240080" y="14286527"/>
              <a:ext cx="6994897" cy="5246173"/>
            </a:xfrm>
            <a:prstGeom prst="rect">
              <a:avLst/>
            </a:prstGeom>
          </p:spPr>
        </p:pic>
      </p:grpSp>
      <p:sp>
        <p:nvSpPr>
          <p:cNvPr id="65" name="Content Placeholder 10">
            <a:extLst>
              <a:ext uri="{FF2B5EF4-FFF2-40B4-BE49-F238E27FC236}">
                <a16:creationId xmlns:a16="http://schemas.microsoft.com/office/drawing/2014/main" id="{0FF65613-0A11-CA4C-8C91-7482396F322E}"/>
              </a:ext>
            </a:extLst>
          </p:cNvPr>
          <p:cNvSpPr txBox="1">
            <a:spLocks/>
          </p:cNvSpPr>
          <p:nvPr/>
        </p:nvSpPr>
        <p:spPr>
          <a:xfrm>
            <a:off x="37288279" y="5010604"/>
            <a:ext cx="13428816" cy="7448096"/>
          </a:xfrm>
          <a:prstGeom prst="rect">
            <a:avLst/>
          </a:prstGeom>
          <a:ln w="38100">
            <a:noFill/>
          </a:ln>
        </p:spPr>
        <p:txBody>
          <a:bodyPr vert="horz" lIns="365760" tIns="182880" rIns="91440" bIns="45720" rtlCol="0">
            <a:noAutofit/>
          </a:bodyPr>
          <a:lstStyle>
            <a:lvl1pPr marL="533364" indent="-533364" algn="l" defTabSz="5120291" rtl="0" eaLnBrk="1" latinLnBrk="0" hangingPunct="1">
              <a:lnSpc>
                <a:spcPct val="100000"/>
              </a:lnSpc>
              <a:spcBef>
                <a:spcPts val="1400"/>
              </a:spcBef>
              <a:buClr>
                <a:schemeClr val="accent2"/>
              </a:buClr>
              <a:buFont typeface="Arial" panose="020B0604020202020204" pitchFamily="34" charset="0"/>
              <a:buChar char="•"/>
              <a:defRPr sz="3267" kern="1200" baseline="0">
                <a:solidFill>
                  <a:schemeClr val="tx1"/>
                </a:solidFill>
                <a:latin typeface="+mn-lt"/>
                <a:ea typeface="+mn-ea"/>
                <a:cs typeface="+mn-cs"/>
              </a:defRPr>
            </a:lvl1pPr>
            <a:lvl2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2pPr>
            <a:lvl3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3pPr>
            <a:lvl4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4pPr>
            <a:lvl5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5pPr>
            <a:lvl6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6pPr>
            <a:lvl7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7pPr>
            <a:lvl8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8pPr>
            <a:lvl9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9pPr>
          </a:lstStyle>
          <a:p>
            <a:pPr marL="857250" indent="-857250">
              <a:lnSpc>
                <a:spcPct val="110000"/>
              </a:lnSpc>
              <a:spcBef>
                <a:spcPts val="600"/>
              </a:spcBef>
              <a:buClr>
                <a:schemeClr val="accent4"/>
              </a:buClr>
              <a:buFont typeface="+mj-lt"/>
              <a:buAutoNum type="alphaUcPeriod"/>
            </a:pPr>
            <a:r>
              <a:rPr lang="en-US" sz="4000" b="1" dirty="0">
                <a:solidFill>
                  <a:schemeClr val="accent6"/>
                </a:solidFill>
                <a:ea typeface="Cambria Math" panose="02040503050406030204" pitchFamily="18" charset="0"/>
              </a:rPr>
              <a:t>CNN ‘memorizes’ random data.</a:t>
            </a:r>
          </a:p>
          <a:p>
            <a:pPr marL="0" indent="0">
              <a:lnSpc>
                <a:spcPct val="110000"/>
              </a:lnSpc>
              <a:spcBef>
                <a:spcPts val="600"/>
              </a:spcBef>
              <a:buNone/>
            </a:pPr>
            <a:r>
              <a:rPr lang="en-US" sz="3600" b="1" dirty="0">
                <a:ea typeface="Cambria Math" panose="02040503050406030204" pitchFamily="18" charset="0"/>
              </a:rPr>
              <a:t>Phenomenon</a:t>
            </a:r>
            <a:r>
              <a:rPr lang="en-US" sz="3600" dirty="0">
                <a:ea typeface="Cambria Math" panose="02040503050406030204" pitchFamily="18" charset="0"/>
              </a:rPr>
              <a:t>: CNNs can easily fit random data, with slight increases in training time depending on the shuffling method used.</a:t>
            </a:r>
          </a:p>
          <a:p>
            <a:pPr marL="0" indent="0">
              <a:lnSpc>
                <a:spcPct val="110000"/>
              </a:lnSpc>
              <a:spcBef>
                <a:spcPts val="600"/>
              </a:spcBef>
              <a:buNone/>
            </a:pPr>
            <a:r>
              <a:rPr lang="en-US" sz="3600" b="1" dirty="0">
                <a:ea typeface="Cambria Math" panose="02040503050406030204" pitchFamily="18" charset="0"/>
              </a:rPr>
              <a:t>Possible explanation</a:t>
            </a:r>
            <a:r>
              <a:rPr lang="en-US" sz="3600" dirty="0">
                <a:ea typeface="Cambria Math" panose="02040503050406030204" pitchFamily="18" charset="0"/>
              </a:rPr>
              <a:t>: CNNs have sufficient capacity to memorize the entire training set. A random transformation on the data merely complicates the landscape of the loss function, thus increasing the training time but otherwise posing no significant hindrance to the eventual convergence.</a:t>
            </a:r>
          </a:p>
          <a:p>
            <a:pPr marL="857250" indent="-857250">
              <a:lnSpc>
                <a:spcPct val="110000"/>
              </a:lnSpc>
              <a:spcBef>
                <a:spcPts val="600"/>
              </a:spcBef>
              <a:buClr>
                <a:schemeClr val="accent4"/>
              </a:buClr>
              <a:buFont typeface="+mj-lt"/>
              <a:buAutoNum type="alphaUcPeriod" startAt="2"/>
            </a:pPr>
            <a:r>
              <a:rPr lang="en-US" sz="4000" b="1" dirty="0">
                <a:solidFill>
                  <a:schemeClr val="accent6"/>
                </a:solidFill>
                <a:ea typeface="Cambria Math" panose="02040503050406030204" pitchFamily="18" charset="0"/>
              </a:rPr>
              <a:t>Higher complexity leads to overfitting, but ONLY in loss </a:t>
            </a:r>
          </a:p>
          <a:p>
            <a:pPr marL="0" indent="0">
              <a:lnSpc>
                <a:spcPct val="110000"/>
              </a:lnSpc>
              <a:spcBef>
                <a:spcPts val="600"/>
              </a:spcBef>
              <a:buNone/>
            </a:pPr>
            <a:r>
              <a:rPr lang="en-US" sz="3600" b="1" dirty="0">
                <a:ea typeface="Cambria Math" panose="02040503050406030204" pitchFamily="18" charset="0"/>
              </a:rPr>
              <a:t>Phenomenon</a:t>
            </a:r>
            <a:r>
              <a:rPr lang="en-US" sz="3600" dirty="0">
                <a:ea typeface="Cambria Math" panose="02040503050406030204" pitchFamily="18" charset="0"/>
              </a:rPr>
              <a:t>: As CNN complexity increases, test loss exhibits overfitting, while test accuracy remains steady.</a:t>
            </a:r>
          </a:p>
        </p:txBody>
      </p:sp>
      <p:sp>
        <p:nvSpPr>
          <p:cNvPr id="66" name="Text Placeholder 4">
            <a:extLst>
              <a:ext uri="{FF2B5EF4-FFF2-40B4-BE49-F238E27FC236}">
                <a16:creationId xmlns:a16="http://schemas.microsoft.com/office/drawing/2014/main" id="{00AEF9DA-3F73-DC44-8FC3-072AB49C0730}"/>
              </a:ext>
            </a:extLst>
          </p:cNvPr>
          <p:cNvSpPr txBox="1">
            <a:spLocks/>
          </p:cNvSpPr>
          <p:nvPr/>
        </p:nvSpPr>
        <p:spPr>
          <a:xfrm>
            <a:off x="37288279" y="24838411"/>
            <a:ext cx="13452679" cy="876919"/>
          </a:xfrm>
          <a:prstGeom prst="roundRect">
            <a:avLst/>
          </a:prstGeom>
          <a:solidFill>
            <a:schemeClr val="bg1">
              <a:lumMod val="75000"/>
            </a:schemeClr>
          </a:solidFill>
          <a:ln w="38100">
            <a:solidFill>
              <a:schemeClr val="bg1">
                <a:lumMod val="75000"/>
              </a:schemeClr>
            </a:solidFill>
          </a:ln>
          <a:effectLst>
            <a:outerShdw blurRad="50800" dist="76200" dir="2700000" algn="tl" rotWithShape="0">
              <a:prstClr val="black">
                <a:alpha val="40000"/>
              </a:prstClr>
            </a:outerShdw>
          </a:effectLst>
        </p:spPr>
        <p:txBody>
          <a:bodyPr vert="horz" lIns="365760" tIns="45720" rIns="91440" bIns="45720" rtlCol="0" anchor="ctr">
            <a:noAutofit/>
          </a:bodyPr>
          <a:lstStyle>
            <a:lvl1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1pPr>
            <a:lvl2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2pPr>
            <a:lvl3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3pPr>
            <a:lvl4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4pPr>
            <a:lvl5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5pPr>
            <a:lvl6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6pPr>
            <a:lvl7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7pPr>
            <a:lvl8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8pPr>
            <a:lvl9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9pPr>
          </a:lstStyle>
          <a:p>
            <a:r>
              <a:rPr lang="en-US" sz="4800" b="1" cap="none" dirty="0">
                <a:solidFill>
                  <a:schemeClr val="tx1"/>
                </a:solidFill>
                <a:ea typeface="Cambria Math" panose="02040503050406030204" pitchFamily="18" charset="0"/>
              </a:rPr>
              <a:t>Acknowledgement</a:t>
            </a:r>
          </a:p>
        </p:txBody>
      </p:sp>
      <p:sp>
        <p:nvSpPr>
          <p:cNvPr id="67" name="Text Placeholder 4">
            <a:extLst>
              <a:ext uri="{FF2B5EF4-FFF2-40B4-BE49-F238E27FC236}">
                <a16:creationId xmlns:a16="http://schemas.microsoft.com/office/drawing/2014/main" id="{4FCA46E8-8E4A-584E-8338-1AA8FE71F01C}"/>
              </a:ext>
            </a:extLst>
          </p:cNvPr>
          <p:cNvSpPr txBox="1">
            <a:spLocks/>
          </p:cNvSpPr>
          <p:nvPr/>
        </p:nvSpPr>
        <p:spPr>
          <a:xfrm>
            <a:off x="37288278" y="27541514"/>
            <a:ext cx="13452679" cy="876919"/>
          </a:xfrm>
          <a:prstGeom prst="roundRect">
            <a:avLst/>
          </a:prstGeom>
          <a:solidFill>
            <a:schemeClr val="accent1">
              <a:lumMod val="60000"/>
              <a:lumOff val="40000"/>
            </a:schemeClr>
          </a:solidFill>
          <a:ln w="38100">
            <a:solidFill>
              <a:schemeClr val="accent1">
                <a:lumMod val="60000"/>
                <a:lumOff val="40000"/>
              </a:schemeClr>
            </a:solidFill>
          </a:ln>
          <a:effectLst>
            <a:outerShdw blurRad="50800" dist="76200" dir="2700000" algn="tl" rotWithShape="0">
              <a:prstClr val="black">
                <a:alpha val="40000"/>
              </a:prstClr>
            </a:outerShdw>
          </a:effectLst>
        </p:spPr>
        <p:txBody>
          <a:bodyPr vert="horz" lIns="365760" tIns="45720" rIns="91440" bIns="45720" rtlCol="0" anchor="ctr">
            <a:noAutofit/>
          </a:bodyPr>
          <a:lstStyle>
            <a:lvl1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1pPr>
            <a:lvl2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2pPr>
            <a:lvl3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3pPr>
            <a:lvl4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4pPr>
            <a:lvl5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5pPr>
            <a:lvl6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6pPr>
            <a:lvl7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7pPr>
            <a:lvl8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8pPr>
            <a:lvl9pPr marL="0" indent="0" algn="l" defTabSz="5120291" rtl="0" eaLnBrk="1" latinLnBrk="0" hangingPunct="1">
              <a:lnSpc>
                <a:spcPct val="100000"/>
              </a:lnSpc>
              <a:spcBef>
                <a:spcPts val="0"/>
              </a:spcBef>
              <a:buClr>
                <a:schemeClr val="accent2"/>
              </a:buClr>
              <a:buFont typeface="Arial" panose="020B0604020202020204" pitchFamily="34" charset="0"/>
              <a:buNone/>
              <a:defRPr sz="7000" kern="1200" cap="all" baseline="0">
                <a:solidFill>
                  <a:schemeClr val="bg1"/>
                </a:solidFill>
                <a:latin typeface="+mj-lt"/>
                <a:ea typeface="+mn-ea"/>
                <a:cs typeface="+mn-cs"/>
              </a:defRPr>
            </a:lvl9pPr>
          </a:lstStyle>
          <a:p>
            <a:r>
              <a:rPr lang="en-US" sz="4800" b="1" cap="none" dirty="0">
                <a:solidFill>
                  <a:schemeClr val="tx1"/>
                </a:solidFill>
                <a:ea typeface="Cambria Math" panose="02040503050406030204" pitchFamily="18" charset="0"/>
              </a:rPr>
              <a:t>References</a:t>
            </a:r>
          </a:p>
        </p:txBody>
      </p:sp>
      <p:sp>
        <p:nvSpPr>
          <p:cNvPr id="70" name="Content Placeholder 10">
            <a:extLst>
              <a:ext uri="{FF2B5EF4-FFF2-40B4-BE49-F238E27FC236}">
                <a16:creationId xmlns:a16="http://schemas.microsoft.com/office/drawing/2014/main" id="{B9425928-59D7-48DA-B4DB-8415BBB15D66}"/>
              </a:ext>
            </a:extLst>
          </p:cNvPr>
          <p:cNvSpPr txBox="1">
            <a:spLocks/>
          </p:cNvSpPr>
          <p:nvPr/>
        </p:nvSpPr>
        <p:spPr>
          <a:xfrm>
            <a:off x="37288279" y="18277916"/>
            <a:ext cx="13428816" cy="6294769"/>
          </a:xfrm>
          <a:prstGeom prst="rect">
            <a:avLst/>
          </a:prstGeom>
          <a:ln w="38100">
            <a:noFill/>
          </a:ln>
        </p:spPr>
        <p:txBody>
          <a:bodyPr vert="horz" lIns="365760" tIns="182880" rIns="91440" bIns="45720" rtlCol="0">
            <a:noAutofit/>
          </a:bodyPr>
          <a:lstStyle>
            <a:lvl1pPr marL="533364" indent="-533364" algn="l" defTabSz="5120291" rtl="0" eaLnBrk="1" latinLnBrk="0" hangingPunct="1">
              <a:lnSpc>
                <a:spcPct val="100000"/>
              </a:lnSpc>
              <a:spcBef>
                <a:spcPts val="1400"/>
              </a:spcBef>
              <a:buClr>
                <a:schemeClr val="accent2"/>
              </a:buClr>
              <a:buFont typeface="Arial" panose="020B0604020202020204" pitchFamily="34" charset="0"/>
              <a:buChar char="•"/>
              <a:defRPr sz="3267" kern="1200" baseline="0">
                <a:solidFill>
                  <a:schemeClr val="tx1"/>
                </a:solidFill>
                <a:latin typeface="+mn-lt"/>
                <a:ea typeface="+mn-ea"/>
                <a:cs typeface="+mn-cs"/>
              </a:defRPr>
            </a:lvl1pPr>
            <a:lvl2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2pPr>
            <a:lvl3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3pPr>
            <a:lvl4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4pPr>
            <a:lvl5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5pPr>
            <a:lvl6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6pPr>
            <a:lvl7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7pPr>
            <a:lvl8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8pPr>
            <a:lvl9pPr marL="1280074" indent="-533364" algn="l" defTabSz="5120291" rtl="0" eaLnBrk="1" latinLnBrk="0" hangingPunct="1">
              <a:lnSpc>
                <a:spcPct val="100000"/>
              </a:lnSpc>
              <a:spcBef>
                <a:spcPts val="1400"/>
              </a:spcBef>
              <a:buClr>
                <a:schemeClr val="accent2"/>
              </a:buClr>
              <a:buFont typeface="Arial" panose="020B0604020202020204" pitchFamily="34" charset="0"/>
              <a:buChar char="•"/>
              <a:defRPr sz="2799" kern="1200">
                <a:solidFill>
                  <a:schemeClr val="tx1"/>
                </a:solidFill>
                <a:latin typeface="+mn-lt"/>
                <a:ea typeface="+mn-ea"/>
                <a:cs typeface="+mn-cs"/>
              </a:defRPr>
            </a:lvl9pPr>
          </a:lstStyle>
          <a:p>
            <a:pPr marL="0" indent="0">
              <a:lnSpc>
                <a:spcPct val="110000"/>
              </a:lnSpc>
              <a:spcBef>
                <a:spcPts val="600"/>
              </a:spcBef>
              <a:buNone/>
            </a:pPr>
            <a:r>
              <a:rPr lang="en-US" sz="3600" b="1" dirty="0">
                <a:ea typeface="Cambria Math" panose="02040503050406030204" pitchFamily="18" charset="0"/>
              </a:rPr>
              <a:t>Possible explanation: </a:t>
            </a:r>
            <a:r>
              <a:rPr lang="en-US" sz="3600" dirty="0">
                <a:ea typeface="Cambria Math" panose="02040503050406030204" pitchFamily="18" charset="0"/>
              </a:rPr>
              <a:t>It was expected that loss would exhibit overfitting, the question is why accuracy does not. Figure 4 shows the proportion of examples which are consistently classified correctly or incorrectly. From the graphs, one can see that around 60% of the test examples are consistently classified correctly, whereas 20% are consistently classified wrongly. A possible reason is that 60% of the test examples might be similar to the training ones, thus are easier for the model to give the right classifications. However, we still could not ascertain whether this phenomenon is caused by CIFAR-10 or the CNN itself, and this could be a potential direction for future research. </a:t>
            </a:r>
          </a:p>
        </p:txBody>
      </p:sp>
      <p:sp>
        <p:nvSpPr>
          <p:cNvPr id="71" name="TextBox 70">
            <a:extLst>
              <a:ext uri="{FF2B5EF4-FFF2-40B4-BE49-F238E27FC236}">
                <a16:creationId xmlns:a16="http://schemas.microsoft.com/office/drawing/2014/main" id="{3F5EA117-102E-4740-9A25-A82CFFA10520}"/>
              </a:ext>
            </a:extLst>
          </p:cNvPr>
          <p:cNvSpPr txBox="1"/>
          <p:nvPr/>
        </p:nvSpPr>
        <p:spPr>
          <a:xfrm>
            <a:off x="37288277" y="17240674"/>
            <a:ext cx="13428818" cy="1200329"/>
          </a:xfrm>
          <a:prstGeom prst="rect">
            <a:avLst/>
          </a:prstGeom>
          <a:noFill/>
        </p:spPr>
        <p:txBody>
          <a:bodyPr wrap="square" rtlCol="0">
            <a:spAutoFit/>
          </a:bodyPr>
          <a:lstStyle/>
          <a:p>
            <a:pPr algn="ctr"/>
            <a:r>
              <a:rPr lang="en-US" sz="2400" b="1" dirty="0"/>
              <a:t>Figure 4. </a:t>
            </a:r>
            <a:r>
              <a:rPr lang="en-US" sz="2400" dirty="0"/>
              <a:t>The proportion of examples that are classified correctly (left) or wrongly (right) 7 times out of 10 consecutive models of increasing complexity. In other words, we move a size 10 window over 42 models that are in ascending order of complexity, which is why the horizontal axes run from 0 to 33.</a:t>
            </a:r>
            <a:endParaRPr lang="en-GB" sz="2400" dirty="0"/>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9F945EE-6400-432A-A9B1-179A0A2A37CE}">
  <ds:schemaRefs>
    <ds:schemaRef ds:uri="http://schemas.microsoft.com/office/2006/documentManagement/types"/>
    <ds:schemaRef ds:uri="http://schemas.microsoft.com/office/2006/metadata/properties"/>
    <ds:schemaRef ds:uri="http://www.w3.org/XML/1998/namespace"/>
    <ds:schemaRef ds:uri="http://purl.org/dc/elements/1.1/"/>
    <ds:schemaRef ds:uri="http://purl.org/dc/terms/"/>
    <ds:schemaRef ds:uri="http://schemas.microsoft.com/office/infopath/2007/PartnerControls"/>
    <ds:schemaRef ds:uri="http://purl.org/dc/dcmitype/"/>
    <ds:schemaRef ds:uri="http://schemas.openxmlformats.org/package/2006/metadata/core-propertie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848</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Cambria Math</vt:lpstr>
      <vt:lpstr>Medical Poster</vt:lpstr>
      <vt:lpstr>MATH6380O Project 2 Behind the Non-Overfitting Phenomenon of CNNs DENG, Yizhe, GU Hanlin, HUANG Yifei, SUN Jiaze Department of Mathematics, HKUST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2017-10-18T03:08:09Z</dcterms:created>
  <dcterms:modified xsi:type="dcterms:W3CDTF">2018-04-12T13:57:15Z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