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78FC57-4BE1-4D54-A731-E906DE904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8BE26C-E061-4CF4-9EE6-7D5EBB502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BCD734-C2A4-4C6E-A3AE-F9EA2810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3D2E-D220-4929-8A5F-BF27859A66B4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727796-4236-4A33-B5AC-48B11F81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6327A2-2B08-459E-811A-2022D547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E9DB3-375D-43BB-BA5D-E429C275B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79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7081C-0095-425C-AA32-43D1DC7D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8F85E7-FBAA-4B8B-B125-07C51AF27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12741B-8BE3-41CF-A130-87F1F393C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3D2E-D220-4929-8A5F-BF27859A66B4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CD3BE3-6552-42B2-AA07-3ABA654B0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FA7038-DD6E-43B9-BD0F-398419F13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E9DB3-375D-43BB-BA5D-E429C275B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163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96B5FC-1ED7-481E-956E-A45F2CAE8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AFC904-047C-4025-AFA7-480A2D3E6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60D91A-116F-40CF-8DF7-70A3A5144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3D2E-D220-4929-8A5F-BF27859A66B4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58CFF-DD91-4A09-941B-E15ED702D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EAFE32-B997-4BA3-8DF3-4872310B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E9DB3-375D-43BB-BA5D-E429C275B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565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53D77-F6F7-456C-B87F-A4E532F8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AE519-81C6-47B6-A920-18C1539D9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77236D-20A2-4808-9D96-DD010422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3D2E-D220-4929-8A5F-BF27859A66B4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5E38EE-FAED-4D05-8134-5C105756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F422CD-4DA5-4F36-8314-F059BAA3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E9DB3-375D-43BB-BA5D-E429C275B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93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1E3E3-5E3F-4EED-BD1F-EC4B19AF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2AEB36-5061-485F-B7E9-C673F94B4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BE96A-9026-46AB-A733-5B88008A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3D2E-D220-4929-8A5F-BF27859A66B4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8A807-2E73-4E8B-A7BA-80F4BF35F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0F6E4-FA62-4B52-B75C-904705CC5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E9DB3-375D-43BB-BA5D-E429C275B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85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66F0E-C44B-4150-9F38-AEABFF6B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A05163-C776-4EA4-A01D-9B9622E21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CC8F40-FB00-4190-BBF8-7E1DD961E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F483CF-BC3B-4360-931E-302767E68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3D2E-D220-4929-8A5F-BF27859A66B4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56F365-8F50-4CC9-8C84-213B9FF00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079833-2DA4-4BCB-BFE0-87C1F79D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E9DB3-375D-43BB-BA5D-E429C275B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38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04330-6A2A-474A-B255-430A33B1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9409DE-7912-4B44-A76B-ACDD70FB7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D93ED7-67BD-4308-802C-DCF3E9143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7A840D-CE01-43B6-B01D-893DD0E53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EB20B4-A455-491C-A7A0-AC09867B1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CEEFFD-5624-4497-A942-EDD720C8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3D2E-D220-4929-8A5F-BF27859A66B4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5DA583-B366-4D52-BA61-5261809C4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B18E49-5D98-46B4-A152-6B8DEA5B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E9DB3-375D-43BB-BA5D-E429C275B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61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39B1C-9EA5-48FA-B079-DCED3E592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C380B4-17A1-489F-879C-8918368A7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3D2E-D220-4929-8A5F-BF27859A66B4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70B620-180D-4834-B043-A9D0F70C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869309-67CA-4273-9BE3-CE42386BF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E9DB3-375D-43BB-BA5D-E429C275B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29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958122-B7C1-4551-9188-8FEE0F2E6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3D2E-D220-4929-8A5F-BF27859A66B4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62A5E7-7910-4929-94F1-EE46ACD1A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532576-44CB-48EE-B134-4ED0C2136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E9DB3-375D-43BB-BA5D-E429C275B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34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DEEA1-402E-4E82-A521-767565C63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62A8E4-D27F-4E8B-90FB-8EC7245B7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D5EBBC-45D0-44E5-90C0-D00AA9F88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FD13B-F3F1-4259-BC3C-FE0FF17F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3D2E-D220-4929-8A5F-BF27859A66B4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E48FE-8F00-4F75-A025-A017F74F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626B68-40A3-4280-908A-774919C0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E9DB3-375D-43BB-BA5D-E429C275B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36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C7AA9-76B5-4B37-966F-D00E9EA3D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E960C8-F3A8-4C95-95F9-2DECE99CCC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7BE99E-62FF-4C2B-A27C-0E5863B6C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09472A-B2DC-4E06-B4CA-40A32147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3D2E-D220-4929-8A5F-BF27859A66B4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3FC1CD-9AC2-417D-9844-E55A46ED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F93DEC-0761-4E47-B852-B22D19B4D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E9DB3-375D-43BB-BA5D-E429C275B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85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1D07BF-7185-4415-B4C7-DF2B10470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DE4BE5-2655-43F1-9873-FE8D411BD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7D3F4C-27E8-4154-8CC4-0A3DC9E1B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73D2E-D220-4929-8A5F-BF27859A66B4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8871F8-1C0D-4E3F-B39D-1C33DD4E3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0534C5-2E69-43D3-8943-43CCD719F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E9DB3-375D-43BB-BA5D-E429C275B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87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5D57B07-E935-4630-84CA-6221F24E5F82}"/>
              </a:ext>
            </a:extLst>
          </p:cNvPr>
          <p:cNvSpPr/>
          <p:nvPr/>
        </p:nvSpPr>
        <p:spPr>
          <a:xfrm>
            <a:off x="2122449" y="2464248"/>
            <a:ext cx="1430492" cy="44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56271B-4CE1-47AD-9D3F-87DA6147A3E7}"/>
              </a:ext>
            </a:extLst>
          </p:cNvPr>
          <p:cNvSpPr txBox="1"/>
          <p:nvPr/>
        </p:nvSpPr>
        <p:spPr>
          <a:xfrm>
            <a:off x="2122449" y="2584047"/>
            <a:ext cx="1894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Control_System.html</a:t>
            </a:r>
          </a:p>
          <a:p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41033B-1FF0-4128-95DF-8220A04321AA}"/>
              </a:ext>
            </a:extLst>
          </p:cNvPr>
          <p:cNvSpPr/>
          <p:nvPr/>
        </p:nvSpPr>
        <p:spPr>
          <a:xfrm>
            <a:off x="4078463" y="1815808"/>
            <a:ext cx="1430492" cy="44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FB4E5C-37E4-4485-8C20-B243DE6FBF91}"/>
              </a:ext>
            </a:extLst>
          </p:cNvPr>
          <p:cNvSpPr txBox="1"/>
          <p:nvPr/>
        </p:nvSpPr>
        <p:spPr>
          <a:xfrm>
            <a:off x="4084662" y="1817467"/>
            <a:ext cx="2669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err="1"/>
              <a:t>Control_System.</a:t>
            </a:r>
            <a:r>
              <a:rPr lang="en-US" altLang="ko-KR" sz="1000"/>
              <a:t>php</a:t>
            </a:r>
          </a:p>
          <a:p>
            <a:r>
              <a:rPr lang="en-US" altLang="ko-KR" sz="1000"/>
              <a:t>ihOnOff </a:t>
            </a:r>
            <a:r>
              <a:rPr lang="ko-KR" altLang="en-US" sz="1000"/>
              <a:t>변수로 </a:t>
            </a:r>
            <a:r>
              <a:rPr lang="en-US" altLang="ko-KR" sz="1000"/>
              <a:t>PowerSystemOff/On</a:t>
            </a:r>
            <a:r>
              <a:rPr lang="ko-KR" altLang="en-US" sz="1000"/>
              <a:t>함수로 전원을 키는 것으로 예상</a:t>
            </a:r>
            <a:endParaRPr lang="en-US" altLang="ko-KR" sz="1000"/>
          </a:p>
          <a:p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51671B-25F4-494B-84E1-ED7CD79D0E50}"/>
              </a:ext>
            </a:extLst>
          </p:cNvPr>
          <p:cNvSpPr/>
          <p:nvPr/>
        </p:nvSpPr>
        <p:spPr>
          <a:xfrm>
            <a:off x="533109" y="250201"/>
            <a:ext cx="1430492" cy="44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313F13-E3EE-404C-A3EE-7E431CB7001D}"/>
              </a:ext>
            </a:extLst>
          </p:cNvPr>
          <p:cNvSpPr txBox="1"/>
          <p:nvPr/>
        </p:nvSpPr>
        <p:spPr>
          <a:xfrm>
            <a:off x="709942" y="360961"/>
            <a:ext cx="24599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Control_vars.php </a:t>
            </a:r>
            <a:r>
              <a:rPr lang="ko-KR" altLang="en-US" sz="1000"/>
              <a:t>에 </a:t>
            </a:r>
            <a:r>
              <a:rPr lang="en-US" altLang="ko-KR" sz="1000"/>
              <a:t>$session</a:t>
            </a:r>
            <a:r>
              <a:rPr lang="ko-KR" altLang="en-US" sz="1000"/>
              <a:t>변수 선언</a:t>
            </a:r>
            <a:endParaRPr lang="en-US" altLang="ko-KR" sz="1000"/>
          </a:p>
          <a:p>
            <a:endParaRPr lang="en-US" altLang="ko-KR" sz="1000"/>
          </a:p>
          <a:p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EC3DA0-4F96-4A65-9766-6B39C4DD17FD}"/>
              </a:ext>
            </a:extLst>
          </p:cNvPr>
          <p:cNvSpPr/>
          <p:nvPr/>
        </p:nvSpPr>
        <p:spPr>
          <a:xfrm>
            <a:off x="3110228" y="305581"/>
            <a:ext cx="1430492" cy="44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CD4B7B-F3BF-41C5-ADE9-09E317689EE7}"/>
              </a:ext>
            </a:extLst>
          </p:cNvPr>
          <p:cNvSpPr txBox="1"/>
          <p:nvPr/>
        </p:nvSpPr>
        <p:spPr>
          <a:xfrm>
            <a:off x="3725664" y="341499"/>
            <a:ext cx="3247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phpPropServer.php</a:t>
            </a:r>
          </a:p>
          <a:p>
            <a:r>
              <a:rPr lang="en-US" altLang="ko-KR" sz="1000"/>
              <a:t>phpSockets.php</a:t>
            </a:r>
          </a:p>
          <a:p>
            <a:r>
              <a:rPr lang="en-US" altLang="ko-KR" sz="1000"/>
              <a:t> </a:t>
            </a:r>
            <a:r>
              <a:rPr lang="ko-KR" altLang="en-US" sz="1000"/>
              <a:t>소켓</a:t>
            </a:r>
            <a:r>
              <a:rPr lang="en-US" altLang="ko-KR" sz="1000"/>
              <a:t>, </a:t>
            </a:r>
            <a:r>
              <a:rPr lang="ko-KR" altLang="en-US" sz="1000"/>
              <a:t>메세지 관련된 코드들 구현</a:t>
            </a:r>
            <a:r>
              <a:rPr lang="en-US" altLang="ko-KR" sz="1000"/>
              <a:t> </a:t>
            </a:r>
          </a:p>
          <a:p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1DFCCD-B6AF-4EC2-90AD-EA70341FE220}"/>
              </a:ext>
            </a:extLst>
          </p:cNvPr>
          <p:cNvSpPr/>
          <p:nvPr/>
        </p:nvSpPr>
        <p:spPr>
          <a:xfrm>
            <a:off x="4969990" y="4749161"/>
            <a:ext cx="1430492" cy="44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E30D64-ED0D-47CE-AEF2-E48D0708B44E}"/>
              </a:ext>
            </a:extLst>
          </p:cNvPr>
          <p:cNvSpPr txBox="1"/>
          <p:nvPr/>
        </p:nvSpPr>
        <p:spPr>
          <a:xfrm>
            <a:off x="5120832" y="4832782"/>
            <a:ext cx="24744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Ih_scripts.php</a:t>
            </a:r>
            <a:r>
              <a:rPr lang="ko-KR" altLang="en-US" sz="1000"/>
              <a:t>에서 </a:t>
            </a:r>
            <a:endParaRPr lang="en-US" altLang="ko-KR" sz="1000"/>
          </a:p>
          <a:p>
            <a:r>
              <a:rPr lang="en-US" altLang="ko-KR" sz="1000"/>
              <a:t>sensor</a:t>
            </a:r>
            <a:r>
              <a:rPr lang="ko-KR" altLang="en-US" sz="1000"/>
              <a:t>가 </a:t>
            </a:r>
            <a:r>
              <a:rPr lang="en-US" altLang="ko-KR" sz="1000"/>
              <a:t>hsi, pan, ih</a:t>
            </a:r>
            <a:r>
              <a:rPr lang="ko-KR" altLang="en-US" sz="1000"/>
              <a:t>로 나눠짐</a:t>
            </a:r>
            <a:endParaRPr lang="en-US" altLang="ko-KR" sz="1000"/>
          </a:p>
          <a:p>
            <a:endParaRPr lang="en-US" altLang="ko-KR" sz="1000"/>
          </a:p>
          <a:p>
            <a:r>
              <a:rPr lang="ko-KR" altLang="en-US" sz="1000"/>
              <a:t>각센서의 </a:t>
            </a:r>
            <a:r>
              <a:rPr lang="en-US" altLang="ko-KR" sz="1000"/>
              <a:t>stop</a:t>
            </a:r>
            <a:r>
              <a:rPr lang="ko-KR" altLang="en-US" sz="1000"/>
              <a:t>과 </a:t>
            </a:r>
            <a:r>
              <a:rPr lang="en-US" altLang="ko-KR" sz="1000"/>
              <a:t>start </a:t>
            </a:r>
            <a:r>
              <a:rPr lang="ko-KR" altLang="en-US" sz="1000"/>
              <a:t>함수가 구현</a:t>
            </a:r>
            <a:r>
              <a:rPr lang="en-US" altLang="ko-KR" sz="1000"/>
              <a:t>, </a:t>
            </a:r>
            <a:r>
              <a:rPr lang="ko-KR" altLang="en-US" sz="1000"/>
              <a:t>각 센서마다 </a:t>
            </a:r>
            <a:r>
              <a:rPr lang="en-US" altLang="ko-KR" sz="1000"/>
              <a:t>ip</a:t>
            </a:r>
            <a:r>
              <a:rPr lang="ko-KR" altLang="en-US" sz="1000"/>
              <a:t>와 </a:t>
            </a:r>
            <a:r>
              <a:rPr lang="en-US" altLang="ko-KR" sz="1000"/>
              <a:t>port </a:t>
            </a:r>
            <a:r>
              <a:rPr lang="ko-KR" altLang="en-US" sz="1000"/>
              <a:t>매개변수 사용</a:t>
            </a:r>
            <a:endParaRPr lang="en-US" altLang="ko-KR" sz="1000"/>
          </a:p>
          <a:p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EC70E15-A20F-4C7A-8412-E4C260549182}"/>
              </a:ext>
            </a:extLst>
          </p:cNvPr>
          <p:cNvCxnSpPr>
            <a:cxnSpLocks/>
          </p:cNvCxnSpPr>
          <p:nvPr/>
        </p:nvCxnSpPr>
        <p:spPr>
          <a:xfrm>
            <a:off x="3775179" y="4959829"/>
            <a:ext cx="119400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FA477FA-D217-414D-BAC1-249E09DD819F}"/>
              </a:ext>
            </a:extLst>
          </p:cNvPr>
          <p:cNvSpPr/>
          <p:nvPr/>
        </p:nvSpPr>
        <p:spPr>
          <a:xfrm>
            <a:off x="2306925" y="4740764"/>
            <a:ext cx="1430492" cy="44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9CABA8-0E7C-4250-AF28-DC5E0A88F3E1}"/>
              </a:ext>
            </a:extLst>
          </p:cNvPr>
          <p:cNvSpPr txBox="1"/>
          <p:nvPr/>
        </p:nvSpPr>
        <p:spPr>
          <a:xfrm>
            <a:off x="2514197" y="4847998"/>
            <a:ext cx="18947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Ih_html.php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D2A2E31-A659-4394-A6CD-D8222BBD4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212" y="5986852"/>
            <a:ext cx="3868589" cy="466788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B83A4436-155E-4D5A-BED4-688A08C79FED}"/>
              </a:ext>
            </a:extLst>
          </p:cNvPr>
          <p:cNvSpPr/>
          <p:nvPr/>
        </p:nvSpPr>
        <p:spPr>
          <a:xfrm>
            <a:off x="3643698" y="5408721"/>
            <a:ext cx="1430492" cy="44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D54124-8453-4B76-893B-21E3F4F5354C}"/>
              </a:ext>
            </a:extLst>
          </p:cNvPr>
          <p:cNvSpPr txBox="1"/>
          <p:nvPr/>
        </p:nvSpPr>
        <p:spPr>
          <a:xfrm>
            <a:off x="3790533" y="5501191"/>
            <a:ext cx="1894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Ih_defines.php</a:t>
            </a:r>
          </a:p>
          <a:p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5EDE7AA-3541-4A15-9974-53BE88713A79}"/>
              </a:ext>
            </a:extLst>
          </p:cNvPr>
          <p:cNvCxnSpPr>
            <a:cxnSpLocks/>
          </p:cNvCxnSpPr>
          <p:nvPr/>
        </p:nvCxnSpPr>
        <p:spPr>
          <a:xfrm flipV="1">
            <a:off x="5038469" y="5223309"/>
            <a:ext cx="263934" cy="3262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33EBD34-02B0-4473-9CEF-F5031ADE8E56}"/>
              </a:ext>
            </a:extLst>
          </p:cNvPr>
          <p:cNvCxnSpPr>
            <a:cxnSpLocks/>
          </p:cNvCxnSpPr>
          <p:nvPr/>
        </p:nvCxnSpPr>
        <p:spPr>
          <a:xfrm>
            <a:off x="3644161" y="754895"/>
            <a:ext cx="1478350" cy="4012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2813B4B-50EC-486B-9D06-00EFDEACDDCE}"/>
              </a:ext>
            </a:extLst>
          </p:cNvPr>
          <p:cNvCxnSpPr>
            <a:cxnSpLocks/>
          </p:cNvCxnSpPr>
          <p:nvPr/>
        </p:nvCxnSpPr>
        <p:spPr>
          <a:xfrm flipV="1">
            <a:off x="3638212" y="2265122"/>
            <a:ext cx="440251" cy="415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EA30879-C3D2-4885-AF0D-DB5E15487781}"/>
              </a:ext>
            </a:extLst>
          </p:cNvPr>
          <p:cNvSpPr txBox="1"/>
          <p:nvPr/>
        </p:nvSpPr>
        <p:spPr>
          <a:xfrm>
            <a:off x="3976500" y="4229592"/>
            <a:ext cx="2474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IH: </a:t>
            </a:r>
            <a:r>
              <a:rPr lang="ko-KR" altLang="en-US" sz="1000"/>
              <a:t>카메라</a:t>
            </a:r>
            <a:endParaRPr lang="en-US" altLang="ko-KR" sz="1000"/>
          </a:p>
          <a:p>
            <a:r>
              <a:rPr lang="en-US" altLang="ko-KR" sz="1000"/>
              <a:t>HSI: </a:t>
            </a:r>
            <a:r>
              <a:rPr lang="ko-KR" altLang="en-US" sz="1000"/>
              <a:t>센서</a:t>
            </a:r>
            <a:endParaRPr lang="en-US" altLang="ko-KR" sz="1000"/>
          </a:p>
          <a:p>
            <a:r>
              <a:rPr lang="en-US" altLang="ko-KR" sz="1000"/>
              <a:t>PAN: </a:t>
            </a:r>
            <a:r>
              <a:rPr lang="ko-KR" altLang="en-US" sz="1000"/>
              <a:t>카메라 </a:t>
            </a:r>
            <a:r>
              <a:rPr lang="en-US" altLang="ko-KR" sz="1000"/>
              <a:t>PAN?</a:t>
            </a:r>
            <a:endParaRPr lang="ko-KR" altLang="en-US" sz="100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D62B5F28-31DD-430A-8725-E3D1DB4B8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09" y="2240076"/>
            <a:ext cx="1006004" cy="91840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E535146D-E9EE-4712-A4AD-FBE8871C4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5545" y="653799"/>
            <a:ext cx="1006004" cy="135358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F49BE8A-518D-494E-9BE9-E3D6532D5B43}"/>
              </a:ext>
            </a:extLst>
          </p:cNvPr>
          <p:cNvSpPr txBox="1"/>
          <p:nvPr/>
        </p:nvSpPr>
        <p:spPr>
          <a:xfrm>
            <a:off x="841999" y="961964"/>
            <a:ext cx="24599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코닝카메라 자체 서버 상태와</a:t>
            </a:r>
            <a:endParaRPr lang="en-US" altLang="ko-KR" sz="1000"/>
          </a:p>
          <a:p>
            <a:r>
              <a:rPr lang="en-US" altLang="ko-KR" sz="1000"/>
              <a:t>Ih</a:t>
            </a:r>
            <a:r>
              <a:rPr lang="ko-KR" altLang="en-US" sz="1000"/>
              <a:t>의 상태를 확인 할 수있음</a:t>
            </a:r>
            <a:endParaRPr lang="en-US" altLang="ko-KR" sz="1000"/>
          </a:p>
          <a:p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558F19-FDD1-4A24-ADF6-6E8CE5569195}"/>
              </a:ext>
            </a:extLst>
          </p:cNvPr>
          <p:cNvSpPr txBox="1"/>
          <p:nvPr/>
        </p:nvSpPr>
        <p:spPr>
          <a:xfrm>
            <a:off x="302135" y="2984611"/>
            <a:ext cx="24599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코닝카메라의 전원을 켤 수있음</a:t>
            </a:r>
            <a:endParaRPr lang="ko-KR" altLang="en-US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4470CEB9-2CA3-4804-ABA1-C99070B2C9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7491" y="1072904"/>
            <a:ext cx="1114214" cy="256045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0D51CBB-C47C-494D-B994-C7294EE7231F}"/>
              </a:ext>
            </a:extLst>
          </p:cNvPr>
          <p:cNvSpPr txBox="1"/>
          <p:nvPr/>
        </p:nvSpPr>
        <p:spPr>
          <a:xfrm>
            <a:off x="6619228" y="832162"/>
            <a:ext cx="2836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초분광 카메라의 필터 </a:t>
            </a:r>
            <a:r>
              <a:rPr lang="en-US" altLang="ko-KR" sz="1000"/>
              <a:t>configuration</a:t>
            </a:r>
          </a:p>
          <a:p>
            <a:r>
              <a:rPr lang="ko-KR" altLang="en-US" sz="1000"/>
              <a:t>을 설정하는 것 으로 예상</a:t>
            </a:r>
            <a:endParaRPr lang="ko-KR" altLang="en-US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3959DF78-B668-452F-AA4A-D6C64AEEE5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9491" y="2514704"/>
            <a:ext cx="1056135" cy="2456404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2149A10E-35A8-4BDA-819F-F8F2E482B418}"/>
              </a:ext>
            </a:extLst>
          </p:cNvPr>
          <p:cNvSpPr/>
          <p:nvPr/>
        </p:nvSpPr>
        <p:spPr>
          <a:xfrm>
            <a:off x="7132557" y="1210008"/>
            <a:ext cx="1430492" cy="44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E36F050-86A0-415B-9B34-53749CF90A51}"/>
              </a:ext>
            </a:extLst>
          </p:cNvPr>
          <p:cNvSpPr txBox="1"/>
          <p:nvPr/>
        </p:nvSpPr>
        <p:spPr>
          <a:xfrm>
            <a:off x="7069491" y="1330591"/>
            <a:ext cx="18947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 viewers </a:t>
            </a:r>
            <a:r>
              <a:rPr lang="ko-KR" altLang="en-US" sz="1000"/>
              <a:t>디렉토리 파일들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C2E7801-312C-4806-B65C-D180602FE1B7}"/>
              </a:ext>
            </a:extLst>
          </p:cNvPr>
          <p:cNvSpPr txBox="1"/>
          <p:nvPr/>
        </p:nvSpPr>
        <p:spPr>
          <a:xfrm>
            <a:off x="7891320" y="4061470"/>
            <a:ext cx="2836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초분광 카메라의 </a:t>
            </a:r>
            <a:r>
              <a:rPr lang="en-US" altLang="ko-KR" sz="1000"/>
              <a:t>ih his pan </a:t>
            </a:r>
            <a:r>
              <a:rPr lang="ko-KR" altLang="en-US" sz="1000"/>
              <a:t>관련 설정을 입력하는 것으로 예상</a:t>
            </a:r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DA7FE10-00F2-4DED-80B8-C2B226B5B21D}"/>
              </a:ext>
            </a:extLst>
          </p:cNvPr>
          <p:cNvSpPr/>
          <p:nvPr/>
        </p:nvSpPr>
        <p:spPr>
          <a:xfrm>
            <a:off x="10214592" y="536668"/>
            <a:ext cx="1430492" cy="44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B421C25-5076-41FF-9A92-85BEBF3E5062}"/>
              </a:ext>
            </a:extLst>
          </p:cNvPr>
          <p:cNvSpPr txBox="1"/>
          <p:nvPr/>
        </p:nvSpPr>
        <p:spPr>
          <a:xfrm>
            <a:off x="10134168" y="653799"/>
            <a:ext cx="20085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 doc </a:t>
            </a:r>
            <a:r>
              <a:rPr lang="ko-KR" altLang="en-US" sz="1000"/>
              <a:t>디렉토리 파일들</a:t>
            </a:r>
            <a:endParaRPr lang="en-US" altLang="ko-KR" sz="1000"/>
          </a:p>
          <a:p>
            <a:endParaRPr lang="en-US" altLang="ko-KR" sz="1000"/>
          </a:p>
          <a:p>
            <a:r>
              <a:rPr lang="en-US" altLang="ko-KR" sz="1000"/>
              <a:t>Band selection</a:t>
            </a:r>
            <a:r>
              <a:rPr lang="ko-KR" altLang="en-US" sz="1000"/>
              <a:t>하는 옵션이 있음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974D5BE-456D-4D6B-AFF1-C3E52FDDB151}"/>
              </a:ext>
            </a:extLst>
          </p:cNvPr>
          <p:cNvSpPr/>
          <p:nvPr/>
        </p:nvSpPr>
        <p:spPr>
          <a:xfrm>
            <a:off x="3210613" y="3556158"/>
            <a:ext cx="1430492" cy="44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6435BFD-D736-44B9-B121-77B0C79892D5}"/>
              </a:ext>
            </a:extLst>
          </p:cNvPr>
          <p:cNvSpPr txBox="1"/>
          <p:nvPr/>
        </p:nvSpPr>
        <p:spPr>
          <a:xfrm>
            <a:off x="3276890" y="3640738"/>
            <a:ext cx="18947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Control_Sensor.php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7F35D26-DDB0-4C1B-87D3-97CEF9ECD128}"/>
              </a:ext>
            </a:extLst>
          </p:cNvPr>
          <p:cNvSpPr/>
          <p:nvPr/>
        </p:nvSpPr>
        <p:spPr>
          <a:xfrm>
            <a:off x="5702065" y="2891597"/>
            <a:ext cx="1430492" cy="44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B1763DD-35A2-48BF-8889-A27ED373E17C}"/>
              </a:ext>
            </a:extLst>
          </p:cNvPr>
          <p:cNvSpPr txBox="1"/>
          <p:nvPr/>
        </p:nvSpPr>
        <p:spPr>
          <a:xfrm>
            <a:off x="5802666" y="2977982"/>
            <a:ext cx="18947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Control_Sensor.html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E4FEE0D-7FAF-4909-B66A-1BD1C85925E3}"/>
              </a:ext>
            </a:extLst>
          </p:cNvPr>
          <p:cNvCxnSpPr>
            <a:cxnSpLocks/>
          </p:cNvCxnSpPr>
          <p:nvPr/>
        </p:nvCxnSpPr>
        <p:spPr>
          <a:xfrm flipH="1">
            <a:off x="4641105" y="3224202"/>
            <a:ext cx="1161562" cy="5799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EC95B5B-04C9-4E23-AEC2-0ABF98FA2894}"/>
              </a:ext>
            </a:extLst>
          </p:cNvPr>
          <p:cNvSpPr/>
          <p:nvPr/>
        </p:nvSpPr>
        <p:spPr>
          <a:xfrm>
            <a:off x="958796" y="3836813"/>
            <a:ext cx="1430492" cy="44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CC71958-7696-455C-8290-EC57DA82358B}"/>
              </a:ext>
            </a:extLst>
          </p:cNvPr>
          <p:cNvSpPr txBox="1"/>
          <p:nvPr/>
        </p:nvSpPr>
        <p:spPr>
          <a:xfrm>
            <a:off x="981405" y="3971877"/>
            <a:ext cx="18947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SensorClass.php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94699F7-F622-4755-B3FC-C58BC28B2AEE}"/>
              </a:ext>
            </a:extLst>
          </p:cNvPr>
          <p:cNvCxnSpPr>
            <a:cxnSpLocks/>
          </p:cNvCxnSpPr>
          <p:nvPr/>
        </p:nvCxnSpPr>
        <p:spPr>
          <a:xfrm flipV="1">
            <a:off x="2260565" y="3903848"/>
            <a:ext cx="1200983" cy="2413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8113459-C853-41F2-B3FA-CDE5D4BFCB45}"/>
              </a:ext>
            </a:extLst>
          </p:cNvPr>
          <p:cNvCxnSpPr>
            <a:cxnSpLocks/>
          </p:cNvCxnSpPr>
          <p:nvPr/>
        </p:nvCxnSpPr>
        <p:spPr>
          <a:xfrm>
            <a:off x="2237203" y="4246774"/>
            <a:ext cx="2801266" cy="6012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655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152</Words>
  <Application>Microsoft Office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두혁</dc:creator>
  <cp:lastModifiedBy>장 두혁</cp:lastModifiedBy>
  <cp:revision>9</cp:revision>
  <dcterms:created xsi:type="dcterms:W3CDTF">2021-07-11T17:37:20Z</dcterms:created>
  <dcterms:modified xsi:type="dcterms:W3CDTF">2021-07-11T19:01:27Z</dcterms:modified>
</cp:coreProperties>
</file>