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4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9D17-6231-6711-A6CD-ADCB46CB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F72D7-DE7D-9309-DA43-C64E124B5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D758-8755-5B59-ED55-3DB23256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1EECE-86BF-369F-63AB-5F720703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DA8F9-020D-1CCE-612A-052DD802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26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CD3D6-190E-B1D2-B199-26A588C3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98F15-211B-C5C4-F787-920522764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72296-46C0-51AD-BF7D-5F16A668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91A7F-326A-A998-7413-B464D6D6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D8337-F58C-415C-0213-C697366D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23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31764E-E592-31E1-C005-CA97C7586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CF4B63-3156-F0F1-4133-84C9E0AD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92881-38F6-439C-02DD-B79496DD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F87B8-A427-A17C-E25C-2C09E42E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ED16D-944E-F453-6290-56BC5C60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91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95370-E6E0-8DC1-7BB9-316702D4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A0C71-3EE9-569B-CCAB-A1F3F0BA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AACF-1CF0-45DC-1EEB-4E498327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369E9-546D-D31F-166E-E3646815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904C-5EDE-1A13-39FB-EE906550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52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AFDB7-89EC-6A12-EA74-2CC6A85D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60F90-92FF-0588-0800-7A925604D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336BE-F095-B0A6-4332-D27E07A2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94DEA-0278-96D7-1911-9F304CE6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A0742-3976-32D5-6BFE-0727FD0C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2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CA3C7-F990-DA66-A04F-82539452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D94DE-AEB8-F3CF-E922-DE6DF2C28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9858F-8CDF-E5BC-A85C-F5410FF0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3D999-2118-B265-695A-AC769EA9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B7F1-FB2D-243F-CF76-ECD33A46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39179-3590-87F4-555A-26DB5C2D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357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CDC3-15F4-73B6-6ED1-29F73910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99728-F32F-676C-6613-638C2A27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2193B-6A53-A2FB-8087-B9E65AA05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9CCB03-017D-2143-5104-0121BE83C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2F27EF-CFCC-49E2-8158-28DDA958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C685F-4D16-71C0-C7E3-9FA974A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8E391D-D30F-DFED-14AD-587FA9F3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91E063-99ED-8A8C-FC3B-48683A1C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6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7A8C-E807-49D9-7232-30382EA2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E7890-6F54-0755-3EA8-FDDD3DC7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3C6E85-D7C9-77CB-3AAB-2EAB0D1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92B55-65B6-6C50-FCF9-B5B0FFE9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14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DBFB10-F650-3180-F1A2-A46EF4AD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478C5C-D8F4-1FA8-6881-8FB992E2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5DE55-AF93-5082-9788-E9BFC7BC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7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35A-1066-4C41-EEEC-A453B5D7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16415-4BD5-5BC6-3069-DDFC81A7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45A3D-060F-CB4C-39EC-F44E8A13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780C3-D35D-3199-4740-3729A68F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22EBC-E832-6610-FBDC-190A59F7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F53C7-8299-B711-6681-278DC8A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040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C6908-F81A-9088-E0F9-EBCED7F3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F1FB6-ED37-6DD1-EDE2-EFD979527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40795-BF8A-2A0B-1FD5-5990E055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C8A29-7203-AC05-FAE4-6E40C6DA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934C93-E105-22E7-84BE-633054B0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CEEB3-4D14-2DD5-806A-BF68E29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606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D7E3E4-22FB-16F2-6704-BDBFB34C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77780-6A06-0CE4-D96E-B7634AD1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23F60-D74E-673F-5E6F-4A3D8426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7D2C-7A71-7A48-A9D3-83E4BFDCEF60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4E8E-D84B-1BEF-0BCF-809300856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2F159-A0B9-D35E-45CB-2F75EF96D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E7B1-B4DC-EF48-885D-604F5AA1A9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516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91BE02-36BF-F876-1792-8E9D704F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7" y="791573"/>
            <a:ext cx="1482524" cy="2130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0E3E2-0DD9-2467-B6BB-655E29FF8CC1}"/>
              </a:ext>
            </a:extLst>
          </p:cNvPr>
          <p:cNvSpPr txBox="1"/>
          <p:nvPr/>
        </p:nvSpPr>
        <p:spPr>
          <a:xfrm>
            <a:off x="739001" y="1888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차원</a:t>
            </a:r>
            <a:r>
              <a:rPr kumimoji="1" lang="ko-KR" altLang="en-US" dirty="0"/>
              <a:t> 데이터</a:t>
            </a:r>
            <a:endParaRPr kumimoji="1" lang="ko-Kore-KR" altLang="en-US" dirty="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8DAE430-645A-7461-5A81-17E1A349FBEE}"/>
              </a:ext>
            </a:extLst>
          </p:cNvPr>
          <p:cNvSpPr/>
          <p:nvPr/>
        </p:nvSpPr>
        <p:spPr>
          <a:xfrm>
            <a:off x="2693504" y="1500808"/>
            <a:ext cx="1003852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B2B27872-F22F-7B73-8379-9D641D35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415" y="555226"/>
            <a:ext cx="2191718" cy="2603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A808C-5D56-8491-63D8-96B3C30BFE5E}"/>
              </a:ext>
            </a:extLst>
          </p:cNvPr>
          <p:cNvSpPr txBox="1"/>
          <p:nvPr/>
        </p:nvSpPr>
        <p:spPr>
          <a:xfrm>
            <a:off x="3607904" y="145242"/>
            <a:ext cx="375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데이터</a:t>
            </a:r>
            <a:r>
              <a:rPr kumimoji="1" lang="ko-KR" altLang="en-US" dirty="0"/>
              <a:t> 하나씩 밀리는 형태로 </a:t>
            </a:r>
            <a:r>
              <a:rPr kumimoji="1" lang="en-US" altLang="ko-KR" dirty="0"/>
              <a:t>13</a:t>
            </a:r>
            <a:r>
              <a:rPr kumimoji="1" lang="ko-KR" altLang="en-US" dirty="0"/>
              <a:t>개씩 데이터 한 쌍을 </a:t>
            </a:r>
            <a:r>
              <a:rPr kumimoji="1" lang="ko-KR" altLang="en-US" dirty="0" err="1"/>
              <a:t>만듬</a:t>
            </a:r>
            <a:endParaRPr kumimoji="1" lang="ko-Kore-KR" altLang="en-US" dirty="0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82D929B5-CD84-F9DB-6A90-05D6BF7A9C37}"/>
              </a:ext>
            </a:extLst>
          </p:cNvPr>
          <p:cNvSpPr/>
          <p:nvPr/>
        </p:nvSpPr>
        <p:spPr>
          <a:xfrm>
            <a:off x="6751982" y="1500808"/>
            <a:ext cx="1003852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 descr="텍스트, 실외, 점수판, 닫기이(가) 표시된 사진&#10;&#10;자동 생성된 설명">
            <a:extLst>
              <a:ext uri="{FF2B5EF4-FFF2-40B4-BE49-F238E27FC236}">
                <a16:creationId xmlns:a16="http://schemas.microsoft.com/office/drawing/2014/main" id="{E434C221-78C9-5E40-B715-AEF479337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907" y="1216642"/>
            <a:ext cx="4025464" cy="820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8C20C-FDB0-D0B6-FC5F-F5ECABCB1C9E}"/>
              </a:ext>
            </a:extLst>
          </p:cNvPr>
          <p:cNvSpPr txBox="1"/>
          <p:nvPr/>
        </p:nvSpPr>
        <p:spPr>
          <a:xfrm>
            <a:off x="8166980" y="188843"/>
            <a:ext cx="375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ore-KR" altLang="en-US" dirty="0"/>
              <a:t>차원</a:t>
            </a:r>
            <a:r>
              <a:rPr kumimoji="1" lang="ko-KR" altLang="en-US" dirty="0"/>
              <a:t> 데이터</a:t>
            </a:r>
            <a:endParaRPr kumimoji="1" lang="en-US" altLang="ko-KR" dirty="0"/>
          </a:p>
          <a:p>
            <a:r>
              <a:rPr kumimoji="1" lang="ko-KR" altLang="en-US" dirty="0"/>
              <a:t>가로가  </a:t>
            </a:r>
            <a:r>
              <a:rPr kumimoji="1" lang="en-US" altLang="ko-KR" dirty="0"/>
              <a:t>13</a:t>
            </a:r>
            <a:r>
              <a:rPr kumimoji="1" lang="ko-KR" altLang="en-US" dirty="0"/>
              <a:t>개인 형태로 </a:t>
            </a:r>
            <a:r>
              <a:rPr kumimoji="1" lang="en-US" altLang="ko-KR" dirty="0"/>
              <a:t>= (13X n)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42EC0A-C196-B11B-A95D-086ACEF73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170" y="4409458"/>
            <a:ext cx="6654800" cy="1231900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2EE98755-22C7-6FEB-0EFC-07F32CEB483A}"/>
              </a:ext>
            </a:extLst>
          </p:cNvPr>
          <p:cNvSpPr/>
          <p:nvPr/>
        </p:nvSpPr>
        <p:spPr>
          <a:xfrm rot="5400000">
            <a:off x="9267572" y="2385391"/>
            <a:ext cx="1003852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4B96B-2E68-4BD5-592A-483B8AACAB3A}"/>
              </a:ext>
            </a:extLst>
          </p:cNvPr>
          <p:cNvSpPr txBox="1"/>
          <p:nvPr/>
        </p:nvSpPr>
        <p:spPr>
          <a:xfrm>
            <a:off x="6532573" y="3320901"/>
            <a:ext cx="5391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12</a:t>
            </a:r>
            <a:r>
              <a:rPr kumimoji="1" lang="ko-KR" altLang="en-US" dirty="0"/>
              <a:t>씩 딥러닝 모델의 입력으로 사용</a:t>
            </a:r>
            <a:endParaRPr kumimoji="1" lang="en-US" altLang="ko-KR" dirty="0"/>
          </a:p>
          <a:p>
            <a:r>
              <a:rPr kumimoji="1" lang="en-US" altLang="ko-KR" dirty="0"/>
              <a:t>13</a:t>
            </a:r>
            <a:r>
              <a:rPr kumimoji="1" lang="ko-KR" altLang="en-US" dirty="0"/>
              <a:t>번째 데이터는 정답으로 사용하여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모델의 </a:t>
            </a:r>
            <a:r>
              <a:rPr kumimoji="1" lang="ko-KR" altLang="en-US" dirty="0" err="1"/>
              <a:t>예측값과</a:t>
            </a:r>
            <a:r>
              <a:rPr kumimoji="1" lang="ko-KR" altLang="en-US" dirty="0"/>
              <a:t> 비교할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326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20211302</dc:creator>
  <cp:lastModifiedBy>20211302</cp:lastModifiedBy>
  <cp:revision>1</cp:revision>
  <dcterms:created xsi:type="dcterms:W3CDTF">2022-08-29T03:01:33Z</dcterms:created>
  <dcterms:modified xsi:type="dcterms:W3CDTF">2022-08-29T03:06:39Z</dcterms:modified>
</cp:coreProperties>
</file>