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92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640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79575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9781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1763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892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32201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5963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35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41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023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83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6670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189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6417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817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7537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1EFEB94-C0F4-4D88-9B18-2BE851E7C83D}" type="datetimeFigureOut">
              <a:rPr lang="en-NZ" smtClean="0"/>
              <a:t>23/10/2025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2676E2-5272-485D-A0C7-DE6B4C59DC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1318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FB6B-5B27-B8D2-2591-2123E30C0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err="1"/>
              <a:t>Devsinc</a:t>
            </a:r>
            <a:br>
              <a:rPr lang="en-NZ" dirty="0"/>
            </a:br>
            <a:r>
              <a:rPr lang="en-NZ" dirty="0"/>
              <a:t>ROLL DICE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A3206-2A6D-4EBE-0F9C-E712FE3A29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/>
              <a:t>USERSTORY</a:t>
            </a:r>
          </a:p>
        </p:txBody>
      </p:sp>
    </p:spTree>
    <p:extLst>
      <p:ext uri="{BB962C8B-B14F-4D97-AF65-F5344CB8AC3E}">
        <p14:creationId xmlns:p14="http://schemas.microsoft.com/office/powerpoint/2010/main" val="33413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BD857-F35C-4FC9-D804-FC3644F93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To roll a 6 faced dice, click on the “Roll Dice” button</a:t>
            </a:r>
            <a:br>
              <a:rPr lang="en-NZ" dirty="0"/>
            </a:br>
            <a:endParaRPr lang="en-NZ" dirty="0"/>
          </a:p>
        </p:txBody>
      </p:sp>
      <p:pic>
        <p:nvPicPr>
          <p:cNvPr id="4" name="Content Placeholder 3" descr="A yellow background with black text&#10;&#10;AI-generated content may be incorrect.">
            <a:extLst>
              <a:ext uri="{FF2B5EF4-FFF2-40B4-BE49-F238E27FC236}">
                <a16:creationId xmlns:a16="http://schemas.microsoft.com/office/drawing/2014/main" id="{83CB9D5C-66D6-67A5-BD60-6C0F05B1A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794800"/>
            <a:ext cx="8534400" cy="3396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1D2A36E-7CD6-2BFD-3EB3-897928820A03}"/>
              </a:ext>
            </a:extLst>
          </p:cNvPr>
          <p:cNvSpPr/>
          <p:nvPr/>
        </p:nvSpPr>
        <p:spPr>
          <a:xfrm rot="10800000">
            <a:off x="7203233" y="2368583"/>
            <a:ext cx="4173893" cy="10201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0B9269-2349-10AB-7C08-EBDDE7B04FD0}"/>
              </a:ext>
            </a:extLst>
          </p:cNvPr>
          <p:cNvSpPr txBox="1"/>
          <p:nvPr/>
        </p:nvSpPr>
        <p:spPr>
          <a:xfrm>
            <a:off x="7747485" y="2693991"/>
            <a:ext cx="29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CLICK THIS BUTTON</a:t>
            </a:r>
          </a:p>
        </p:txBody>
      </p:sp>
    </p:spTree>
    <p:extLst>
      <p:ext uri="{BB962C8B-B14F-4D97-AF65-F5344CB8AC3E}">
        <p14:creationId xmlns:p14="http://schemas.microsoft.com/office/powerpoint/2010/main" val="358502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40C5-48B5-0013-FB14-F8ECF1AD0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NUMBER GENERATES AT THE BOTTOM OF THE BUTTON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FDE0EA-26D9-42C5-39FA-C004613BB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12" y="685800"/>
            <a:ext cx="817880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06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C00E-ADA5-0C50-E441-31594D00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To roll a 6 faced dice, click on the “Roll Dice” button</a:t>
            </a:r>
            <a:br>
              <a:rPr lang="en-NZ" dirty="0"/>
            </a:br>
            <a:endParaRPr lang="en-NZ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4FD45-0C1A-ACC8-009B-20766D6B4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667" y="685800"/>
            <a:ext cx="8311492" cy="36147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58F0FAF-0260-3B7A-23C2-0C7A3C31FC73}"/>
              </a:ext>
            </a:extLst>
          </p:cNvPr>
          <p:cNvSpPr/>
          <p:nvPr/>
        </p:nvSpPr>
        <p:spPr>
          <a:xfrm rot="10800000">
            <a:off x="7131665" y="2863715"/>
            <a:ext cx="4173893" cy="10201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0ED35C-DA56-3A43-DDF4-3331DFAE4980}"/>
              </a:ext>
            </a:extLst>
          </p:cNvPr>
          <p:cNvSpPr txBox="1"/>
          <p:nvPr/>
        </p:nvSpPr>
        <p:spPr>
          <a:xfrm>
            <a:off x="7747484" y="3189123"/>
            <a:ext cx="2942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CLICK THIS BUTTON</a:t>
            </a:r>
          </a:p>
        </p:txBody>
      </p:sp>
    </p:spTree>
    <p:extLst>
      <p:ext uri="{BB962C8B-B14F-4D97-AF65-F5344CB8AC3E}">
        <p14:creationId xmlns:p14="http://schemas.microsoft.com/office/powerpoint/2010/main" val="1558918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C975-60CF-906B-5B9D-13C47CFD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THE NUMBER GENERATES AT THE BOTTOM OF THE BUTTON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76D5F-C1A9-C29A-8862-19879B1B3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B8E0A0-0C05-F292-3692-543C21589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37" y="685800"/>
            <a:ext cx="7661385" cy="354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69619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</TotalTime>
  <Words>62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Slice</vt:lpstr>
      <vt:lpstr>Devsinc ROLL DICE WEBSITE</vt:lpstr>
      <vt:lpstr>To roll a 6 faced dice, click on the “Roll Dice” button </vt:lpstr>
      <vt:lpstr>THE NUMBER GENERATES AT THE BOTTOM OF THE BUTTON</vt:lpstr>
      <vt:lpstr>To roll a 6 faced dice, click on the “Roll Dice” button </vt:lpstr>
      <vt:lpstr>THE NUMBER GENERATES AT THE BOTTOM OF THE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Justina Bosco</dc:creator>
  <cp:lastModifiedBy>Justina Bosco</cp:lastModifiedBy>
  <cp:revision>1</cp:revision>
  <dcterms:created xsi:type="dcterms:W3CDTF">2025-10-23T00:19:36Z</dcterms:created>
  <dcterms:modified xsi:type="dcterms:W3CDTF">2025-10-23T00:25:48Z</dcterms:modified>
</cp:coreProperties>
</file>