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D623B-6491-6F02-E2BA-BA8B0284D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ACA45-EE66-BEFD-F607-9AC8EF3D6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3C748-207A-D177-2BEE-1B806BB4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40D2A1-B651-02A5-54B2-FCA19CDD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73D2-12F2-B570-4EBF-37C4D8B7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01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D6E33-EEFC-F46E-47F0-4DF02520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2A3EFA-26E8-1C3B-2F58-FC0E7F7C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72983-A38E-03C9-5993-0164A037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7987F8-3458-0E33-B0D9-350CAB78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037A2-8044-74FA-C481-98192113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209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DE94FA-8AEB-55FF-7D87-C21153A73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2A1C19-3C4F-A3F1-E3A3-4A86764D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9F6E4-91FC-8503-78D2-1ECB645F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4F9425-5999-C84C-B8FA-82B5DFB8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2E3BA-A9FE-6232-9E17-8306B727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08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AB8AD-D564-F49A-4DAC-EFB3563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2BCC7-EE0B-DA6C-3C0C-EAF5E218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FFA8E-6732-ABA3-E579-FDC1FD25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9A038-EDBC-5F47-3EB8-E3180188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AC86C-E5BF-7562-61C9-9CDDB001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452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DEAD9-F97C-7647-33D7-A560FC2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796039-FC80-D412-3866-43B01465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32C9A-26B7-5082-BB93-8BEE28AD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10545-B6FF-586F-872D-1B5A952F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23735-DA43-7A47-AB07-BB6B5E43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867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F413F-1AC3-6723-7886-1EFEDABE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29CEE-2269-28AE-7977-D0CBBA5C7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22C03-D49F-7F8A-F7DA-CE8E30658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2306EF-CB02-2A91-12E9-08F4D033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DBB0A2-F4F6-6D21-3ACD-14E59140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A2701-8CDB-5CFA-B284-15529650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09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B4C2E-14CF-2BC2-99A0-827CD15A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F76242-7B63-EC6F-C122-D08CD008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7AAF89-BBA2-04DD-9987-F9ACE74D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6A43F7-347C-4464-5887-8206A45C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103401-F9CE-BB11-FEFD-A3C8BB83C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87B0B1-75BC-E3BF-D13E-BA23327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97D23F-E8E3-F6E3-022F-4491FD9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936447-4C78-E475-F6EF-FD625728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609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80222-8713-1ABF-B4CE-05A53160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935869-A753-61A7-7ED0-CFB8321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13F93F-975A-D6C1-5479-3A9C03AA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4DCCE9-DD19-DDA2-3048-A8BA37D3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5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33C0D3-AD05-4176-3A50-4919BFFC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EA96F1-BCFA-BFBB-4426-1CD2236C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4AD267-0CAC-E4B3-6A62-3F64B496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857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A6608-4F08-0231-9F52-36DE29EC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946FA-54D6-8FE9-6F3F-4069CA85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DE81AE-1227-CD9F-CC71-E76DBDFA9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26D6A-B6CF-120B-DD98-54C5D8EA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200B8-E984-A866-7428-1263489D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1FC18-72A4-9F9D-9AA2-95A58ED0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55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C9759-BA55-4813-E962-D6C2DD8F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8A3040-A8CE-AF21-B5E7-89270B2AB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76AD70-02DA-A188-C58B-EF8989D0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58B016-7FEF-3E8C-281A-F8F1A10D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47530E-0C3E-3F4F-295C-E49EA20D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50E8C-8387-431D-2E98-74881720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98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383E7D-9CC4-844F-6914-BE81142B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F83D93-1353-60B9-35B3-B5067EC6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5C3B5-9156-F4D6-96B6-E7D062E0A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752E-CE7F-44E9-8B45-81BBCF8CFF5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23A356-2332-766F-B745-530E8D1EA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E3103-1B57-CD2B-48E8-999288113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DD27-FEAD-41F5-9974-6EAF803BD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507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3C35F-7682-C62E-A22F-537EC63C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espero de la pagina de Regia?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686D3-C546-36C6-6447-34EF6CB5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 principio, simpleza: la pagina debe ser solo una, con la posibilidad de </a:t>
            </a:r>
            <a:r>
              <a:rPr lang="es-AR" dirty="0" err="1"/>
              <a:t>scrollear</a:t>
            </a:r>
            <a:r>
              <a:rPr lang="es-AR" dirty="0"/>
              <a:t> entre secciones (a las que también se puede acceder desde el menú)</a:t>
            </a:r>
          </a:p>
          <a:p>
            <a:r>
              <a:rPr lang="es-AR" dirty="0"/>
              <a:t>Debe respetar el diferencial cromático de Regia: a diferencia de otras web de estética, aquí usamos colores vivos, fuertes, logos </a:t>
            </a:r>
            <a:r>
              <a:rPr lang="es-AR" dirty="0" err="1"/>
              <a:t>tradi</a:t>
            </a:r>
            <a:r>
              <a:rPr lang="es-AR" dirty="0"/>
              <a:t>/pop, formas asimétricas, etc. Eso se debe representar en la web</a:t>
            </a:r>
          </a:p>
          <a:p>
            <a:r>
              <a:rPr lang="es-AR" dirty="0"/>
              <a:t>Finalmente, el objeto por el cual construimos la web: para hacer campañas publicitarias. Si existe tensión entre el diseño y la optimización para buscadores, priorizaremos esto último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99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199D4-BC1C-D528-517C-201F27AE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Tu próximo turno (optativo)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6B215-9518-5492-E88E-FE80B8C9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Link a WhatsApp</a:t>
            </a:r>
          </a:p>
          <a:p>
            <a:r>
              <a:rPr lang="es-AR" dirty="0"/>
              <a:t>Aclaración sobre la seña del servicio (texto)</a:t>
            </a:r>
          </a:p>
        </p:txBody>
      </p:sp>
    </p:spTree>
    <p:extLst>
      <p:ext uri="{BB962C8B-B14F-4D97-AF65-F5344CB8AC3E}">
        <p14:creationId xmlns:p14="http://schemas.microsoft.com/office/powerpoint/2010/main" val="91885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C18B0-C94B-BB9D-5B1F-B3BAABB8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Contactame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DB187-0532-4540-C580-25F24228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Link a </a:t>
            </a:r>
            <a:r>
              <a:rPr lang="es-AR" dirty="0" err="1"/>
              <a:t>Whatsapp</a:t>
            </a:r>
            <a:r>
              <a:rPr lang="es-AR" dirty="0"/>
              <a:t> </a:t>
            </a:r>
          </a:p>
          <a:p>
            <a:r>
              <a:rPr lang="es-AR" dirty="0"/>
              <a:t>Formulario de mensaje </a:t>
            </a:r>
          </a:p>
        </p:txBody>
      </p:sp>
    </p:spTree>
    <p:extLst>
      <p:ext uri="{BB962C8B-B14F-4D97-AF65-F5344CB8AC3E}">
        <p14:creationId xmlns:p14="http://schemas.microsoft.com/office/powerpoint/2010/main" val="285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3500-C7A4-EB6A-2739-2ECAC4C9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Maquetado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C36CA-CE56-22CE-BCA2-6F6D2BAB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La pagina debe tener la siguiente estructura, de arriba hacia abajo</a:t>
            </a:r>
          </a:p>
          <a:p>
            <a:pPr lvl="1"/>
            <a:r>
              <a:rPr lang="es-AR" dirty="0"/>
              <a:t>Menú</a:t>
            </a:r>
          </a:p>
          <a:p>
            <a:pPr lvl="1"/>
            <a:r>
              <a:rPr lang="es-AR" dirty="0"/>
              <a:t>Carrusel de bienvenida</a:t>
            </a:r>
          </a:p>
          <a:p>
            <a:pPr lvl="1"/>
            <a:r>
              <a:rPr lang="es-AR" dirty="0"/>
              <a:t>Sobre mí (Regia es una sola persona, no usamos el nosotras, también como diferenciador)</a:t>
            </a:r>
          </a:p>
          <a:p>
            <a:pPr lvl="1"/>
            <a:r>
              <a:rPr lang="es-AR" dirty="0"/>
              <a:t>Mis servicios</a:t>
            </a:r>
          </a:p>
          <a:p>
            <a:pPr lvl="1"/>
            <a:r>
              <a:rPr lang="es-AR" dirty="0"/>
              <a:t>Mis trabajos</a:t>
            </a:r>
          </a:p>
          <a:p>
            <a:pPr lvl="1"/>
            <a:r>
              <a:rPr lang="es-AR" dirty="0"/>
              <a:t>Mi espacio</a:t>
            </a:r>
          </a:p>
          <a:p>
            <a:pPr lvl="1"/>
            <a:r>
              <a:rPr lang="es-AR" dirty="0"/>
              <a:t>Mis </a:t>
            </a:r>
            <a:r>
              <a:rPr lang="es-AR" dirty="0" err="1"/>
              <a:t>Playlist</a:t>
            </a:r>
            <a:endParaRPr lang="es-AR" dirty="0"/>
          </a:p>
          <a:p>
            <a:pPr lvl="1"/>
            <a:r>
              <a:rPr lang="es-AR" dirty="0"/>
              <a:t>Tu próximo turno</a:t>
            </a:r>
          </a:p>
          <a:p>
            <a:pPr lvl="1"/>
            <a:r>
              <a:rPr lang="es-AR" dirty="0"/>
              <a:t>Contáctame</a:t>
            </a:r>
          </a:p>
        </p:txBody>
      </p:sp>
    </p:spTree>
    <p:extLst>
      <p:ext uri="{BB962C8B-B14F-4D97-AF65-F5344CB8AC3E}">
        <p14:creationId xmlns:p14="http://schemas.microsoft.com/office/powerpoint/2010/main" val="36390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28624-E58B-6A48-34EC-82EC1E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Menú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BF44DD-29CC-C1A3-7A28-BE285E4E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menú en encabezado debe estar integrado a los logos / links de Facebook, Instagram, Spotify, Google </a:t>
            </a:r>
            <a:r>
              <a:rPr lang="es-AR" dirty="0" err="1"/>
              <a:t>Maps</a:t>
            </a:r>
            <a:r>
              <a:rPr lang="es-AR" dirty="0"/>
              <a:t> &amp; WhatsApp</a:t>
            </a:r>
          </a:p>
          <a:p>
            <a:r>
              <a:rPr lang="es-AR" dirty="0"/>
              <a:t>Debe ocupar todo el espacio</a:t>
            </a:r>
          </a:p>
          <a:p>
            <a:r>
              <a:rPr lang="es-AR" dirty="0"/>
              <a:t>No tiene menú desplegable en ninguna de las opciones (la acción es llevarte hacia abajo)</a:t>
            </a:r>
          </a:p>
          <a:p>
            <a:r>
              <a:rPr lang="es-AR" dirty="0"/>
              <a:t>Debe estar integrada cromáticamente al Carrusel de Bienvenida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290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3D3A3-7553-4FF2-ABBE-BC9606E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Carrusel de Bienvenida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F7550-28EE-F627-1361-223575E0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3 Fotos, en alta definición, con algo de transparencia, que reflejen el valor de la marca</a:t>
            </a:r>
          </a:p>
          <a:p>
            <a:pPr lvl="1"/>
            <a:r>
              <a:rPr lang="es-AR" dirty="0"/>
              <a:t>La primera incluye el logo de Regia y la descripción de “</a:t>
            </a:r>
            <a:r>
              <a:rPr lang="es-AR" dirty="0" err="1"/>
              <a:t>Permanent</a:t>
            </a:r>
            <a:r>
              <a:rPr lang="es-AR" dirty="0"/>
              <a:t> </a:t>
            </a:r>
            <a:r>
              <a:rPr lang="es-AR" dirty="0" err="1"/>
              <a:t>Makeup</a:t>
            </a:r>
            <a:r>
              <a:rPr lang="es-AR" dirty="0"/>
              <a:t>”</a:t>
            </a:r>
          </a:p>
          <a:p>
            <a:pPr lvl="1"/>
            <a:r>
              <a:rPr lang="es-AR" dirty="0"/>
              <a:t>La segunda, incluye la palabra “Hermosa”</a:t>
            </a:r>
          </a:p>
          <a:p>
            <a:pPr lvl="1"/>
            <a:r>
              <a:rPr lang="es-AR" dirty="0"/>
              <a:t>La tercera, incluye las palabras “Todos los días”</a:t>
            </a:r>
          </a:p>
          <a:p>
            <a:pPr lvl="1"/>
            <a:endParaRPr lang="es-AR" dirty="0"/>
          </a:p>
          <a:p>
            <a:r>
              <a:rPr lang="es-AR" dirty="0"/>
              <a:t>Funciona en modo Carrusel, y las fotos deberían combinar imágenes del estudio, los trabajos y eventualmente,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9126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626E2-677E-2293-C444-0120C854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Sobre Mí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58AC36-B60D-1DEA-71C6-32B9C5DF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 mas importante, en este punto, que los servicios.  Necesitamos transmitir la posibilidad de un servicio personalizado que solo depende de la experta, que no se deriva a nadie</a:t>
            </a:r>
          </a:p>
          <a:p>
            <a:r>
              <a:rPr lang="es-AR" dirty="0"/>
              <a:t>La foto de Maru debe ser original y donde mas se tiene que usar la estética y los recursos gráficos de Regia. Regia es Maru</a:t>
            </a:r>
          </a:p>
        </p:txBody>
      </p:sp>
    </p:spTree>
    <p:extLst>
      <p:ext uri="{BB962C8B-B14F-4D97-AF65-F5344CB8AC3E}">
        <p14:creationId xmlns:p14="http://schemas.microsoft.com/office/powerpoint/2010/main" val="3087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83CAF-5F0D-A039-0081-2D8236B1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Mis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694C5-D468-B3B0-BAA3-37DB5710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Disponer de una cuadricula de 6 casilleros (En su versión de escritorio, que ocupen toda la pantalla. En su versión móvil, una debajo de la otra)</a:t>
            </a:r>
          </a:p>
          <a:p>
            <a:pPr lvl="1"/>
            <a:r>
              <a:rPr lang="es-AR" dirty="0"/>
              <a:t>Tendrán una foto como elemento central. Al pasar el mouse o cliquear sobre la foto, se da vuelta la foto o se aparece el texto, con el nombre del servicio y una breve descripción. </a:t>
            </a:r>
          </a:p>
          <a:p>
            <a:pPr lvl="1"/>
            <a:r>
              <a:rPr lang="es-AR" dirty="0"/>
              <a:t>Aparece en cada servicio un boto de “+ </a:t>
            </a:r>
            <a:r>
              <a:rPr lang="es-AR" dirty="0" err="1"/>
              <a:t>Info</a:t>
            </a:r>
            <a:r>
              <a:rPr lang="es-AR" dirty="0"/>
              <a:t>” que automáticamente te abre el WhatsApp con un texto </a:t>
            </a:r>
            <a:r>
              <a:rPr lang="es-AR" dirty="0" err="1"/>
              <a:t>pre-cargado</a:t>
            </a:r>
            <a:r>
              <a:rPr lang="es-AR" dirty="0"/>
              <a:t> que hace referencia al servicio “Hola, quiero mas </a:t>
            </a:r>
            <a:r>
              <a:rPr lang="es-AR" dirty="0" err="1"/>
              <a:t>info</a:t>
            </a:r>
            <a:r>
              <a:rPr lang="es-AR" dirty="0"/>
              <a:t> sobre </a:t>
            </a:r>
            <a:r>
              <a:rPr lang="es-AR" dirty="0" err="1"/>
              <a:t>MicroShading</a:t>
            </a:r>
            <a:r>
              <a:rPr lang="es-AR" dirty="0"/>
              <a:t>”</a:t>
            </a:r>
          </a:p>
          <a:p>
            <a:pPr lvl="1"/>
            <a:r>
              <a:rPr lang="es-AR" dirty="0"/>
              <a:t>Los servicios serán 6 (en orden de aparición):</a:t>
            </a:r>
          </a:p>
          <a:p>
            <a:pPr lvl="2"/>
            <a:r>
              <a:rPr lang="es-AR" dirty="0" err="1"/>
              <a:t>Microblading</a:t>
            </a:r>
            <a:r>
              <a:rPr lang="es-AR" dirty="0"/>
              <a:t>, </a:t>
            </a:r>
            <a:r>
              <a:rPr lang="es-AR" dirty="0" err="1"/>
              <a:t>Microshading</a:t>
            </a:r>
            <a:r>
              <a:rPr lang="es-AR" dirty="0"/>
              <a:t>, Diseño y perfilado, </a:t>
            </a:r>
            <a:r>
              <a:rPr lang="es-AR" dirty="0" err="1"/>
              <a:t>Lipblush</a:t>
            </a:r>
            <a:r>
              <a:rPr lang="es-AR" dirty="0"/>
              <a:t>, </a:t>
            </a:r>
            <a:r>
              <a:rPr lang="es-AR" dirty="0" err="1"/>
              <a:t>Lashline</a:t>
            </a:r>
            <a:r>
              <a:rPr lang="es-AR" dirty="0"/>
              <a:t>, </a:t>
            </a:r>
            <a:r>
              <a:rPr lang="es-AR" dirty="0" err="1"/>
              <a:t>Tattos</a:t>
            </a:r>
            <a:r>
              <a:rPr lang="es-A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39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DEC1-0023-127D-EBF3-19DEB2C4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Mis Trabajos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9D5C9-5BC7-A5A0-AEF7-7500ADC4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Simplemente agregar el </a:t>
            </a:r>
            <a:r>
              <a:rPr lang="es-AR" dirty="0" err="1"/>
              <a:t>plug</a:t>
            </a:r>
            <a:r>
              <a:rPr lang="es-AR" dirty="0"/>
              <a:t>-in de Instagram</a:t>
            </a:r>
          </a:p>
        </p:txBody>
      </p:sp>
    </p:spTree>
    <p:extLst>
      <p:ext uri="{BB962C8B-B14F-4D97-AF65-F5344CB8AC3E}">
        <p14:creationId xmlns:p14="http://schemas.microsoft.com/office/powerpoint/2010/main" val="412662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FD814-9081-076D-2F5D-24C53C44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 espacio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50BF8-6D65-3A09-3963-0AC49A2F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Fotos del estudio</a:t>
            </a:r>
          </a:p>
          <a:p>
            <a:r>
              <a:rPr lang="es-AR" dirty="0"/>
              <a:t>Mapa con pin de ubicación </a:t>
            </a:r>
          </a:p>
          <a:p>
            <a:r>
              <a:rPr lang="es-AR" dirty="0"/>
              <a:t>Link a Google </a:t>
            </a:r>
            <a:r>
              <a:rPr lang="es-AR" dirty="0" err="1"/>
              <a:t>Maps</a:t>
            </a:r>
            <a:r>
              <a:rPr lang="es-AR" dirty="0"/>
              <a:t> que mencione, “</a:t>
            </a:r>
            <a:r>
              <a:rPr lang="es-AR" dirty="0" err="1"/>
              <a:t>mirá</a:t>
            </a:r>
            <a:r>
              <a:rPr lang="es-AR" dirty="0"/>
              <a:t> lo que dicen mis clientas”</a:t>
            </a:r>
          </a:p>
          <a:p>
            <a:r>
              <a:rPr lang="es-AR" dirty="0"/>
              <a:t>Posibilidad de agregar el lugar desde </a:t>
            </a:r>
            <a:r>
              <a:rPr lang="es-AR" dirty="0" err="1"/>
              <a:t>Waze</a:t>
            </a:r>
            <a:r>
              <a:rPr lang="es-AR" dirty="0"/>
              <a:t> o </a:t>
            </a:r>
            <a:r>
              <a:rPr lang="es-AR" dirty="0" err="1"/>
              <a:t>Maps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50705-E451-2E79-0D54-2E65F79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Mis </a:t>
            </a:r>
            <a:r>
              <a:rPr lang="es-AR" dirty="0" err="1"/>
              <a:t>Playlist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898654-E77C-EE32-2497-B8AB39D7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Verificar si es posible usar </a:t>
            </a:r>
            <a:r>
              <a:rPr lang="es-AR" dirty="0" err="1"/>
              <a:t>plug-ins</a:t>
            </a:r>
            <a:r>
              <a:rPr lang="es-AR" dirty="0"/>
              <a:t> con Spotify </a:t>
            </a:r>
          </a:p>
          <a:p>
            <a:r>
              <a:rPr lang="es-AR" dirty="0"/>
              <a:t>Como alternativa, algunos logos con los recursos gráficos y el link a las diferentes </a:t>
            </a:r>
            <a:r>
              <a:rPr lang="es-AR" dirty="0" err="1"/>
              <a:t>playlist</a:t>
            </a:r>
            <a:r>
              <a:rPr lang="es-AR" dirty="0"/>
              <a:t> de Spotify</a:t>
            </a:r>
          </a:p>
        </p:txBody>
      </p:sp>
    </p:spTree>
    <p:extLst>
      <p:ext uri="{BB962C8B-B14F-4D97-AF65-F5344CB8AC3E}">
        <p14:creationId xmlns:p14="http://schemas.microsoft.com/office/powerpoint/2010/main" val="3590018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575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¿Qué espero de la pagina de Regia?</vt:lpstr>
      <vt:lpstr>Maquetado</vt:lpstr>
      <vt:lpstr>Menú</vt:lpstr>
      <vt:lpstr>Carrusel de Bienvenida</vt:lpstr>
      <vt:lpstr>Sobre Mí</vt:lpstr>
      <vt:lpstr>Mis Servicios</vt:lpstr>
      <vt:lpstr>Mis Trabajos</vt:lpstr>
      <vt:lpstr>Mi espacio</vt:lpstr>
      <vt:lpstr>Mis Playlist</vt:lpstr>
      <vt:lpstr>Tu próximo turno (optativo)</vt:lpstr>
      <vt:lpstr>Contactame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espero de la pagina de Regia?</dc:title>
  <dc:creator>Matias Chahin</dc:creator>
  <cp:lastModifiedBy>Matias Chahin</cp:lastModifiedBy>
  <cp:revision>1</cp:revision>
  <dcterms:created xsi:type="dcterms:W3CDTF">2023-03-09T13:57:04Z</dcterms:created>
  <dcterms:modified xsi:type="dcterms:W3CDTF">2023-03-09T14:23:34Z</dcterms:modified>
</cp:coreProperties>
</file>