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31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1E1E1E"/>
    <a:srgbClr val="414141"/>
    <a:srgbClr val="909090"/>
    <a:srgbClr val="767676"/>
    <a:srgbClr val="6D6D6D"/>
    <a:srgbClr val="BDBDBD"/>
    <a:srgbClr val="D0D0D0"/>
    <a:srgbClr val="B1B1B1"/>
    <a:srgbClr val="DFDFDF"/>
    <a:srgbClr val="DADA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09" autoAdjust="0"/>
    <p:restoredTop sz="94604" autoAdjust="0"/>
  </p:normalViewPr>
  <p:slideViewPr>
    <p:cSldViewPr snapToGrid="0" snapToObjects="1">
      <p:cViewPr>
        <p:scale>
          <a:sx n="150" d="100"/>
          <a:sy n="150" d="100"/>
        </p:scale>
        <p:origin x="-392" y="-88"/>
      </p:cViewPr>
      <p:guideLst>
        <p:guide orient="horz" pos="215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7992-AC73-0F40-947E-82D8A23C02F8}" type="datetimeFigureOut">
              <a:rPr lang="en-US" smtClean="0"/>
              <a:pPr/>
              <a:t>7/22/12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1D25-9CDC-424F-90D9-21F08922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7992-AC73-0F40-947E-82D8A23C02F8}" type="datetimeFigureOut">
              <a:rPr lang="en-US" smtClean="0"/>
              <a:pPr/>
              <a:t>7/22/12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1D25-9CDC-424F-90D9-21F08922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7992-AC73-0F40-947E-82D8A23C02F8}" type="datetimeFigureOut">
              <a:rPr lang="en-US" smtClean="0"/>
              <a:pPr/>
              <a:t>7/22/12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1D25-9CDC-424F-90D9-21F08922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7992-AC73-0F40-947E-82D8A23C02F8}" type="datetimeFigureOut">
              <a:rPr lang="en-US" smtClean="0"/>
              <a:pPr/>
              <a:t>7/22/12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1D25-9CDC-424F-90D9-21F08922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7992-AC73-0F40-947E-82D8A23C02F8}" type="datetimeFigureOut">
              <a:rPr lang="en-US" smtClean="0"/>
              <a:pPr/>
              <a:t>7/22/12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1D25-9CDC-424F-90D9-21F08922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7992-AC73-0F40-947E-82D8A23C02F8}" type="datetimeFigureOut">
              <a:rPr lang="en-US" smtClean="0"/>
              <a:pPr/>
              <a:t>7/22/12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1D25-9CDC-424F-90D9-21F08922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7992-AC73-0F40-947E-82D8A23C02F8}" type="datetimeFigureOut">
              <a:rPr lang="en-US" smtClean="0"/>
              <a:pPr/>
              <a:t>7/22/12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1D25-9CDC-424F-90D9-21F08922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7992-AC73-0F40-947E-82D8A23C02F8}" type="datetimeFigureOut">
              <a:rPr lang="en-US" smtClean="0"/>
              <a:pPr/>
              <a:t>7/22/12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1D25-9CDC-424F-90D9-21F08922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7992-AC73-0F40-947E-82D8A23C02F8}" type="datetimeFigureOut">
              <a:rPr lang="en-US" smtClean="0"/>
              <a:pPr/>
              <a:t>7/22/12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1D25-9CDC-424F-90D9-21F08922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7992-AC73-0F40-947E-82D8A23C02F8}" type="datetimeFigureOut">
              <a:rPr lang="en-US" smtClean="0"/>
              <a:pPr/>
              <a:t>7/22/12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1D25-9CDC-424F-90D9-21F08922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7992-AC73-0F40-947E-82D8A23C02F8}" type="datetimeFigureOut">
              <a:rPr lang="en-US" smtClean="0"/>
              <a:pPr/>
              <a:t>7/22/12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1D25-9CDC-424F-90D9-21F08922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87992-AC73-0F40-947E-82D8A23C02F8}" type="datetimeFigureOut">
              <a:rPr lang="en-US" smtClean="0"/>
              <a:pPr/>
              <a:t>7/22/12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A1D25-9CDC-424F-90D9-21F0892256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file://localhost/jen/BDG/BizGraphics/Graphics/6_9/%E2%80%A2PNGS/IMG_0014sm.png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42"/>
          <p:cNvSpPr>
            <a:spLocks noChangeArrowheads="1"/>
          </p:cNvSpPr>
          <p:nvPr/>
        </p:nvSpPr>
        <p:spPr bwMode="auto">
          <a:xfrm>
            <a:off x="3117149" y="1175118"/>
            <a:ext cx="4359119" cy="4682213"/>
          </a:xfrm>
          <a:prstGeom prst="roundRect">
            <a:avLst>
              <a:gd name="adj" fmla="val 1573"/>
            </a:avLst>
          </a:prstGeom>
          <a:gradFill flip="none" rotWithShape="1"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lIns="0" tIns="36576" rIns="27432" bIns="36576" anchor="b" anchorCtr="1"/>
          <a:lstStyle/>
          <a:p>
            <a:pPr marL="111125" indent="-111125" algn="ctr">
              <a:lnSpc>
                <a:spcPct val="85000"/>
              </a:lnSpc>
            </a:pPr>
            <a:r>
              <a:rPr lang="en-US" sz="1400" dirty="0" smtClean="0">
                <a:solidFill>
                  <a:srgbClr val="595959"/>
                </a:solidFill>
                <a:latin typeface="Arial Narrow" pitchFamily="112" charset="0"/>
              </a:rPr>
              <a:t>(Project Manager)</a:t>
            </a:r>
          </a:p>
          <a:p>
            <a:pPr marL="111125" indent="-111125" algn="ctr">
              <a:lnSpc>
                <a:spcPct val="85000"/>
              </a:lnSpc>
            </a:pPr>
            <a:r>
              <a:rPr lang="en-US" dirty="0" smtClean="0">
                <a:solidFill>
                  <a:srgbClr val="595959"/>
                </a:solidFill>
                <a:latin typeface="Arial Narrow" pitchFamily="112" charset="0"/>
              </a:rPr>
              <a:t>SCRUM Master</a:t>
            </a:r>
          </a:p>
        </p:txBody>
      </p:sp>
      <p:sp>
        <p:nvSpPr>
          <p:cNvPr id="226" name="Rectangle 42"/>
          <p:cNvSpPr>
            <a:spLocks noChangeArrowheads="1"/>
          </p:cNvSpPr>
          <p:nvPr/>
        </p:nvSpPr>
        <p:spPr bwMode="auto">
          <a:xfrm>
            <a:off x="205520" y="1679496"/>
            <a:ext cx="2791680" cy="2570863"/>
          </a:xfrm>
          <a:prstGeom prst="roundRect">
            <a:avLst>
              <a:gd name="adj" fmla="val 2154"/>
            </a:avLst>
          </a:prstGeom>
          <a:gradFill flip="none" rotWithShape="1"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9525">
            <a:noFill/>
            <a:miter lim="800000"/>
            <a:headEnd/>
            <a:tailEnd/>
          </a:ln>
        </p:spPr>
        <p:txBody>
          <a:bodyPr lIns="0" tIns="36576" rIns="27432" bIns="36576" anchor="b" anchorCtr="1"/>
          <a:lstStyle/>
          <a:p>
            <a:pPr marL="111125" indent="-111125" algn="ctr">
              <a:lnSpc>
                <a:spcPct val="85000"/>
              </a:lnSpc>
            </a:pPr>
            <a:endParaRPr lang="en-US" dirty="0" smtClean="0">
              <a:solidFill>
                <a:srgbClr val="595959"/>
              </a:solidFill>
              <a:latin typeface="Arial Narrow" pitchFamily="112" charset="0"/>
            </a:endParaRPr>
          </a:p>
          <a:p>
            <a:pPr marL="111125" indent="-111125" algn="ctr">
              <a:lnSpc>
                <a:spcPct val="85000"/>
              </a:lnSpc>
            </a:pPr>
            <a:r>
              <a:rPr lang="en-US" sz="1400" dirty="0" smtClean="0">
                <a:solidFill>
                  <a:srgbClr val="595959"/>
                </a:solidFill>
                <a:latin typeface="Arial Narrow" pitchFamily="112" charset="0"/>
              </a:rPr>
              <a:t>(Helps Select Best Features)</a:t>
            </a:r>
          </a:p>
          <a:p>
            <a:pPr marL="111125" indent="-111125" algn="ctr">
              <a:lnSpc>
                <a:spcPct val="85000"/>
              </a:lnSpc>
            </a:pPr>
            <a:r>
              <a:rPr lang="en-US" dirty="0" smtClean="0">
                <a:solidFill>
                  <a:srgbClr val="595959"/>
                </a:solidFill>
                <a:latin typeface="Arial Narrow" pitchFamily="112" charset="0"/>
              </a:rPr>
              <a:t>Product Owner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3225800" y="3601422"/>
            <a:ext cx="4180338" cy="199452"/>
          </a:xfrm>
          <a:prstGeom prst="roundRect">
            <a:avLst>
              <a:gd name="adj" fmla="val 10460"/>
            </a:avLst>
          </a:prstGeom>
          <a:solidFill>
            <a:srgbClr val="DADADA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dirty="0" err="1" smtClean="0">
                <a:solidFill>
                  <a:srgbClr val="595959"/>
                </a:solidFill>
                <a:latin typeface="Arial Narrow"/>
                <a:cs typeface="Arial Narrow"/>
              </a:rPr>
              <a:t>SMEs</a:t>
            </a:r>
            <a:r>
              <a:rPr lang="en-US" sz="1400" dirty="0" smtClean="0">
                <a:solidFill>
                  <a:srgbClr val="595959"/>
                </a:solidFill>
                <a:latin typeface="Arial Narrow"/>
                <a:cs typeface="Arial Narrow"/>
              </a:rPr>
              <a:t> (Estimate Time, Execute Sprints, and Test SW)</a:t>
            </a:r>
          </a:p>
        </p:txBody>
      </p:sp>
      <p:grpSp>
        <p:nvGrpSpPr>
          <p:cNvPr id="2" name="Group 227"/>
          <p:cNvGrpSpPr/>
          <p:nvPr/>
        </p:nvGrpSpPr>
        <p:grpSpPr>
          <a:xfrm>
            <a:off x="3175000" y="3423622"/>
            <a:ext cx="364309" cy="567808"/>
            <a:chOff x="3149600" y="3937000"/>
            <a:chExt cx="364309" cy="567808"/>
          </a:xfrm>
        </p:grpSpPr>
        <p:pic>
          <p:nvPicPr>
            <p:cNvPr id="229" name="Picture 228" descr="Photo_0164_sm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9600" y="3962400"/>
              <a:ext cx="191198" cy="542408"/>
            </a:xfrm>
            <a:prstGeom prst="rect">
              <a:avLst/>
            </a:prstGeom>
          </p:spPr>
        </p:pic>
        <p:pic>
          <p:nvPicPr>
            <p:cNvPr id="230" name="Picture 229" descr="Photo_0164_sm.png"/>
            <p:cNvPicPr>
              <a:picLocks noChangeAspect="1"/>
            </p:cNvPicPr>
            <p:nvPr/>
          </p:nvPicPr>
          <p:blipFill>
            <a:blip r:embed="rId2">
              <a:alphaModFix amt="53000"/>
            </a:blip>
            <a:stretch>
              <a:fillRect/>
            </a:stretch>
          </p:blipFill>
          <p:spPr>
            <a:xfrm>
              <a:off x="3250691" y="3937000"/>
              <a:ext cx="161162" cy="457200"/>
            </a:xfrm>
            <a:prstGeom prst="rect">
              <a:avLst/>
            </a:prstGeom>
          </p:spPr>
        </p:pic>
        <p:pic>
          <p:nvPicPr>
            <p:cNvPr id="231" name="Picture 230" descr="Photo_0164_sm.png"/>
            <p:cNvPicPr>
              <a:picLocks noChangeAspect="1"/>
            </p:cNvPicPr>
            <p:nvPr/>
          </p:nvPicPr>
          <p:blipFill>
            <a:blip r:embed="rId2">
              <a:alphaModFix amt="76000"/>
            </a:blip>
            <a:stretch>
              <a:fillRect/>
            </a:stretch>
          </p:blipFill>
          <p:spPr>
            <a:xfrm>
              <a:off x="3346291" y="3962401"/>
              <a:ext cx="167618" cy="475512"/>
            </a:xfrm>
            <a:prstGeom prst="rect">
              <a:avLst/>
            </a:prstGeom>
          </p:spPr>
        </p:pic>
      </p:grpSp>
      <p:sp>
        <p:nvSpPr>
          <p:cNvPr id="251" name="TextBox 250"/>
          <p:cNvSpPr txBox="1"/>
          <p:nvPr/>
        </p:nvSpPr>
        <p:spPr>
          <a:xfrm>
            <a:off x="1676400" y="6427113"/>
            <a:ext cx="579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2B2B2"/>
                </a:solidFill>
                <a:latin typeface="Arial"/>
                <a:cs typeface="Arial"/>
              </a:rPr>
              <a:t>When scaling, group all elements to be scaled. Scale as needed. Use the “Increase Font Size,” “Decrease Font Size” buttons or manually change the font size for the editable text.</a:t>
            </a:r>
            <a:endParaRPr lang="en-US" sz="1100" dirty="0">
              <a:solidFill>
                <a:srgbClr val="B2B2B2"/>
              </a:solidFill>
              <a:latin typeface="Arial"/>
              <a:cs typeface="Arial"/>
            </a:endParaRPr>
          </a:p>
        </p:txBody>
      </p:sp>
      <p:sp>
        <p:nvSpPr>
          <p:cNvPr id="9" name="Rectangle 64"/>
          <p:cNvSpPr>
            <a:spLocks noChangeArrowheads="1"/>
          </p:cNvSpPr>
          <p:nvPr/>
        </p:nvSpPr>
        <p:spPr bwMode="auto">
          <a:xfrm>
            <a:off x="264389" y="2195087"/>
            <a:ext cx="1158012" cy="1172236"/>
          </a:xfrm>
          <a:prstGeom prst="rect">
            <a:avLst/>
          </a:prstGeom>
          <a:solidFill>
            <a:srgbClr val="7F7F7F"/>
          </a:solidFill>
          <a:ln w="9525">
            <a:solidFill>
              <a:srgbClr val="3F3F3F"/>
            </a:solidFill>
            <a:miter lim="800000"/>
            <a:headEnd/>
            <a:tailEnd/>
          </a:ln>
        </p:spPr>
        <p:txBody>
          <a:bodyPr lIns="45720" tIns="45720" rIns="27432" bIns="18288"/>
          <a:lstStyle/>
          <a:p>
            <a:pPr marL="111125" indent="-111125">
              <a:lnSpc>
                <a:spcPct val="85000"/>
              </a:lnSpc>
              <a:spcBef>
                <a:spcPts val="200"/>
              </a:spcBef>
              <a:buFontTx/>
              <a:buChar char="•"/>
            </a:pPr>
            <a:r>
              <a:rPr lang="en-US" sz="1400" dirty="0" smtClean="0">
                <a:solidFill>
                  <a:srgbClr val="FFFFFF"/>
                </a:solidFill>
                <a:latin typeface="Arial Narrow" pitchFamily="112" charset="0"/>
              </a:rPr>
              <a:t>Users</a:t>
            </a:r>
          </a:p>
          <a:p>
            <a:pPr marL="111125" indent="-111125">
              <a:lnSpc>
                <a:spcPct val="85000"/>
              </a:lnSpc>
              <a:spcBef>
                <a:spcPts val="200"/>
              </a:spcBef>
              <a:buFontTx/>
              <a:buChar char="•"/>
            </a:pPr>
            <a:r>
              <a:rPr lang="en-US" sz="1400" dirty="0" smtClean="0">
                <a:solidFill>
                  <a:srgbClr val="FFFFFF"/>
                </a:solidFill>
                <a:latin typeface="Arial Narrow" pitchFamily="112" charset="0"/>
              </a:rPr>
              <a:t>Customers</a:t>
            </a:r>
          </a:p>
          <a:p>
            <a:pPr marL="111125" indent="-111125">
              <a:lnSpc>
                <a:spcPct val="85000"/>
              </a:lnSpc>
              <a:spcBef>
                <a:spcPts val="200"/>
              </a:spcBef>
              <a:buFontTx/>
              <a:buChar char="•"/>
            </a:pPr>
            <a:r>
              <a:rPr lang="en-US" sz="1400" dirty="0" smtClean="0">
                <a:solidFill>
                  <a:srgbClr val="FFFFFF"/>
                </a:solidFill>
                <a:latin typeface="Arial Narrow" pitchFamily="112" charset="0"/>
              </a:rPr>
              <a:t>Executives</a:t>
            </a:r>
          </a:p>
          <a:p>
            <a:pPr marL="111125" indent="-111125">
              <a:lnSpc>
                <a:spcPct val="85000"/>
              </a:lnSpc>
              <a:spcBef>
                <a:spcPts val="200"/>
              </a:spcBef>
              <a:buFontTx/>
              <a:buChar char="•"/>
            </a:pPr>
            <a:r>
              <a:rPr lang="en-US" sz="1400" dirty="0" smtClean="0">
                <a:solidFill>
                  <a:srgbClr val="FFFFFF"/>
                </a:solidFill>
                <a:latin typeface="Arial Narrow" pitchFamily="112" charset="0"/>
              </a:rPr>
              <a:t>Developers</a:t>
            </a:r>
          </a:p>
          <a:p>
            <a:pPr marL="111125" indent="-111125">
              <a:lnSpc>
                <a:spcPct val="85000"/>
              </a:lnSpc>
              <a:spcBef>
                <a:spcPts val="200"/>
              </a:spcBef>
              <a:buFontTx/>
              <a:buChar char="•"/>
            </a:pPr>
            <a:r>
              <a:rPr lang="en-US" sz="1400" dirty="0" smtClean="0">
                <a:solidFill>
                  <a:srgbClr val="FFFFFF"/>
                </a:solidFill>
                <a:latin typeface="Arial Narrow" pitchFamily="112" charset="0"/>
              </a:rPr>
              <a:t>Testers</a:t>
            </a:r>
            <a:endParaRPr lang="en-US" sz="14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0" name="Rectangle 71"/>
          <p:cNvSpPr>
            <a:spLocks noChangeArrowheads="1"/>
          </p:cNvSpPr>
          <p:nvPr/>
        </p:nvSpPr>
        <p:spPr bwMode="auto">
          <a:xfrm>
            <a:off x="264389" y="1679496"/>
            <a:ext cx="1158012" cy="545410"/>
          </a:xfrm>
          <a:prstGeom prst="roundRect">
            <a:avLst>
              <a:gd name="adj" fmla="val 8962"/>
            </a:avLst>
          </a:prstGeom>
          <a:gradFill flip="none" rotWithShape="1">
            <a:gsLst>
              <a:gs pos="0">
                <a:srgbClr val="6B6B6B"/>
              </a:gs>
              <a:gs pos="100000">
                <a:srgbClr val="3F3F3F"/>
              </a:gs>
            </a:gsLst>
            <a:lin ang="5400000" scaled="0"/>
            <a:tileRect/>
          </a:gradFill>
          <a:ln w="9525">
            <a:solidFill>
              <a:srgbClr val="3F3F3F"/>
            </a:solidFill>
            <a:miter lim="800000"/>
            <a:headEnd/>
            <a:tailEnd/>
          </a:ln>
          <a:effectLst>
            <a:outerShdw blurRad="25400" dist="12700" dir="5400000" algn="tl" rotWithShape="0">
              <a:prstClr val="black">
                <a:alpha val="20000"/>
              </a:prstClr>
            </a:outerShdw>
          </a:effectLst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sz="1600" dirty="0" smtClean="0">
                <a:solidFill>
                  <a:srgbClr val="FFFFFF"/>
                </a:solidFill>
                <a:latin typeface="Arial Narrow" pitchFamily="112" charset="0"/>
              </a:rPr>
              <a:t>Requirements</a:t>
            </a: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26" name="Rectangle 64"/>
          <p:cNvSpPr>
            <a:spLocks noChangeArrowheads="1"/>
          </p:cNvSpPr>
          <p:nvPr/>
        </p:nvSpPr>
        <p:spPr bwMode="auto">
          <a:xfrm>
            <a:off x="1724407" y="2195087"/>
            <a:ext cx="1158012" cy="1172236"/>
          </a:xfrm>
          <a:prstGeom prst="rect">
            <a:avLst/>
          </a:prstGeom>
          <a:solidFill>
            <a:srgbClr val="7F7F7F"/>
          </a:solidFill>
          <a:ln w="9525">
            <a:solidFill>
              <a:srgbClr val="3F3F3F"/>
            </a:solidFill>
            <a:miter lim="800000"/>
            <a:headEnd/>
            <a:tailEnd/>
          </a:ln>
        </p:spPr>
        <p:txBody>
          <a:bodyPr lIns="45720" tIns="45720" rIns="27432" bIns="18288"/>
          <a:lstStyle/>
          <a:p>
            <a:pPr marL="111125" indent="-111125">
              <a:lnSpc>
                <a:spcPct val="85000"/>
              </a:lnSpc>
              <a:spcBef>
                <a:spcPts val="200"/>
              </a:spcBef>
              <a:buFontTx/>
              <a:buChar char="•"/>
            </a:pPr>
            <a:endParaRPr lang="en-US" sz="14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27" name="Rectangle 71"/>
          <p:cNvSpPr>
            <a:spLocks noChangeArrowheads="1"/>
          </p:cNvSpPr>
          <p:nvPr/>
        </p:nvSpPr>
        <p:spPr bwMode="auto">
          <a:xfrm>
            <a:off x="1724407" y="1679496"/>
            <a:ext cx="1158012" cy="545410"/>
          </a:xfrm>
          <a:prstGeom prst="roundRect">
            <a:avLst>
              <a:gd name="adj" fmla="val 8962"/>
            </a:avLst>
          </a:prstGeom>
          <a:gradFill flip="none" rotWithShape="1">
            <a:gsLst>
              <a:gs pos="0">
                <a:srgbClr val="6B6B6B"/>
              </a:gs>
              <a:gs pos="100000">
                <a:srgbClr val="3F3F3F"/>
              </a:gs>
            </a:gsLst>
            <a:lin ang="5400000" scaled="0"/>
            <a:tileRect/>
          </a:gradFill>
          <a:ln w="9525">
            <a:solidFill>
              <a:srgbClr val="3F3F3F"/>
            </a:solidFill>
            <a:miter lim="800000"/>
            <a:headEnd/>
            <a:tailEnd/>
          </a:ln>
          <a:effectLst>
            <a:outerShdw blurRad="25400" dist="12700" dir="5400000" algn="tl" rotWithShape="0">
              <a:prstClr val="black">
                <a:alpha val="20000"/>
              </a:prstClr>
            </a:outerShdw>
          </a:effectLst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sz="1600" dirty="0" smtClean="0">
                <a:solidFill>
                  <a:srgbClr val="FFFFFF"/>
                </a:solidFill>
                <a:latin typeface="Arial Narrow" pitchFamily="112" charset="0"/>
              </a:rPr>
              <a:t>Product Backlog</a:t>
            </a: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29" name="Rectangle 71"/>
          <p:cNvSpPr>
            <a:spLocks noChangeArrowheads="1"/>
          </p:cNvSpPr>
          <p:nvPr/>
        </p:nvSpPr>
        <p:spPr bwMode="auto">
          <a:xfrm>
            <a:off x="1800606" y="2614593"/>
            <a:ext cx="269014" cy="272705"/>
          </a:xfrm>
          <a:prstGeom prst="roundRect">
            <a:avLst>
              <a:gd name="adj" fmla="val 8962"/>
            </a:avLst>
          </a:prstGeom>
          <a:gradFill flip="none" rotWithShape="1">
            <a:gsLst>
              <a:gs pos="0">
                <a:srgbClr val="D9D9D9"/>
              </a:gs>
              <a:gs pos="100000">
                <a:srgbClr val="B1B1B1"/>
              </a:gs>
            </a:gsLst>
            <a:lin ang="5400000" scaled="0"/>
            <a:tileRect/>
          </a:gradFill>
          <a:ln w="9525">
            <a:solidFill>
              <a:srgbClr val="6B6B6B"/>
            </a:solidFill>
            <a:miter lim="800000"/>
            <a:headEnd/>
            <a:tailEnd/>
          </a:ln>
          <a:effectLst>
            <a:outerShdw blurRad="25400" dist="12700" dir="5400000" algn="tl" rotWithShape="0">
              <a:prstClr val="black">
                <a:alpha val="20000"/>
              </a:prstClr>
            </a:outerShdw>
          </a:effectLst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r>
              <a:rPr lang="en-US" sz="1600" dirty="0" smtClean="0">
                <a:solidFill>
                  <a:srgbClr val="909090"/>
                </a:solidFill>
                <a:latin typeface="Arial Narrow" pitchFamily="112" charset="0"/>
              </a:rPr>
              <a:t>A</a:t>
            </a:r>
            <a:endParaRPr lang="en-US" sz="1600" dirty="0">
              <a:solidFill>
                <a:srgbClr val="909090"/>
              </a:solidFill>
              <a:latin typeface="Arial Narrow" pitchFamily="11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95017" y="2237606"/>
            <a:ext cx="1016792" cy="318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i="1" dirty="0" smtClean="0">
                <a:solidFill>
                  <a:srgbClr val="FFFFFF"/>
                </a:solidFill>
                <a:latin typeface="Arial Narrow"/>
                <a:cs typeface="Arial Narrow"/>
              </a:rPr>
              <a:t>Select Features from Wish List</a:t>
            </a:r>
            <a:endParaRPr lang="en-US" sz="1200" i="1" dirty="0">
              <a:solidFill>
                <a:srgbClr val="FFFFFF"/>
              </a:solidFill>
              <a:latin typeface="Arial Narrow"/>
              <a:cs typeface="Arial Narrow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auto">
          <a:xfrm>
            <a:off x="2171701" y="2614593"/>
            <a:ext cx="269014" cy="272705"/>
          </a:xfrm>
          <a:prstGeom prst="roundRect">
            <a:avLst>
              <a:gd name="adj" fmla="val 8962"/>
            </a:avLst>
          </a:prstGeom>
          <a:gradFill flip="none" rotWithShape="1">
            <a:gsLst>
              <a:gs pos="0">
                <a:srgbClr val="D9D9D9"/>
              </a:gs>
              <a:gs pos="100000">
                <a:srgbClr val="B1B1B1"/>
              </a:gs>
            </a:gsLst>
            <a:lin ang="5400000" scaled="0"/>
            <a:tileRect/>
          </a:gradFill>
          <a:ln w="9525">
            <a:solidFill>
              <a:srgbClr val="6B6B6B"/>
            </a:solidFill>
            <a:miter lim="800000"/>
            <a:headEnd/>
            <a:tailEnd/>
          </a:ln>
          <a:effectLst>
            <a:outerShdw blurRad="25400" dist="12700" dir="5400000" algn="tl" rotWithShape="0">
              <a:prstClr val="black">
                <a:alpha val="20000"/>
              </a:prstClr>
            </a:outerShdw>
          </a:effectLst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r>
              <a:rPr lang="en-US" sz="1600" dirty="0" smtClean="0">
                <a:solidFill>
                  <a:srgbClr val="909090"/>
                </a:solidFill>
                <a:latin typeface="Arial Narrow" pitchFamily="112" charset="0"/>
              </a:rPr>
              <a:t>B</a:t>
            </a:r>
          </a:p>
        </p:txBody>
      </p:sp>
      <p:sp>
        <p:nvSpPr>
          <p:cNvPr id="46" name="Rectangle 71"/>
          <p:cNvSpPr>
            <a:spLocks noChangeArrowheads="1"/>
          </p:cNvSpPr>
          <p:nvPr/>
        </p:nvSpPr>
        <p:spPr bwMode="auto">
          <a:xfrm>
            <a:off x="2542795" y="2614593"/>
            <a:ext cx="269014" cy="272705"/>
          </a:xfrm>
          <a:prstGeom prst="roundRect">
            <a:avLst>
              <a:gd name="adj" fmla="val 8962"/>
            </a:avLst>
          </a:prstGeom>
          <a:gradFill flip="none" rotWithShape="1">
            <a:gsLst>
              <a:gs pos="0">
                <a:srgbClr val="D9D9D9"/>
              </a:gs>
              <a:gs pos="100000">
                <a:srgbClr val="B1B1B1"/>
              </a:gs>
            </a:gsLst>
            <a:lin ang="5400000" scaled="0"/>
            <a:tileRect/>
          </a:gradFill>
          <a:ln w="9525">
            <a:solidFill>
              <a:srgbClr val="6B6B6B"/>
            </a:solidFill>
            <a:miter lim="800000"/>
            <a:headEnd/>
            <a:tailEnd/>
          </a:ln>
          <a:effectLst>
            <a:outerShdw blurRad="25400" dist="12700" dir="5400000" algn="tl" rotWithShape="0">
              <a:prstClr val="black">
                <a:alpha val="20000"/>
              </a:prstClr>
            </a:outerShdw>
          </a:effectLst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r>
              <a:rPr lang="en-US" sz="1600" dirty="0" smtClean="0">
                <a:solidFill>
                  <a:srgbClr val="909090"/>
                </a:solidFill>
                <a:latin typeface="Arial Narrow" pitchFamily="112" charset="0"/>
              </a:rPr>
              <a:t>C</a:t>
            </a:r>
          </a:p>
        </p:txBody>
      </p:sp>
      <p:sp>
        <p:nvSpPr>
          <p:cNvPr id="47" name="Rectangle 71"/>
          <p:cNvSpPr>
            <a:spLocks noChangeArrowheads="1"/>
          </p:cNvSpPr>
          <p:nvPr/>
        </p:nvSpPr>
        <p:spPr bwMode="auto">
          <a:xfrm>
            <a:off x="1800606" y="2981316"/>
            <a:ext cx="269014" cy="272705"/>
          </a:xfrm>
          <a:prstGeom prst="roundRect">
            <a:avLst>
              <a:gd name="adj" fmla="val 8962"/>
            </a:avLst>
          </a:prstGeom>
          <a:gradFill flip="none" rotWithShape="1">
            <a:gsLst>
              <a:gs pos="0">
                <a:srgbClr val="D9D9D9"/>
              </a:gs>
              <a:gs pos="100000">
                <a:srgbClr val="B1B1B1"/>
              </a:gs>
            </a:gsLst>
            <a:lin ang="5400000" scaled="0"/>
            <a:tileRect/>
          </a:gradFill>
          <a:ln w="9525">
            <a:solidFill>
              <a:srgbClr val="6B6B6B"/>
            </a:solidFill>
            <a:miter lim="800000"/>
            <a:headEnd/>
            <a:tailEnd/>
          </a:ln>
          <a:effectLst>
            <a:outerShdw blurRad="25400" dist="12700" dir="5400000" algn="tl" rotWithShape="0">
              <a:prstClr val="black">
                <a:alpha val="20000"/>
              </a:prstClr>
            </a:outerShdw>
          </a:effectLst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r>
              <a:rPr lang="en-US" sz="1600" dirty="0" smtClean="0">
                <a:solidFill>
                  <a:srgbClr val="909090"/>
                </a:solidFill>
                <a:latin typeface="Arial Narrow" pitchFamily="112" charset="0"/>
              </a:rPr>
              <a:t>D</a:t>
            </a:r>
          </a:p>
        </p:txBody>
      </p:sp>
      <p:sp>
        <p:nvSpPr>
          <p:cNvPr id="48" name="Rectangle 71"/>
          <p:cNvSpPr>
            <a:spLocks noChangeArrowheads="1"/>
          </p:cNvSpPr>
          <p:nvPr/>
        </p:nvSpPr>
        <p:spPr bwMode="auto">
          <a:xfrm>
            <a:off x="2171701" y="2981316"/>
            <a:ext cx="269014" cy="272705"/>
          </a:xfrm>
          <a:prstGeom prst="roundRect">
            <a:avLst>
              <a:gd name="adj" fmla="val 8962"/>
            </a:avLst>
          </a:prstGeom>
          <a:gradFill flip="none" rotWithShape="1">
            <a:gsLst>
              <a:gs pos="0">
                <a:srgbClr val="D9D9D9"/>
              </a:gs>
              <a:gs pos="100000">
                <a:srgbClr val="B1B1B1"/>
              </a:gs>
            </a:gsLst>
            <a:lin ang="5400000" scaled="0"/>
            <a:tileRect/>
          </a:gradFill>
          <a:ln w="9525">
            <a:solidFill>
              <a:srgbClr val="6B6B6B"/>
            </a:solidFill>
            <a:miter lim="800000"/>
            <a:headEnd/>
            <a:tailEnd/>
          </a:ln>
          <a:effectLst>
            <a:outerShdw blurRad="25400" dist="12700" dir="5400000" algn="tl" rotWithShape="0">
              <a:prstClr val="black">
                <a:alpha val="20000"/>
              </a:prstClr>
            </a:outerShdw>
          </a:effectLst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r>
              <a:rPr lang="en-US" sz="1600" dirty="0" smtClean="0">
                <a:solidFill>
                  <a:srgbClr val="909090"/>
                </a:solidFill>
                <a:latin typeface="Arial Narrow" pitchFamily="112" charset="0"/>
              </a:rPr>
              <a:t>E</a:t>
            </a:r>
          </a:p>
        </p:txBody>
      </p:sp>
      <p:sp>
        <p:nvSpPr>
          <p:cNvPr id="49" name="Rectangle 71"/>
          <p:cNvSpPr>
            <a:spLocks noChangeArrowheads="1"/>
          </p:cNvSpPr>
          <p:nvPr/>
        </p:nvSpPr>
        <p:spPr bwMode="auto">
          <a:xfrm>
            <a:off x="2542795" y="2981316"/>
            <a:ext cx="269014" cy="272705"/>
          </a:xfrm>
          <a:prstGeom prst="roundRect">
            <a:avLst>
              <a:gd name="adj" fmla="val 8962"/>
            </a:avLst>
          </a:prstGeom>
          <a:gradFill flip="none" rotWithShape="1">
            <a:gsLst>
              <a:gs pos="0">
                <a:srgbClr val="D9D9D9"/>
              </a:gs>
              <a:gs pos="100000">
                <a:srgbClr val="B1B1B1"/>
              </a:gs>
            </a:gsLst>
            <a:lin ang="5400000" scaled="0"/>
            <a:tileRect/>
          </a:gradFill>
          <a:ln w="9525">
            <a:solidFill>
              <a:srgbClr val="6B6B6B"/>
            </a:solidFill>
            <a:miter lim="800000"/>
            <a:headEnd/>
            <a:tailEnd/>
          </a:ln>
          <a:effectLst>
            <a:outerShdw blurRad="25400" dist="12700" dir="5400000" algn="tl" rotWithShape="0">
              <a:prstClr val="black">
                <a:alpha val="20000"/>
              </a:prstClr>
            </a:outerShdw>
          </a:effectLst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r>
              <a:rPr lang="en-US" sz="1600" dirty="0" smtClean="0">
                <a:solidFill>
                  <a:srgbClr val="909090"/>
                </a:solidFill>
                <a:latin typeface="Arial Narrow" pitchFamily="112" charset="0"/>
              </a:rPr>
              <a:t>F</a:t>
            </a:r>
          </a:p>
        </p:txBody>
      </p:sp>
      <p:sp>
        <p:nvSpPr>
          <p:cNvPr id="52" name="Freeform 231"/>
          <p:cNvSpPr>
            <a:spLocks noChangeAspect="1"/>
          </p:cNvSpPr>
          <p:nvPr/>
        </p:nvSpPr>
        <p:spPr bwMode="auto">
          <a:xfrm>
            <a:off x="2112406" y="2957959"/>
            <a:ext cx="396054" cy="316841"/>
          </a:xfrm>
          <a:custGeom>
            <a:avLst/>
            <a:gdLst/>
            <a:ahLst/>
            <a:cxnLst>
              <a:cxn ang="0">
                <a:pos x="112" y="148"/>
              </a:cxn>
              <a:cxn ang="0">
                <a:pos x="24" y="118"/>
              </a:cxn>
              <a:cxn ang="0">
                <a:pos x="116" y="240"/>
              </a:cxn>
              <a:cxn ang="0">
                <a:pos x="300" y="0"/>
              </a:cxn>
              <a:cxn ang="0">
                <a:pos x="112" y="148"/>
              </a:cxn>
            </a:cxnLst>
            <a:rect l="0" t="0" r="r" b="b"/>
            <a:pathLst>
              <a:path w="300" h="240">
                <a:moveTo>
                  <a:pt x="112" y="148"/>
                </a:moveTo>
                <a:cubicBezTo>
                  <a:pt x="69" y="94"/>
                  <a:pt x="36" y="96"/>
                  <a:pt x="24" y="118"/>
                </a:cubicBezTo>
                <a:cubicBezTo>
                  <a:pt x="0" y="150"/>
                  <a:pt x="70" y="142"/>
                  <a:pt x="116" y="240"/>
                </a:cubicBezTo>
                <a:cubicBezTo>
                  <a:pt x="162" y="142"/>
                  <a:pt x="216" y="82"/>
                  <a:pt x="300" y="0"/>
                </a:cubicBezTo>
                <a:cubicBezTo>
                  <a:pt x="186" y="36"/>
                  <a:pt x="135" y="115"/>
                  <a:pt x="112" y="148"/>
                </a:cubicBezTo>
                <a:close/>
              </a:path>
            </a:pathLst>
          </a:custGeom>
          <a:gradFill flip="none" rotWithShape="1">
            <a:gsLst>
              <a:gs pos="0">
                <a:srgbClr val="414141"/>
              </a:gs>
              <a:gs pos="100000">
                <a:srgbClr val="1E1E1E"/>
              </a:gs>
            </a:gsLst>
            <a:lin ang="2700000" scaled="1"/>
            <a:tileRect/>
          </a:gradFill>
          <a:ln w="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  <a:defRPr/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53" name="Freeform 231"/>
          <p:cNvSpPr>
            <a:spLocks noChangeAspect="1"/>
          </p:cNvSpPr>
          <p:nvPr/>
        </p:nvSpPr>
        <p:spPr bwMode="auto">
          <a:xfrm>
            <a:off x="1747889" y="2585427"/>
            <a:ext cx="396054" cy="316841"/>
          </a:xfrm>
          <a:custGeom>
            <a:avLst/>
            <a:gdLst/>
            <a:ahLst/>
            <a:cxnLst>
              <a:cxn ang="0">
                <a:pos x="112" y="148"/>
              </a:cxn>
              <a:cxn ang="0">
                <a:pos x="24" y="118"/>
              </a:cxn>
              <a:cxn ang="0">
                <a:pos x="116" y="240"/>
              </a:cxn>
              <a:cxn ang="0">
                <a:pos x="300" y="0"/>
              </a:cxn>
              <a:cxn ang="0">
                <a:pos x="112" y="148"/>
              </a:cxn>
            </a:cxnLst>
            <a:rect l="0" t="0" r="r" b="b"/>
            <a:pathLst>
              <a:path w="300" h="240">
                <a:moveTo>
                  <a:pt x="112" y="148"/>
                </a:moveTo>
                <a:cubicBezTo>
                  <a:pt x="69" y="94"/>
                  <a:pt x="36" y="96"/>
                  <a:pt x="24" y="118"/>
                </a:cubicBezTo>
                <a:cubicBezTo>
                  <a:pt x="0" y="150"/>
                  <a:pt x="70" y="142"/>
                  <a:pt x="116" y="240"/>
                </a:cubicBezTo>
                <a:cubicBezTo>
                  <a:pt x="162" y="142"/>
                  <a:pt x="216" y="82"/>
                  <a:pt x="300" y="0"/>
                </a:cubicBezTo>
                <a:cubicBezTo>
                  <a:pt x="186" y="36"/>
                  <a:pt x="135" y="115"/>
                  <a:pt x="112" y="148"/>
                </a:cubicBezTo>
                <a:close/>
              </a:path>
            </a:pathLst>
          </a:custGeom>
          <a:gradFill flip="none" rotWithShape="1">
            <a:gsLst>
              <a:gs pos="0">
                <a:srgbClr val="414141"/>
              </a:gs>
              <a:gs pos="100000">
                <a:srgbClr val="1E1E1E"/>
              </a:gs>
            </a:gsLst>
            <a:lin ang="2700000" scaled="1"/>
            <a:tileRect/>
          </a:gradFill>
          <a:ln w="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  <a:defRPr/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54" name="Freeform 231"/>
          <p:cNvSpPr>
            <a:spLocks noChangeAspect="1"/>
          </p:cNvSpPr>
          <p:nvPr/>
        </p:nvSpPr>
        <p:spPr bwMode="auto">
          <a:xfrm>
            <a:off x="2484488" y="2593894"/>
            <a:ext cx="396054" cy="316841"/>
          </a:xfrm>
          <a:custGeom>
            <a:avLst/>
            <a:gdLst/>
            <a:ahLst/>
            <a:cxnLst>
              <a:cxn ang="0">
                <a:pos x="112" y="148"/>
              </a:cxn>
              <a:cxn ang="0">
                <a:pos x="24" y="118"/>
              </a:cxn>
              <a:cxn ang="0">
                <a:pos x="116" y="240"/>
              </a:cxn>
              <a:cxn ang="0">
                <a:pos x="300" y="0"/>
              </a:cxn>
              <a:cxn ang="0">
                <a:pos x="112" y="148"/>
              </a:cxn>
            </a:cxnLst>
            <a:rect l="0" t="0" r="r" b="b"/>
            <a:pathLst>
              <a:path w="300" h="240">
                <a:moveTo>
                  <a:pt x="112" y="148"/>
                </a:moveTo>
                <a:cubicBezTo>
                  <a:pt x="69" y="94"/>
                  <a:pt x="36" y="96"/>
                  <a:pt x="24" y="118"/>
                </a:cubicBezTo>
                <a:cubicBezTo>
                  <a:pt x="0" y="150"/>
                  <a:pt x="70" y="142"/>
                  <a:pt x="116" y="240"/>
                </a:cubicBezTo>
                <a:cubicBezTo>
                  <a:pt x="162" y="142"/>
                  <a:pt x="216" y="82"/>
                  <a:pt x="300" y="0"/>
                </a:cubicBezTo>
                <a:cubicBezTo>
                  <a:pt x="186" y="36"/>
                  <a:pt x="135" y="115"/>
                  <a:pt x="112" y="148"/>
                </a:cubicBezTo>
                <a:close/>
              </a:path>
            </a:pathLst>
          </a:custGeom>
          <a:gradFill flip="none" rotWithShape="1">
            <a:gsLst>
              <a:gs pos="0">
                <a:srgbClr val="414141"/>
              </a:gs>
              <a:gs pos="100000">
                <a:srgbClr val="1E1E1E"/>
              </a:gs>
            </a:gsLst>
            <a:lin ang="2700000" scaled="1"/>
            <a:tileRect/>
          </a:gradFill>
          <a:ln w="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  <a:defRPr/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56" name="Rectangle 64"/>
          <p:cNvSpPr>
            <a:spLocks noChangeArrowheads="1"/>
          </p:cNvSpPr>
          <p:nvPr/>
        </p:nvSpPr>
        <p:spPr bwMode="auto">
          <a:xfrm>
            <a:off x="3191926" y="2195087"/>
            <a:ext cx="1158012" cy="1172236"/>
          </a:xfrm>
          <a:prstGeom prst="rect">
            <a:avLst/>
          </a:prstGeom>
          <a:solidFill>
            <a:srgbClr val="7F7F7F"/>
          </a:solidFill>
          <a:ln w="9525">
            <a:solidFill>
              <a:srgbClr val="3F3F3F"/>
            </a:solidFill>
            <a:miter lim="800000"/>
            <a:headEnd/>
            <a:tailEnd/>
          </a:ln>
        </p:spPr>
        <p:txBody>
          <a:bodyPr lIns="45720" tIns="45720" rIns="27432" bIns="18288"/>
          <a:lstStyle/>
          <a:p>
            <a:pPr marL="111125" indent="-111125">
              <a:lnSpc>
                <a:spcPct val="85000"/>
              </a:lnSpc>
              <a:spcBef>
                <a:spcPts val="200"/>
              </a:spcBef>
              <a:buFontTx/>
              <a:buChar char="•"/>
            </a:pPr>
            <a:endParaRPr lang="en-US" sz="14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57" name="Rectangle 71"/>
          <p:cNvSpPr>
            <a:spLocks noChangeArrowheads="1"/>
          </p:cNvSpPr>
          <p:nvPr/>
        </p:nvSpPr>
        <p:spPr bwMode="auto">
          <a:xfrm>
            <a:off x="3191926" y="1679496"/>
            <a:ext cx="1158012" cy="545410"/>
          </a:xfrm>
          <a:prstGeom prst="roundRect">
            <a:avLst>
              <a:gd name="adj" fmla="val 8962"/>
            </a:avLst>
          </a:prstGeom>
          <a:gradFill flip="none" rotWithShape="1">
            <a:gsLst>
              <a:gs pos="0">
                <a:srgbClr val="6B6B6B"/>
              </a:gs>
              <a:gs pos="100000">
                <a:srgbClr val="3F3F3F"/>
              </a:gs>
            </a:gsLst>
            <a:lin ang="5400000" scaled="0"/>
            <a:tileRect/>
          </a:gradFill>
          <a:ln w="9525">
            <a:solidFill>
              <a:srgbClr val="3F3F3F"/>
            </a:solidFill>
            <a:miter lim="800000"/>
            <a:headEnd/>
            <a:tailEnd/>
          </a:ln>
          <a:effectLst>
            <a:outerShdw blurRad="25400" dist="12700" dir="5400000" algn="tl" rotWithShape="0">
              <a:prstClr val="black">
                <a:alpha val="20000"/>
              </a:prstClr>
            </a:outerShdw>
          </a:effectLst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sz="1600" dirty="0" smtClean="0">
                <a:solidFill>
                  <a:srgbClr val="FFFFFF"/>
                </a:solidFill>
                <a:latin typeface="Arial Narrow" pitchFamily="112" charset="0"/>
              </a:rPr>
              <a:t>Release Backlog</a:t>
            </a: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58" name="Rectangle 71"/>
          <p:cNvSpPr>
            <a:spLocks noChangeArrowheads="1"/>
          </p:cNvSpPr>
          <p:nvPr/>
        </p:nvSpPr>
        <p:spPr bwMode="auto">
          <a:xfrm>
            <a:off x="3268125" y="2809334"/>
            <a:ext cx="269014" cy="272705"/>
          </a:xfrm>
          <a:prstGeom prst="roundRect">
            <a:avLst>
              <a:gd name="adj" fmla="val 8962"/>
            </a:avLst>
          </a:prstGeom>
          <a:gradFill flip="none" rotWithShape="1">
            <a:gsLst>
              <a:gs pos="0">
                <a:srgbClr val="D9D9D9"/>
              </a:gs>
              <a:gs pos="100000">
                <a:srgbClr val="B1B1B1"/>
              </a:gs>
            </a:gsLst>
            <a:lin ang="5400000" scaled="0"/>
            <a:tileRect/>
          </a:gradFill>
          <a:ln w="9525">
            <a:solidFill>
              <a:srgbClr val="6B6B6B"/>
            </a:solidFill>
            <a:miter lim="800000"/>
            <a:headEnd/>
            <a:tailEnd/>
          </a:ln>
          <a:effectLst>
            <a:outerShdw blurRad="25400" dist="12700" dir="5400000" algn="tl" rotWithShape="0">
              <a:prstClr val="black">
                <a:alpha val="20000"/>
              </a:prstClr>
            </a:outerShdw>
          </a:effectLst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r>
              <a:rPr lang="en-US" sz="1600" dirty="0" smtClean="0">
                <a:solidFill>
                  <a:srgbClr val="909090"/>
                </a:solidFill>
                <a:latin typeface="Arial Narrow" pitchFamily="112" charset="0"/>
              </a:rPr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91926" y="2237606"/>
            <a:ext cx="1158012" cy="475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i="1" dirty="0" smtClean="0">
                <a:solidFill>
                  <a:srgbClr val="FFFFFF"/>
                </a:solidFill>
                <a:latin typeface="Arial Narrow"/>
                <a:cs typeface="Arial Narrow"/>
              </a:rPr>
              <a:t>Prioritize and Estimate Time for Selected Features</a:t>
            </a:r>
            <a:endParaRPr lang="en-US" sz="1200" i="1" dirty="0">
              <a:solidFill>
                <a:srgbClr val="FFFFFF"/>
              </a:solidFill>
              <a:latin typeface="Arial Narrow"/>
              <a:cs typeface="Arial Narrow"/>
            </a:endParaRPr>
          </a:p>
        </p:txBody>
      </p:sp>
      <p:sp>
        <p:nvSpPr>
          <p:cNvPr id="61" name="Rectangle 71"/>
          <p:cNvSpPr>
            <a:spLocks noChangeArrowheads="1"/>
          </p:cNvSpPr>
          <p:nvPr/>
        </p:nvSpPr>
        <p:spPr bwMode="auto">
          <a:xfrm>
            <a:off x="4010314" y="2809334"/>
            <a:ext cx="269014" cy="272705"/>
          </a:xfrm>
          <a:prstGeom prst="roundRect">
            <a:avLst>
              <a:gd name="adj" fmla="val 8962"/>
            </a:avLst>
          </a:prstGeom>
          <a:gradFill flip="none" rotWithShape="1">
            <a:gsLst>
              <a:gs pos="0">
                <a:srgbClr val="D9D9D9"/>
              </a:gs>
              <a:gs pos="100000">
                <a:srgbClr val="B1B1B1"/>
              </a:gs>
            </a:gsLst>
            <a:lin ang="5400000" scaled="0"/>
            <a:tileRect/>
          </a:gradFill>
          <a:ln w="9525">
            <a:solidFill>
              <a:srgbClr val="6B6B6B"/>
            </a:solidFill>
            <a:miter lim="800000"/>
            <a:headEnd/>
            <a:tailEnd/>
          </a:ln>
          <a:effectLst>
            <a:outerShdw blurRad="25400" dist="12700" dir="5400000" algn="tl" rotWithShape="0">
              <a:prstClr val="black">
                <a:alpha val="20000"/>
              </a:prstClr>
            </a:outerShdw>
          </a:effectLst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r>
              <a:rPr lang="en-US" sz="1600" dirty="0" smtClean="0">
                <a:solidFill>
                  <a:srgbClr val="909090"/>
                </a:solidFill>
                <a:latin typeface="Arial Narrow" pitchFamily="112" charset="0"/>
              </a:rPr>
              <a:t>C</a:t>
            </a:r>
          </a:p>
        </p:txBody>
      </p:sp>
      <p:sp>
        <p:nvSpPr>
          <p:cNvPr id="63" name="Rectangle 71"/>
          <p:cNvSpPr>
            <a:spLocks noChangeArrowheads="1"/>
          </p:cNvSpPr>
          <p:nvPr/>
        </p:nvSpPr>
        <p:spPr bwMode="auto">
          <a:xfrm>
            <a:off x="3639220" y="2811976"/>
            <a:ext cx="269014" cy="272705"/>
          </a:xfrm>
          <a:prstGeom prst="roundRect">
            <a:avLst>
              <a:gd name="adj" fmla="val 8962"/>
            </a:avLst>
          </a:prstGeom>
          <a:gradFill flip="none" rotWithShape="1">
            <a:gsLst>
              <a:gs pos="0">
                <a:srgbClr val="D9D9D9"/>
              </a:gs>
              <a:gs pos="100000">
                <a:srgbClr val="B1B1B1"/>
              </a:gs>
            </a:gsLst>
            <a:lin ang="5400000" scaled="0"/>
            <a:tileRect/>
          </a:gradFill>
          <a:ln w="9525">
            <a:solidFill>
              <a:srgbClr val="6B6B6B"/>
            </a:solidFill>
            <a:miter lim="800000"/>
            <a:headEnd/>
            <a:tailEnd/>
          </a:ln>
          <a:effectLst>
            <a:outerShdw blurRad="25400" dist="12700" dir="5400000" algn="tl" rotWithShape="0">
              <a:prstClr val="black">
                <a:alpha val="20000"/>
              </a:prstClr>
            </a:outerShdw>
          </a:effectLst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r>
              <a:rPr lang="en-US" sz="1600" dirty="0" smtClean="0">
                <a:solidFill>
                  <a:srgbClr val="909090"/>
                </a:solidFill>
                <a:latin typeface="Arial Narrow" pitchFamily="112" charset="0"/>
              </a:rPr>
              <a:t>E</a:t>
            </a:r>
          </a:p>
        </p:txBody>
      </p:sp>
      <p:sp>
        <p:nvSpPr>
          <p:cNvPr id="65" name="Freeform 231"/>
          <p:cNvSpPr>
            <a:spLocks noChangeAspect="1"/>
          </p:cNvSpPr>
          <p:nvPr/>
        </p:nvSpPr>
        <p:spPr bwMode="auto">
          <a:xfrm>
            <a:off x="3579925" y="2788619"/>
            <a:ext cx="396054" cy="316841"/>
          </a:xfrm>
          <a:custGeom>
            <a:avLst/>
            <a:gdLst/>
            <a:ahLst/>
            <a:cxnLst>
              <a:cxn ang="0">
                <a:pos x="112" y="148"/>
              </a:cxn>
              <a:cxn ang="0">
                <a:pos x="24" y="118"/>
              </a:cxn>
              <a:cxn ang="0">
                <a:pos x="116" y="240"/>
              </a:cxn>
              <a:cxn ang="0">
                <a:pos x="300" y="0"/>
              </a:cxn>
              <a:cxn ang="0">
                <a:pos x="112" y="148"/>
              </a:cxn>
            </a:cxnLst>
            <a:rect l="0" t="0" r="r" b="b"/>
            <a:pathLst>
              <a:path w="300" h="240">
                <a:moveTo>
                  <a:pt x="112" y="148"/>
                </a:moveTo>
                <a:cubicBezTo>
                  <a:pt x="69" y="94"/>
                  <a:pt x="36" y="96"/>
                  <a:pt x="24" y="118"/>
                </a:cubicBezTo>
                <a:cubicBezTo>
                  <a:pt x="0" y="150"/>
                  <a:pt x="70" y="142"/>
                  <a:pt x="116" y="240"/>
                </a:cubicBezTo>
                <a:cubicBezTo>
                  <a:pt x="162" y="142"/>
                  <a:pt x="216" y="82"/>
                  <a:pt x="300" y="0"/>
                </a:cubicBezTo>
                <a:cubicBezTo>
                  <a:pt x="186" y="36"/>
                  <a:pt x="135" y="115"/>
                  <a:pt x="112" y="148"/>
                </a:cubicBezTo>
                <a:close/>
              </a:path>
            </a:pathLst>
          </a:custGeom>
          <a:gradFill flip="none" rotWithShape="1">
            <a:gsLst>
              <a:gs pos="0">
                <a:srgbClr val="414141"/>
              </a:gs>
              <a:gs pos="100000">
                <a:srgbClr val="1E1E1E"/>
              </a:gs>
            </a:gsLst>
            <a:lin ang="2700000" scaled="1"/>
            <a:tileRect/>
          </a:gradFill>
          <a:ln w="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  <a:defRPr/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66" name="Freeform 231"/>
          <p:cNvSpPr>
            <a:spLocks noChangeAspect="1"/>
          </p:cNvSpPr>
          <p:nvPr/>
        </p:nvSpPr>
        <p:spPr bwMode="auto">
          <a:xfrm>
            <a:off x="3215408" y="2780168"/>
            <a:ext cx="396054" cy="316841"/>
          </a:xfrm>
          <a:custGeom>
            <a:avLst/>
            <a:gdLst/>
            <a:ahLst/>
            <a:cxnLst>
              <a:cxn ang="0">
                <a:pos x="112" y="148"/>
              </a:cxn>
              <a:cxn ang="0">
                <a:pos x="24" y="118"/>
              </a:cxn>
              <a:cxn ang="0">
                <a:pos x="116" y="240"/>
              </a:cxn>
              <a:cxn ang="0">
                <a:pos x="300" y="0"/>
              </a:cxn>
              <a:cxn ang="0">
                <a:pos x="112" y="148"/>
              </a:cxn>
            </a:cxnLst>
            <a:rect l="0" t="0" r="r" b="b"/>
            <a:pathLst>
              <a:path w="300" h="240">
                <a:moveTo>
                  <a:pt x="112" y="148"/>
                </a:moveTo>
                <a:cubicBezTo>
                  <a:pt x="69" y="94"/>
                  <a:pt x="36" y="96"/>
                  <a:pt x="24" y="118"/>
                </a:cubicBezTo>
                <a:cubicBezTo>
                  <a:pt x="0" y="150"/>
                  <a:pt x="70" y="142"/>
                  <a:pt x="116" y="240"/>
                </a:cubicBezTo>
                <a:cubicBezTo>
                  <a:pt x="162" y="142"/>
                  <a:pt x="216" y="82"/>
                  <a:pt x="300" y="0"/>
                </a:cubicBezTo>
                <a:cubicBezTo>
                  <a:pt x="186" y="36"/>
                  <a:pt x="135" y="115"/>
                  <a:pt x="112" y="148"/>
                </a:cubicBezTo>
                <a:close/>
              </a:path>
            </a:pathLst>
          </a:custGeom>
          <a:gradFill flip="none" rotWithShape="1">
            <a:gsLst>
              <a:gs pos="0">
                <a:srgbClr val="414141"/>
              </a:gs>
              <a:gs pos="100000">
                <a:srgbClr val="1E1E1E"/>
              </a:gs>
            </a:gsLst>
            <a:lin ang="2700000" scaled="1"/>
            <a:tileRect/>
          </a:gradFill>
          <a:ln w="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  <a:defRPr/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67" name="Freeform 231"/>
          <p:cNvSpPr>
            <a:spLocks noChangeAspect="1"/>
          </p:cNvSpPr>
          <p:nvPr/>
        </p:nvSpPr>
        <p:spPr bwMode="auto">
          <a:xfrm>
            <a:off x="3952007" y="2788635"/>
            <a:ext cx="396054" cy="316841"/>
          </a:xfrm>
          <a:custGeom>
            <a:avLst/>
            <a:gdLst/>
            <a:ahLst/>
            <a:cxnLst>
              <a:cxn ang="0">
                <a:pos x="112" y="148"/>
              </a:cxn>
              <a:cxn ang="0">
                <a:pos x="24" y="118"/>
              </a:cxn>
              <a:cxn ang="0">
                <a:pos x="116" y="240"/>
              </a:cxn>
              <a:cxn ang="0">
                <a:pos x="300" y="0"/>
              </a:cxn>
              <a:cxn ang="0">
                <a:pos x="112" y="148"/>
              </a:cxn>
            </a:cxnLst>
            <a:rect l="0" t="0" r="r" b="b"/>
            <a:pathLst>
              <a:path w="300" h="240">
                <a:moveTo>
                  <a:pt x="112" y="148"/>
                </a:moveTo>
                <a:cubicBezTo>
                  <a:pt x="69" y="94"/>
                  <a:pt x="36" y="96"/>
                  <a:pt x="24" y="118"/>
                </a:cubicBezTo>
                <a:cubicBezTo>
                  <a:pt x="0" y="150"/>
                  <a:pt x="70" y="142"/>
                  <a:pt x="116" y="240"/>
                </a:cubicBezTo>
                <a:cubicBezTo>
                  <a:pt x="162" y="142"/>
                  <a:pt x="216" y="82"/>
                  <a:pt x="300" y="0"/>
                </a:cubicBezTo>
                <a:cubicBezTo>
                  <a:pt x="186" y="36"/>
                  <a:pt x="135" y="115"/>
                  <a:pt x="112" y="148"/>
                </a:cubicBezTo>
                <a:close/>
              </a:path>
            </a:pathLst>
          </a:custGeom>
          <a:gradFill flip="none" rotWithShape="1">
            <a:gsLst>
              <a:gs pos="0">
                <a:srgbClr val="414141"/>
              </a:gs>
              <a:gs pos="100000">
                <a:srgbClr val="1E1E1E"/>
              </a:gs>
            </a:gsLst>
            <a:lin ang="2700000" scaled="1"/>
            <a:tileRect/>
          </a:gradFill>
          <a:ln w="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  <a:defRPr/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98474" y="3108731"/>
            <a:ext cx="387999" cy="1346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000" dirty="0" smtClean="0">
                <a:solidFill>
                  <a:srgbClr val="FFFFFF"/>
                </a:solidFill>
                <a:latin typeface="Arial Narrow"/>
                <a:cs typeface="Arial Narrow"/>
              </a:rPr>
              <a:t>16 hrs</a:t>
            </a:r>
            <a:endParaRPr lang="en-US" sz="1000" dirty="0">
              <a:solidFill>
                <a:srgbClr val="FFFFFF"/>
              </a:solidFill>
              <a:latin typeface="Arial Narrow"/>
              <a:cs typeface="Arial Narrow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79925" y="3108731"/>
            <a:ext cx="387999" cy="1346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000" dirty="0" smtClean="0">
                <a:solidFill>
                  <a:srgbClr val="FFFFFF"/>
                </a:solidFill>
                <a:latin typeface="Arial Narrow"/>
                <a:cs typeface="Arial Narrow"/>
              </a:rPr>
              <a:t>32 hrs</a:t>
            </a:r>
            <a:endParaRPr lang="en-US" sz="1000" dirty="0">
              <a:solidFill>
                <a:srgbClr val="FFFFFF"/>
              </a:solidFill>
              <a:latin typeface="Arial Narrow"/>
              <a:cs typeface="Arial Narrow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52007" y="3108731"/>
            <a:ext cx="387999" cy="1346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000" dirty="0" smtClean="0">
                <a:solidFill>
                  <a:srgbClr val="FFFFFF"/>
                </a:solidFill>
                <a:latin typeface="Arial Narrow"/>
                <a:cs typeface="Arial Narrow"/>
              </a:rPr>
              <a:t>14 hrs</a:t>
            </a:r>
            <a:endParaRPr lang="en-US" sz="1000" dirty="0">
              <a:solidFill>
                <a:srgbClr val="FFFFFF"/>
              </a:solidFill>
              <a:latin typeface="Arial Narrow"/>
              <a:cs typeface="Arial Narrow"/>
            </a:endParaRPr>
          </a:p>
        </p:txBody>
      </p:sp>
      <p:sp>
        <p:nvSpPr>
          <p:cNvPr id="73" name="Rectangle 64"/>
          <p:cNvSpPr>
            <a:spLocks noChangeArrowheads="1"/>
          </p:cNvSpPr>
          <p:nvPr/>
        </p:nvSpPr>
        <p:spPr bwMode="auto">
          <a:xfrm>
            <a:off x="4681759" y="1403722"/>
            <a:ext cx="2724379" cy="2132432"/>
          </a:xfrm>
          <a:prstGeom prst="rect">
            <a:avLst/>
          </a:prstGeom>
          <a:solidFill>
            <a:srgbClr val="7F7F7F"/>
          </a:solidFill>
          <a:ln w="9525">
            <a:solidFill>
              <a:srgbClr val="3F3F3F"/>
            </a:solidFill>
            <a:miter lim="800000"/>
            <a:headEnd/>
            <a:tailEnd/>
          </a:ln>
        </p:spPr>
        <p:txBody>
          <a:bodyPr lIns="45720" tIns="45720" rIns="27432" bIns="18288"/>
          <a:lstStyle/>
          <a:p>
            <a:pPr marL="111125" indent="-111125">
              <a:lnSpc>
                <a:spcPct val="85000"/>
              </a:lnSpc>
              <a:spcBef>
                <a:spcPts val="200"/>
              </a:spcBef>
              <a:buFontTx/>
              <a:buChar char="•"/>
            </a:pPr>
            <a:endParaRPr lang="en-US" sz="14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681759" y="1175118"/>
            <a:ext cx="2724379" cy="299884"/>
          </a:xfrm>
          <a:prstGeom prst="roundRect">
            <a:avLst>
              <a:gd name="adj" fmla="val 14609"/>
            </a:avLst>
          </a:prstGeom>
          <a:gradFill flip="none" rotWithShape="1">
            <a:gsLst>
              <a:gs pos="0">
                <a:srgbClr val="6B6B6B"/>
              </a:gs>
              <a:gs pos="100000">
                <a:srgbClr val="3F3F3F"/>
              </a:gs>
            </a:gsLst>
            <a:lin ang="5400000" scaled="0"/>
            <a:tileRect/>
          </a:gradFill>
          <a:ln w="9525">
            <a:solidFill>
              <a:srgbClr val="3F3F3F"/>
            </a:solidFill>
            <a:miter lim="800000"/>
            <a:headEnd/>
            <a:tailEnd/>
          </a:ln>
          <a:effectLst>
            <a:outerShdw blurRad="25400" dist="12700" dir="5400000" algn="tl" rotWithShape="0">
              <a:prstClr val="black">
                <a:alpha val="20000"/>
              </a:prstClr>
            </a:outerShdw>
          </a:effectLst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sz="1600" dirty="0" smtClean="0">
                <a:solidFill>
                  <a:srgbClr val="FFFFFF"/>
                </a:solidFill>
                <a:latin typeface="Arial Narrow" pitchFamily="112" charset="0"/>
              </a:rPr>
              <a:t>Sprint Backlogs</a:t>
            </a: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704194" y="3311095"/>
            <a:ext cx="266807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i="1" dirty="0" smtClean="0">
                <a:solidFill>
                  <a:srgbClr val="FFFFFF"/>
                </a:solidFill>
                <a:latin typeface="Arial Narrow"/>
                <a:cs typeface="Arial Narrow"/>
              </a:rPr>
              <a:t>4-12 Concurrent Sprints (3-30 Days Each)</a:t>
            </a:r>
            <a:endParaRPr lang="en-US" sz="1200" i="1" dirty="0">
              <a:solidFill>
                <a:srgbClr val="FFFFFF"/>
              </a:solidFill>
              <a:latin typeface="Arial Narrow"/>
              <a:cs typeface="Arial Narrow"/>
            </a:endParaRPr>
          </a:p>
        </p:txBody>
      </p:sp>
      <p:sp>
        <p:nvSpPr>
          <p:cNvPr id="156" name="Rectangle 64"/>
          <p:cNvSpPr>
            <a:spLocks noChangeArrowheads="1"/>
          </p:cNvSpPr>
          <p:nvPr/>
        </p:nvSpPr>
        <p:spPr bwMode="auto">
          <a:xfrm>
            <a:off x="7739842" y="2195087"/>
            <a:ext cx="1158012" cy="1172236"/>
          </a:xfrm>
          <a:prstGeom prst="rect">
            <a:avLst/>
          </a:prstGeom>
          <a:solidFill>
            <a:srgbClr val="7F7F7F"/>
          </a:solidFill>
          <a:ln w="9525">
            <a:solidFill>
              <a:srgbClr val="3F3F3F"/>
            </a:solidFill>
            <a:miter lim="800000"/>
            <a:headEnd/>
            <a:tailEnd/>
          </a:ln>
        </p:spPr>
        <p:txBody>
          <a:bodyPr lIns="45720" tIns="45720" rIns="27432" bIns="18288"/>
          <a:lstStyle/>
          <a:p>
            <a:pPr marL="111125" indent="-111125">
              <a:lnSpc>
                <a:spcPct val="85000"/>
              </a:lnSpc>
              <a:spcBef>
                <a:spcPts val="200"/>
              </a:spcBef>
              <a:buFontTx/>
              <a:buChar char="•"/>
            </a:pPr>
            <a:endParaRPr lang="en-US" sz="14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57" name="Rectangle 71"/>
          <p:cNvSpPr>
            <a:spLocks noChangeArrowheads="1"/>
          </p:cNvSpPr>
          <p:nvPr/>
        </p:nvSpPr>
        <p:spPr bwMode="auto">
          <a:xfrm>
            <a:off x="7739842" y="1679496"/>
            <a:ext cx="1158012" cy="545410"/>
          </a:xfrm>
          <a:prstGeom prst="roundRect">
            <a:avLst>
              <a:gd name="adj" fmla="val 8962"/>
            </a:avLst>
          </a:prstGeom>
          <a:gradFill flip="none" rotWithShape="1">
            <a:gsLst>
              <a:gs pos="0">
                <a:srgbClr val="6B6B6B"/>
              </a:gs>
              <a:gs pos="100000">
                <a:srgbClr val="3F3F3F"/>
              </a:gs>
            </a:gsLst>
            <a:lin ang="5400000" scaled="0"/>
            <a:tileRect/>
          </a:gradFill>
          <a:ln w="9525">
            <a:solidFill>
              <a:srgbClr val="3F3F3F"/>
            </a:solidFill>
            <a:miter lim="800000"/>
            <a:headEnd/>
            <a:tailEnd/>
          </a:ln>
          <a:effectLst>
            <a:outerShdw blurRad="25400" dist="12700" dir="5400000" algn="tl" rotWithShape="0">
              <a:prstClr val="black">
                <a:alpha val="20000"/>
              </a:prstClr>
            </a:outerShdw>
          </a:effectLst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sz="1600" dirty="0" smtClean="0">
                <a:solidFill>
                  <a:srgbClr val="FFFFFF"/>
                </a:solidFill>
                <a:latin typeface="Arial Narrow" pitchFamily="112" charset="0"/>
              </a:rPr>
              <a:t>Software Ready</a:t>
            </a:r>
            <a:endParaRPr lang="en-US" sz="1600" dirty="0">
              <a:solidFill>
                <a:srgbClr val="FFFFFF"/>
              </a:solidFill>
              <a:latin typeface="Arial Narrow" pitchFamily="112" charset="0"/>
            </a:endParaRPr>
          </a:p>
        </p:txBody>
      </p:sp>
      <p:pic>
        <p:nvPicPr>
          <p:cNvPr id="159" name="IMG_0014sm.png" descr="/jen/BDG/BizGraphics/Graphics/6_9/•PNGS/IMG_0014sm.png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300646" y="3423622"/>
            <a:ext cx="335786" cy="901439"/>
          </a:xfrm>
          <a:prstGeom prst="rect">
            <a:avLst/>
          </a:prstGeom>
        </p:spPr>
      </p:pic>
      <p:sp>
        <p:nvSpPr>
          <p:cNvPr id="224" name="TextBox 223"/>
          <p:cNvSpPr txBox="1"/>
          <p:nvPr/>
        </p:nvSpPr>
        <p:spPr>
          <a:xfrm>
            <a:off x="264390" y="1242139"/>
            <a:ext cx="1158012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111125" indent="-111125" algn="ctr">
              <a:lnSpc>
                <a:spcPct val="85000"/>
              </a:lnSpc>
            </a:pPr>
            <a:r>
              <a:rPr lang="en-US" sz="2400" dirty="0" smtClean="0">
                <a:solidFill>
                  <a:srgbClr val="595959"/>
                </a:solidFill>
                <a:latin typeface="Arial Narrow" pitchFamily="112" charset="0"/>
              </a:rPr>
              <a:t>1</a:t>
            </a:r>
          </a:p>
        </p:txBody>
      </p:sp>
      <p:grpSp>
        <p:nvGrpSpPr>
          <p:cNvPr id="3" name="Group 227"/>
          <p:cNvGrpSpPr/>
          <p:nvPr/>
        </p:nvGrpSpPr>
        <p:grpSpPr>
          <a:xfrm>
            <a:off x="3225799" y="4028963"/>
            <a:ext cx="4154937" cy="1259824"/>
            <a:chOff x="3200399" y="4455176"/>
            <a:chExt cx="4154937" cy="1259824"/>
          </a:xfrm>
        </p:grpSpPr>
        <p:sp>
          <p:nvSpPr>
            <p:cNvPr id="225" name="Rounded Rectangle 224"/>
            <p:cNvSpPr/>
            <p:nvPr/>
          </p:nvSpPr>
          <p:spPr>
            <a:xfrm>
              <a:off x="3200399" y="4455176"/>
              <a:ext cx="4154937" cy="1259824"/>
            </a:xfrm>
            <a:prstGeom prst="roundRect">
              <a:avLst>
                <a:gd name="adj" fmla="val 1232"/>
              </a:avLst>
            </a:prstGeom>
            <a:gradFill flip="none" rotWithShape="1">
              <a:gsLst>
                <a:gs pos="0">
                  <a:srgbClr val="DFDFDF"/>
                </a:gs>
                <a:gs pos="100000">
                  <a:srgbClr val="BDBDBD"/>
                </a:gs>
              </a:gsLst>
              <a:lin ang="5400000" scaled="0"/>
              <a:tileRect/>
            </a:gradFill>
            <a:ln w="9525">
              <a:solidFill>
                <a:srgbClr val="6B6B6B"/>
              </a:solidFill>
              <a:miter lim="800000"/>
              <a:headEnd/>
              <a:tailEnd/>
            </a:ln>
            <a:effectLst>
              <a:outerShdw blurRad="25400" dist="12700" dir="54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t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r>
                <a:rPr lang="en-US" sz="1600" dirty="0" err="1" smtClean="0">
                  <a:solidFill>
                    <a:srgbClr val="000000"/>
                  </a:solidFill>
                  <a:latin typeface="Arial Narrow" pitchFamily="112" charset="0"/>
                </a:rPr>
                <a:t>Burndown</a:t>
              </a:r>
              <a:r>
                <a:rPr lang="en-US" sz="1600" dirty="0" smtClean="0">
                  <a:solidFill>
                    <a:srgbClr val="000000"/>
                  </a:solidFill>
                  <a:latin typeface="Arial Narrow" pitchFamily="112" charset="0"/>
                </a:rPr>
                <a:t> Chart (Controls Schedule and Cost)</a:t>
              </a: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grpSp>
          <p:nvGrpSpPr>
            <p:cNvPr id="4" name="Group 222"/>
            <p:cNvGrpSpPr/>
            <p:nvPr/>
          </p:nvGrpSpPr>
          <p:grpSpPr>
            <a:xfrm>
              <a:off x="3273722" y="4705766"/>
              <a:ext cx="3939513" cy="976744"/>
              <a:chOff x="210237" y="622297"/>
              <a:chExt cx="2456765" cy="1438557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401688" y="1822873"/>
                <a:ext cx="2182765" cy="2379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200" dirty="0" smtClean="0">
                    <a:solidFill>
                      <a:srgbClr val="595959"/>
                    </a:solidFill>
                    <a:latin typeface="Arial Narrow"/>
                    <a:cs typeface="Arial Narrow"/>
                  </a:rPr>
                  <a:t>Days</a:t>
                </a:r>
                <a:endParaRPr lang="en-US" sz="1200" dirty="0">
                  <a:solidFill>
                    <a:srgbClr val="595959"/>
                  </a:solidFill>
                  <a:latin typeface="Arial Narrow"/>
                  <a:cs typeface="Arial Narrow"/>
                </a:endParaRPr>
              </a:p>
            </p:txBody>
          </p:sp>
          <p:sp>
            <p:nvSpPr>
              <p:cNvPr id="209" name="Freeform 208"/>
              <p:cNvSpPr/>
              <p:nvPr/>
            </p:nvSpPr>
            <p:spPr>
              <a:xfrm>
                <a:off x="2022477" y="1463674"/>
                <a:ext cx="273050" cy="298450"/>
              </a:xfrm>
              <a:custGeom>
                <a:avLst/>
                <a:gdLst>
                  <a:gd name="connsiteX0" fmla="*/ 3175 w 273050"/>
                  <a:gd name="connsiteY0" fmla="*/ 0 h 298450"/>
                  <a:gd name="connsiteX1" fmla="*/ 0 w 273050"/>
                  <a:gd name="connsiteY1" fmla="*/ 298450 h 298450"/>
                  <a:gd name="connsiteX2" fmla="*/ 273050 w 273050"/>
                  <a:gd name="connsiteY2" fmla="*/ 298450 h 298450"/>
                  <a:gd name="connsiteX3" fmla="*/ 3175 w 273050"/>
                  <a:gd name="connsiteY3" fmla="*/ 0 h 29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050" h="298450">
                    <a:moveTo>
                      <a:pt x="3175" y="0"/>
                    </a:moveTo>
                    <a:cubicBezTo>
                      <a:pt x="2117" y="99483"/>
                      <a:pt x="0" y="298450"/>
                      <a:pt x="0" y="298450"/>
                    </a:cubicBezTo>
                    <a:lnTo>
                      <a:pt x="273050" y="298450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3CCD67">
                  <a:alpha val="4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 206"/>
              <p:cNvSpPr/>
              <p:nvPr/>
            </p:nvSpPr>
            <p:spPr>
              <a:xfrm>
                <a:off x="2028827" y="1460500"/>
                <a:ext cx="555625" cy="301625"/>
              </a:xfrm>
              <a:custGeom>
                <a:avLst/>
                <a:gdLst>
                  <a:gd name="connsiteX0" fmla="*/ 0 w 555625"/>
                  <a:gd name="connsiteY0" fmla="*/ 0 h 301625"/>
                  <a:gd name="connsiteX1" fmla="*/ 555625 w 555625"/>
                  <a:gd name="connsiteY1" fmla="*/ 298450 h 301625"/>
                  <a:gd name="connsiteX2" fmla="*/ 269875 w 555625"/>
                  <a:gd name="connsiteY2" fmla="*/ 301625 h 301625"/>
                  <a:gd name="connsiteX3" fmla="*/ 0 w 555625"/>
                  <a:gd name="connsiteY3" fmla="*/ 0 h 30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5625" h="301625">
                    <a:moveTo>
                      <a:pt x="0" y="0"/>
                    </a:moveTo>
                    <a:lnTo>
                      <a:pt x="555625" y="298450"/>
                    </a:lnTo>
                    <a:lnTo>
                      <a:pt x="269875" y="301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30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 191"/>
              <p:cNvSpPr/>
              <p:nvPr/>
            </p:nvSpPr>
            <p:spPr>
              <a:xfrm>
                <a:off x="406402" y="622298"/>
                <a:ext cx="1625038" cy="1143002"/>
              </a:xfrm>
              <a:custGeom>
                <a:avLst/>
                <a:gdLst>
                  <a:gd name="connsiteX0" fmla="*/ 0 w 1854200"/>
                  <a:gd name="connsiteY0" fmla="*/ 1050925 h 1054100"/>
                  <a:gd name="connsiteX1" fmla="*/ 1851025 w 1854200"/>
                  <a:gd name="connsiteY1" fmla="*/ 1054100 h 1054100"/>
                  <a:gd name="connsiteX2" fmla="*/ 1854200 w 1854200"/>
                  <a:gd name="connsiteY2" fmla="*/ 819150 h 1054100"/>
                  <a:gd name="connsiteX3" fmla="*/ 1692275 w 1854200"/>
                  <a:gd name="connsiteY3" fmla="*/ 793750 h 1054100"/>
                  <a:gd name="connsiteX4" fmla="*/ 1546225 w 1854200"/>
                  <a:gd name="connsiteY4" fmla="*/ 755650 h 1054100"/>
                  <a:gd name="connsiteX5" fmla="*/ 1390650 w 1854200"/>
                  <a:gd name="connsiteY5" fmla="*/ 831850 h 1054100"/>
                  <a:gd name="connsiteX6" fmla="*/ 1228725 w 1854200"/>
                  <a:gd name="connsiteY6" fmla="*/ 717550 h 1054100"/>
                  <a:gd name="connsiteX7" fmla="*/ 1076325 w 1854200"/>
                  <a:gd name="connsiteY7" fmla="*/ 647700 h 1054100"/>
                  <a:gd name="connsiteX8" fmla="*/ 908050 w 1854200"/>
                  <a:gd name="connsiteY8" fmla="*/ 679450 h 1054100"/>
                  <a:gd name="connsiteX9" fmla="*/ 755650 w 1854200"/>
                  <a:gd name="connsiteY9" fmla="*/ 454025 h 1054100"/>
                  <a:gd name="connsiteX10" fmla="*/ 603250 w 1854200"/>
                  <a:gd name="connsiteY10" fmla="*/ 476250 h 1054100"/>
                  <a:gd name="connsiteX11" fmla="*/ 434975 w 1854200"/>
                  <a:gd name="connsiteY11" fmla="*/ 314325 h 1054100"/>
                  <a:gd name="connsiteX12" fmla="*/ 285750 w 1854200"/>
                  <a:gd name="connsiteY12" fmla="*/ 257175 h 1054100"/>
                  <a:gd name="connsiteX13" fmla="*/ 104775 w 1854200"/>
                  <a:gd name="connsiteY13" fmla="*/ 111125 h 1054100"/>
                  <a:gd name="connsiteX14" fmla="*/ 0 w 1854200"/>
                  <a:gd name="connsiteY14" fmla="*/ 0 h 1054100"/>
                  <a:gd name="connsiteX15" fmla="*/ 0 w 1854200"/>
                  <a:gd name="connsiteY15" fmla="*/ 1050925 h 1054100"/>
                  <a:gd name="connsiteX0" fmla="*/ 0 w 1854200"/>
                  <a:gd name="connsiteY0" fmla="*/ 1050925 h 1054100"/>
                  <a:gd name="connsiteX1" fmla="*/ 1851025 w 1854200"/>
                  <a:gd name="connsiteY1" fmla="*/ 1054100 h 1054100"/>
                  <a:gd name="connsiteX2" fmla="*/ 1854200 w 1854200"/>
                  <a:gd name="connsiteY2" fmla="*/ 819150 h 1054100"/>
                  <a:gd name="connsiteX3" fmla="*/ 1847596 w 1854200"/>
                  <a:gd name="connsiteY3" fmla="*/ 813999 h 1054100"/>
                  <a:gd name="connsiteX4" fmla="*/ 1692275 w 1854200"/>
                  <a:gd name="connsiteY4" fmla="*/ 793750 h 1054100"/>
                  <a:gd name="connsiteX5" fmla="*/ 1546225 w 1854200"/>
                  <a:gd name="connsiteY5" fmla="*/ 755650 h 1054100"/>
                  <a:gd name="connsiteX6" fmla="*/ 1390650 w 1854200"/>
                  <a:gd name="connsiteY6" fmla="*/ 831850 h 1054100"/>
                  <a:gd name="connsiteX7" fmla="*/ 1228725 w 1854200"/>
                  <a:gd name="connsiteY7" fmla="*/ 717550 h 1054100"/>
                  <a:gd name="connsiteX8" fmla="*/ 1076325 w 1854200"/>
                  <a:gd name="connsiteY8" fmla="*/ 647700 h 1054100"/>
                  <a:gd name="connsiteX9" fmla="*/ 908050 w 1854200"/>
                  <a:gd name="connsiteY9" fmla="*/ 679450 h 1054100"/>
                  <a:gd name="connsiteX10" fmla="*/ 755650 w 1854200"/>
                  <a:gd name="connsiteY10" fmla="*/ 454025 h 1054100"/>
                  <a:gd name="connsiteX11" fmla="*/ 603250 w 1854200"/>
                  <a:gd name="connsiteY11" fmla="*/ 476250 h 1054100"/>
                  <a:gd name="connsiteX12" fmla="*/ 434975 w 1854200"/>
                  <a:gd name="connsiteY12" fmla="*/ 314325 h 1054100"/>
                  <a:gd name="connsiteX13" fmla="*/ 285750 w 1854200"/>
                  <a:gd name="connsiteY13" fmla="*/ 257175 h 1054100"/>
                  <a:gd name="connsiteX14" fmla="*/ 104775 w 1854200"/>
                  <a:gd name="connsiteY14" fmla="*/ 111125 h 1054100"/>
                  <a:gd name="connsiteX15" fmla="*/ 0 w 1854200"/>
                  <a:gd name="connsiteY15" fmla="*/ 0 h 1054100"/>
                  <a:gd name="connsiteX16" fmla="*/ 0 w 1854200"/>
                  <a:gd name="connsiteY16" fmla="*/ 1050925 h 1054100"/>
                  <a:gd name="connsiteX0" fmla="*/ 0 w 1854200"/>
                  <a:gd name="connsiteY0" fmla="*/ 1050925 h 1054100"/>
                  <a:gd name="connsiteX1" fmla="*/ 1851025 w 1854200"/>
                  <a:gd name="connsiteY1" fmla="*/ 1054100 h 1054100"/>
                  <a:gd name="connsiteX2" fmla="*/ 1854200 w 1854200"/>
                  <a:gd name="connsiteY2" fmla="*/ 819150 h 1054100"/>
                  <a:gd name="connsiteX3" fmla="*/ 1847596 w 1854200"/>
                  <a:gd name="connsiteY3" fmla="*/ 770785 h 1054100"/>
                  <a:gd name="connsiteX4" fmla="*/ 1692275 w 1854200"/>
                  <a:gd name="connsiteY4" fmla="*/ 793750 h 1054100"/>
                  <a:gd name="connsiteX5" fmla="*/ 1546225 w 1854200"/>
                  <a:gd name="connsiteY5" fmla="*/ 755650 h 1054100"/>
                  <a:gd name="connsiteX6" fmla="*/ 1390650 w 1854200"/>
                  <a:gd name="connsiteY6" fmla="*/ 831850 h 1054100"/>
                  <a:gd name="connsiteX7" fmla="*/ 1228725 w 1854200"/>
                  <a:gd name="connsiteY7" fmla="*/ 717550 h 1054100"/>
                  <a:gd name="connsiteX8" fmla="*/ 1076325 w 1854200"/>
                  <a:gd name="connsiteY8" fmla="*/ 647700 h 1054100"/>
                  <a:gd name="connsiteX9" fmla="*/ 908050 w 1854200"/>
                  <a:gd name="connsiteY9" fmla="*/ 679450 h 1054100"/>
                  <a:gd name="connsiteX10" fmla="*/ 755650 w 1854200"/>
                  <a:gd name="connsiteY10" fmla="*/ 454025 h 1054100"/>
                  <a:gd name="connsiteX11" fmla="*/ 603250 w 1854200"/>
                  <a:gd name="connsiteY11" fmla="*/ 476250 h 1054100"/>
                  <a:gd name="connsiteX12" fmla="*/ 434975 w 1854200"/>
                  <a:gd name="connsiteY12" fmla="*/ 314325 h 1054100"/>
                  <a:gd name="connsiteX13" fmla="*/ 285750 w 1854200"/>
                  <a:gd name="connsiteY13" fmla="*/ 257175 h 1054100"/>
                  <a:gd name="connsiteX14" fmla="*/ 104775 w 1854200"/>
                  <a:gd name="connsiteY14" fmla="*/ 111125 h 1054100"/>
                  <a:gd name="connsiteX15" fmla="*/ 0 w 1854200"/>
                  <a:gd name="connsiteY15" fmla="*/ 0 h 1054100"/>
                  <a:gd name="connsiteX16" fmla="*/ 0 w 1854200"/>
                  <a:gd name="connsiteY16" fmla="*/ 1050925 h 1054100"/>
                  <a:gd name="connsiteX0" fmla="*/ 0 w 1854200"/>
                  <a:gd name="connsiteY0" fmla="*/ 1050925 h 1054100"/>
                  <a:gd name="connsiteX1" fmla="*/ 1851025 w 1854200"/>
                  <a:gd name="connsiteY1" fmla="*/ 1054100 h 1054100"/>
                  <a:gd name="connsiteX2" fmla="*/ 1854200 w 1854200"/>
                  <a:gd name="connsiteY2" fmla="*/ 819150 h 1054100"/>
                  <a:gd name="connsiteX3" fmla="*/ 1847596 w 1854200"/>
                  <a:gd name="connsiteY3" fmla="*/ 770786 h 1054100"/>
                  <a:gd name="connsiteX4" fmla="*/ 1692275 w 1854200"/>
                  <a:gd name="connsiteY4" fmla="*/ 793750 h 1054100"/>
                  <a:gd name="connsiteX5" fmla="*/ 1546225 w 1854200"/>
                  <a:gd name="connsiteY5" fmla="*/ 755650 h 1054100"/>
                  <a:gd name="connsiteX6" fmla="*/ 1390650 w 1854200"/>
                  <a:gd name="connsiteY6" fmla="*/ 831850 h 1054100"/>
                  <a:gd name="connsiteX7" fmla="*/ 1228725 w 1854200"/>
                  <a:gd name="connsiteY7" fmla="*/ 717550 h 1054100"/>
                  <a:gd name="connsiteX8" fmla="*/ 1076325 w 1854200"/>
                  <a:gd name="connsiteY8" fmla="*/ 647700 h 1054100"/>
                  <a:gd name="connsiteX9" fmla="*/ 908050 w 1854200"/>
                  <a:gd name="connsiteY9" fmla="*/ 679450 h 1054100"/>
                  <a:gd name="connsiteX10" fmla="*/ 755650 w 1854200"/>
                  <a:gd name="connsiteY10" fmla="*/ 454025 h 1054100"/>
                  <a:gd name="connsiteX11" fmla="*/ 603250 w 1854200"/>
                  <a:gd name="connsiteY11" fmla="*/ 476250 h 1054100"/>
                  <a:gd name="connsiteX12" fmla="*/ 434975 w 1854200"/>
                  <a:gd name="connsiteY12" fmla="*/ 314325 h 1054100"/>
                  <a:gd name="connsiteX13" fmla="*/ 285750 w 1854200"/>
                  <a:gd name="connsiteY13" fmla="*/ 257175 h 1054100"/>
                  <a:gd name="connsiteX14" fmla="*/ 104775 w 1854200"/>
                  <a:gd name="connsiteY14" fmla="*/ 111125 h 1054100"/>
                  <a:gd name="connsiteX15" fmla="*/ 0 w 1854200"/>
                  <a:gd name="connsiteY15" fmla="*/ 0 h 1054100"/>
                  <a:gd name="connsiteX16" fmla="*/ 0 w 1854200"/>
                  <a:gd name="connsiteY16" fmla="*/ 1050925 h 1054100"/>
                  <a:gd name="connsiteX0" fmla="*/ 0 w 1854200"/>
                  <a:gd name="connsiteY0" fmla="*/ 1050925 h 1054100"/>
                  <a:gd name="connsiteX1" fmla="*/ 1851025 w 1854200"/>
                  <a:gd name="connsiteY1" fmla="*/ 1054100 h 1054100"/>
                  <a:gd name="connsiteX2" fmla="*/ 1854200 w 1854200"/>
                  <a:gd name="connsiteY2" fmla="*/ 819150 h 1054100"/>
                  <a:gd name="connsiteX3" fmla="*/ 1847596 w 1854200"/>
                  <a:gd name="connsiteY3" fmla="*/ 770786 h 1054100"/>
                  <a:gd name="connsiteX4" fmla="*/ 1692275 w 1854200"/>
                  <a:gd name="connsiteY4" fmla="*/ 793750 h 1054100"/>
                  <a:gd name="connsiteX5" fmla="*/ 1546225 w 1854200"/>
                  <a:gd name="connsiteY5" fmla="*/ 755650 h 1054100"/>
                  <a:gd name="connsiteX6" fmla="*/ 1390650 w 1854200"/>
                  <a:gd name="connsiteY6" fmla="*/ 831850 h 1054100"/>
                  <a:gd name="connsiteX7" fmla="*/ 1228725 w 1854200"/>
                  <a:gd name="connsiteY7" fmla="*/ 717550 h 1054100"/>
                  <a:gd name="connsiteX8" fmla="*/ 1076325 w 1854200"/>
                  <a:gd name="connsiteY8" fmla="*/ 647700 h 1054100"/>
                  <a:gd name="connsiteX9" fmla="*/ 908050 w 1854200"/>
                  <a:gd name="connsiteY9" fmla="*/ 679450 h 1054100"/>
                  <a:gd name="connsiteX10" fmla="*/ 755650 w 1854200"/>
                  <a:gd name="connsiteY10" fmla="*/ 454025 h 1054100"/>
                  <a:gd name="connsiteX11" fmla="*/ 603250 w 1854200"/>
                  <a:gd name="connsiteY11" fmla="*/ 476250 h 1054100"/>
                  <a:gd name="connsiteX12" fmla="*/ 434975 w 1854200"/>
                  <a:gd name="connsiteY12" fmla="*/ 314325 h 1054100"/>
                  <a:gd name="connsiteX13" fmla="*/ 285750 w 1854200"/>
                  <a:gd name="connsiteY13" fmla="*/ 257175 h 1054100"/>
                  <a:gd name="connsiteX14" fmla="*/ 104775 w 1854200"/>
                  <a:gd name="connsiteY14" fmla="*/ 111125 h 1054100"/>
                  <a:gd name="connsiteX15" fmla="*/ 0 w 1854200"/>
                  <a:gd name="connsiteY15" fmla="*/ 0 h 1054100"/>
                  <a:gd name="connsiteX16" fmla="*/ 0 w 1854200"/>
                  <a:gd name="connsiteY16" fmla="*/ 1050925 h 1054100"/>
                  <a:gd name="connsiteX0" fmla="*/ 0 w 1854200"/>
                  <a:gd name="connsiteY0" fmla="*/ 1050925 h 1054100"/>
                  <a:gd name="connsiteX1" fmla="*/ 1851025 w 1854200"/>
                  <a:gd name="connsiteY1" fmla="*/ 1054100 h 1054100"/>
                  <a:gd name="connsiteX2" fmla="*/ 1854200 w 1854200"/>
                  <a:gd name="connsiteY2" fmla="*/ 819150 h 1054100"/>
                  <a:gd name="connsiteX3" fmla="*/ 1692275 w 1854200"/>
                  <a:gd name="connsiteY3" fmla="*/ 793750 h 1054100"/>
                  <a:gd name="connsiteX4" fmla="*/ 1546225 w 1854200"/>
                  <a:gd name="connsiteY4" fmla="*/ 755650 h 1054100"/>
                  <a:gd name="connsiteX5" fmla="*/ 1390650 w 1854200"/>
                  <a:gd name="connsiteY5" fmla="*/ 831850 h 1054100"/>
                  <a:gd name="connsiteX6" fmla="*/ 1228725 w 1854200"/>
                  <a:gd name="connsiteY6" fmla="*/ 717550 h 1054100"/>
                  <a:gd name="connsiteX7" fmla="*/ 1076325 w 1854200"/>
                  <a:gd name="connsiteY7" fmla="*/ 647700 h 1054100"/>
                  <a:gd name="connsiteX8" fmla="*/ 908050 w 1854200"/>
                  <a:gd name="connsiteY8" fmla="*/ 679450 h 1054100"/>
                  <a:gd name="connsiteX9" fmla="*/ 755650 w 1854200"/>
                  <a:gd name="connsiteY9" fmla="*/ 454025 h 1054100"/>
                  <a:gd name="connsiteX10" fmla="*/ 603250 w 1854200"/>
                  <a:gd name="connsiteY10" fmla="*/ 476250 h 1054100"/>
                  <a:gd name="connsiteX11" fmla="*/ 434975 w 1854200"/>
                  <a:gd name="connsiteY11" fmla="*/ 314325 h 1054100"/>
                  <a:gd name="connsiteX12" fmla="*/ 285750 w 1854200"/>
                  <a:gd name="connsiteY12" fmla="*/ 257175 h 1054100"/>
                  <a:gd name="connsiteX13" fmla="*/ 104775 w 1854200"/>
                  <a:gd name="connsiteY13" fmla="*/ 111125 h 1054100"/>
                  <a:gd name="connsiteX14" fmla="*/ 0 w 1854200"/>
                  <a:gd name="connsiteY14" fmla="*/ 0 h 1054100"/>
                  <a:gd name="connsiteX15" fmla="*/ 0 w 1854200"/>
                  <a:gd name="connsiteY15" fmla="*/ 1050925 h 1054100"/>
                  <a:gd name="connsiteX0" fmla="*/ 0 w 1854200"/>
                  <a:gd name="connsiteY0" fmla="*/ 1050925 h 1054100"/>
                  <a:gd name="connsiteX1" fmla="*/ 1851025 w 1854200"/>
                  <a:gd name="connsiteY1" fmla="*/ 1054100 h 1054100"/>
                  <a:gd name="connsiteX2" fmla="*/ 1854200 w 1854200"/>
                  <a:gd name="connsiteY2" fmla="*/ 775936 h 1054100"/>
                  <a:gd name="connsiteX3" fmla="*/ 1692275 w 1854200"/>
                  <a:gd name="connsiteY3" fmla="*/ 793750 h 1054100"/>
                  <a:gd name="connsiteX4" fmla="*/ 1546225 w 1854200"/>
                  <a:gd name="connsiteY4" fmla="*/ 755650 h 1054100"/>
                  <a:gd name="connsiteX5" fmla="*/ 1390650 w 1854200"/>
                  <a:gd name="connsiteY5" fmla="*/ 831850 h 1054100"/>
                  <a:gd name="connsiteX6" fmla="*/ 1228725 w 1854200"/>
                  <a:gd name="connsiteY6" fmla="*/ 717550 h 1054100"/>
                  <a:gd name="connsiteX7" fmla="*/ 1076325 w 1854200"/>
                  <a:gd name="connsiteY7" fmla="*/ 647700 h 1054100"/>
                  <a:gd name="connsiteX8" fmla="*/ 908050 w 1854200"/>
                  <a:gd name="connsiteY8" fmla="*/ 679450 h 1054100"/>
                  <a:gd name="connsiteX9" fmla="*/ 755650 w 1854200"/>
                  <a:gd name="connsiteY9" fmla="*/ 454025 h 1054100"/>
                  <a:gd name="connsiteX10" fmla="*/ 603250 w 1854200"/>
                  <a:gd name="connsiteY10" fmla="*/ 476250 h 1054100"/>
                  <a:gd name="connsiteX11" fmla="*/ 434975 w 1854200"/>
                  <a:gd name="connsiteY11" fmla="*/ 314325 h 1054100"/>
                  <a:gd name="connsiteX12" fmla="*/ 285750 w 1854200"/>
                  <a:gd name="connsiteY12" fmla="*/ 257175 h 1054100"/>
                  <a:gd name="connsiteX13" fmla="*/ 104775 w 1854200"/>
                  <a:gd name="connsiteY13" fmla="*/ 111125 h 1054100"/>
                  <a:gd name="connsiteX14" fmla="*/ 0 w 1854200"/>
                  <a:gd name="connsiteY14" fmla="*/ 0 h 1054100"/>
                  <a:gd name="connsiteX15" fmla="*/ 0 w 1854200"/>
                  <a:gd name="connsiteY15" fmla="*/ 1050925 h 105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54200" h="1054100">
                    <a:moveTo>
                      <a:pt x="0" y="1050925"/>
                    </a:moveTo>
                    <a:lnTo>
                      <a:pt x="1851025" y="1054100"/>
                    </a:lnTo>
                    <a:cubicBezTo>
                      <a:pt x="1852083" y="975783"/>
                      <a:pt x="1854200" y="775936"/>
                      <a:pt x="1854200" y="775936"/>
                    </a:cubicBezTo>
                    <a:lnTo>
                      <a:pt x="1692275" y="793750"/>
                    </a:lnTo>
                    <a:lnTo>
                      <a:pt x="1546225" y="755650"/>
                    </a:lnTo>
                    <a:lnTo>
                      <a:pt x="1390650" y="831850"/>
                    </a:lnTo>
                    <a:lnTo>
                      <a:pt x="1228725" y="717550"/>
                    </a:lnTo>
                    <a:lnTo>
                      <a:pt x="1076325" y="647700"/>
                    </a:lnTo>
                    <a:lnTo>
                      <a:pt x="908050" y="679450"/>
                    </a:lnTo>
                    <a:lnTo>
                      <a:pt x="755650" y="454025"/>
                    </a:lnTo>
                    <a:lnTo>
                      <a:pt x="603250" y="476250"/>
                    </a:lnTo>
                    <a:lnTo>
                      <a:pt x="434975" y="314325"/>
                    </a:lnTo>
                    <a:lnTo>
                      <a:pt x="285750" y="257175"/>
                    </a:lnTo>
                    <a:lnTo>
                      <a:pt x="104775" y="111125"/>
                    </a:lnTo>
                    <a:lnTo>
                      <a:pt x="0" y="0"/>
                    </a:lnTo>
                    <a:lnTo>
                      <a:pt x="0" y="105092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0D0D0"/>
                  </a:gs>
                  <a:gs pos="100000">
                    <a:srgbClr val="B1B1B1"/>
                  </a:gs>
                </a:gsLst>
                <a:lin ang="5400000" scaled="0"/>
                <a:tileRect/>
              </a:gradFill>
              <a:ln w="9525">
                <a:solidFill>
                  <a:srgbClr val="7A7A7A"/>
                </a:solidFill>
                <a:miter lim="800000"/>
                <a:headEnd/>
                <a:tailEnd/>
              </a:ln>
              <a:effectLst>
                <a:outerShdw blurRad="25400" dist="12700" dir="54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lIns="18288" tIns="18288" rIns="18288" bIns="18288" anchor="ctr" anchorCtr="1"/>
              <a:lstStyle/>
              <a:p>
                <a:pPr algn="ctr">
                  <a:lnSpc>
                    <a:spcPct val="85000"/>
                  </a:lnSpc>
                  <a:spcBef>
                    <a:spcPts val="20"/>
                  </a:spcBef>
                </a:pPr>
                <a:endParaRPr lang="en-US" sz="1600" dirty="0">
                  <a:solidFill>
                    <a:srgbClr val="000000"/>
                  </a:solidFill>
                  <a:latin typeface="Arial Narrow" pitchFamily="112" charset="0"/>
                </a:endParaRPr>
              </a:p>
            </p:txBody>
          </p:sp>
          <p:sp>
            <p:nvSpPr>
              <p:cNvPr id="171" name="Freeform 170"/>
              <p:cNvSpPr/>
              <p:nvPr/>
            </p:nvSpPr>
            <p:spPr>
              <a:xfrm>
                <a:off x="401688" y="622300"/>
                <a:ext cx="2265314" cy="1143000"/>
              </a:xfrm>
              <a:custGeom>
                <a:avLst/>
                <a:gdLst>
                  <a:gd name="connsiteX0" fmla="*/ 8467 w 3285067"/>
                  <a:gd name="connsiteY0" fmla="*/ 0 h 1583267"/>
                  <a:gd name="connsiteX1" fmla="*/ 0 w 3285067"/>
                  <a:gd name="connsiteY1" fmla="*/ 1583267 h 1583267"/>
                  <a:gd name="connsiteX2" fmla="*/ 3285067 w 3285067"/>
                  <a:gd name="connsiteY2" fmla="*/ 1583267 h 1583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85067" h="1583267">
                    <a:moveTo>
                      <a:pt x="8467" y="0"/>
                    </a:moveTo>
                    <a:cubicBezTo>
                      <a:pt x="5645" y="527756"/>
                      <a:pt x="0" y="1583267"/>
                      <a:pt x="0" y="1583267"/>
                    </a:cubicBezTo>
                    <a:lnTo>
                      <a:pt x="3285067" y="1583267"/>
                    </a:lnTo>
                  </a:path>
                </a:pathLst>
              </a:custGeom>
              <a:ln cap="rnd">
                <a:solidFill>
                  <a:srgbClr val="53535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192"/>
              <p:cNvGrpSpPr/>
              <p:nvPr/>
            </p:nvGrpSpPr>
            <p:grpSpPr>
              <a:xfrm>
                <a:off x="503423" y="1706825"/>
                <a:ext cx="2078588" cy="116051"/>
                <a:chOff x="517103" y="1706825"/>
                <a:chExt cx="2371710" cy="116052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 rot="5400000">
                  <a:off x="459476" y="1764452"/>
                  <a:ext cx="116047" cy="794"/>
                </a:xfrm>
                <a:prstGeom prst="line">
                  <a:avLst/>
                </a:prstGeom>
                <a:ln w="6350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rot="5400000">
                  <a:off x="617537" y="1764453"/>
                  <a:ext cx="116047" cy="794"/>
                </a:xfrm>
                <a:prstGeom prst="line">
                  <a:avLst/>
                </a:prstGeom>
                <a:ln w="6350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rot="5400000">
                  <a:off x="775598" y="1764453"/>
                  <a:ext cx="116047" cy="794"/>
                </a:xfrm>
                <a:prstGeom prst="line">
                  <a:avLst/>
                </a:prstGeom>
                <a:ln w="6350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rot="5400000">
                  <a:off x="933659" y="1764454"/>
                  <a:ext cx="116047" cy="794"/>
                </a:xfrm>
                <a:prstGeom prst="line">
                  <a:avLst/>
                </a:prstGeom>
                <a:ln w="6350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rot="5400000">
                  <a:off x="1091720" y="1764453"/>
                  <a:ext cx="116047" cy="794"/>
                </a:xfrm>
                <a:prstGeom prst="line">
                  <a:avLst/>
                </a:prstGeom>
                <a:ln w="6350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 rot="5400000">
                  <a:off x="1249781" y="1764454"/>
                  <a:ext cx="116047" cy="794"/>
                </a:xfrm>
                <a:prstGeom prst="line">
                  <a:avLst/>
                </a:prstGeom>
                <a:ln w="6350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rot="5400000">
                  <a:off x="1407842" y="1764454"/>
                  <a:ext cx="116047" cy="794"/>
                </a:xfrm>
                <a:prstGeom prst="line">
                  <a:avLst/>
                </a:prstGeom>
                <a:ln w="6350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 rot="5400000">
                  <a:off x="1565903" y="1764455"/>
                  <a:ext cx="116047" cy="794"/>
                </a:xfrm>
                <a:prstGeom prst="line">
                  <a:avLst/>
                </a:prstGeom>
                <a:ln w="6350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 rot="5400000">
                  <a:off x="1723964" y="1764454"/>
                  <a:ext cx="116047" cy="794"/>
                </a:xfrm>
                <a:prstGeom prst="line">
                  <a:avLst/>
                </a:prstGeom>
                <a:ln w="6350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rot="5400000">
                  <a:off x="1882025" y="1764455"/>
                  <a:ext cx="116047" cy="794"/>
                </a:xfrm>
                <a:prstGeom prst="line">
                  <a:avLst/>
                </a:prstGeom>
                <a:ln w="6350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rot="5400000">
                  <a:off x="2040086" y="1764455"/>
                  <a:ext cx="116047" cy="794"/>
                </a:xfrm>
                <a:prstGeom prst="line">
                  <a:avLst/>
                </a:prstGeom>
                <a:ln w="6350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rot="5400000">
                  <a:off x="2198147" y="1764456"/>
                  <a:ext cx="116047" cy="794"/>
                </a:xfrm>
                <a:prstGeom prst="line">
                  <a:avLst/>
                </a:prstGeom>
                <a:ln w="6350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rot="5400000">
                  <a:off x="2356208" y="1764455"/>
                  <a:ext cx="116047" cy="794"/>
                </a:xfrm>
                <a:prstGeom prst="line">
                  <a:avLst/>
                </a:prstGeom>
                <a:ln w="6350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rot="5400000">
                  <a:off x="2514269" y="1764456"/>
                  <a:ext cx="116047" cy="794"/>
                </a:xfrm>
                <a:prstGeom prst="line">
                  <a:avLst/>
                </a:prstGeom>
                <a:ln w="6350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rot="5400000">
                  <a:off x="2672330" y="1764456"/>
                  <a:ext cx="116047" cy="794"/>
                </a:xfrm>
                <a:prstGeom prst="line">
                  <a:avLst/>
                </a:prstGeom>
                <a:ln w="6350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rot="5400000">
                  <a:off x="2830392" y="1764457"/>
                  <a:ext cx="116047" cy="794"/>
                </a:xfrm>
                <a:prstGeom prst="line">
                  <a:avLst/>
                </a:prstGeom>
                <a:ln w="6350" cap="flat" cmpd="sng" algn="ctr">
                  <a:solidFill>
                    <a:srgbClr val="53535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TextBox 190"/>
              <p:cNvSpPr txBox="1"/>
              <p:nvPr/>
            </p:nvSpPr>
            <p:spPr>
              <a:xfrm rot="16200000">
                <a:off x="-272492" y="1105026"/>
                <a:ext cx="1143000" cy="177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sz="1200" dirty="0" smtClean="0">
                    <a:solidFill>
                      <a:srgbClr val="595959"/>
                    </a:solidFill>
                    <a:latin typeface="Arial Narrow"/>
                    <a:cs typeface="Arial Narrow"/>
                  </a:rPr>
                  <a:t>Work Remaining</a:t>
                </a:r>
                <a:endParaRPr lang="en-US" sz="1200" dirty="0">
                  <a:solidFill>
                    <a:srgbClr val="595959"/>
                  </a:solidFill>
                  <a:latin typeface="Arial Narrow"/>
                  <a:cs typeface="Arial Narrow"/>
                </a:endParaRPr>
              </a:p>
            </p:txBody>
          </p:sp>
          <p:cxnSp>
            <p:nvCxnSpPr>
              <p:cNvPr id="196" name="Straight Arrow Connector 195"/>
              <p:cNvCxnSpPr>
                <a:stCxn id="192" idx="2"/>
              </p:cNvCxnSpPr>
              <p:nvPr/>
            </p:nvCxnSpPr>
            <p:spPr>
              <a:xfrm>
                <a:off x="2031440" y="1463676"/>
                <a:ext cx="273518" cy="301622"/>
              </a:xfrm>
              <a:prstGeom prst="straightConnector1">
                <a:avLst/>
              </a:prstGeom>
              <a:ln w="15875" cap="flat" cmpd="sng" algn="ctr">
                <a:solidFill>
                  <a:srgbClr val="7A7A7A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/>
              <p:nvPr/>
            </p:nvCxnSpPr>
            <p:spPr>
              <a:xfrm>
                <a:off x="406402" y="622300"/>
                <a:ext cx="2174912" cy="1130300"/>
              </a:xfrm>
              <a:prstGeom prst="straightConnector1">
                <a:avLst/>
              </a:prstGeom>
              <a:ln w="9525" cap="flat" cmpd="sng" algn="ctr">
                <a:solidFill>
                  <a:srgbClr val="909090"/>
                </a:solidFill>
                <a:prstDash val="sysDash"/>
                <a:round/>
                <a:headEnd type="none" w="med" len="med"/>
                <a:tailEnd type="non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TextBox 209"/>
              <p:cNvSpPr txBox="1"/>
              <p:nvPr/>
            </p:nvSpPr>
            <p:spPr>
              <a:xfrm rot="736138">
                <a:off x="873029" y="965854"/>
                <a:ext cx="1143000" cy="208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</a:pPr>
                <a:r>
                  <a:rPr lang="en-US" sz="1050" dirty="0" err="1" smtClean="0">
                    <a:solidFill>
                      <a:srgbClr val="7A7A7A"/>
                    </a:solidFill>
                    <a:latin typeface="Arial Narrow"/>
                    <a:cs typeface="Arial Narrow"/>
                  </a:rPr>
                  <a:t>Burndown</a:t>
                </a:r>
                <a:r>
                  <a:rPr lang="en-US" sz="1050" dirty="0" smtClean="0">
                    <a:solidFill>
                      <a:srgbClr val="7A7A7A"/>
                    </a:solidFill>
                    <a:latin typeface="Arial Narrow"/>
                    <a:cs typeface="Arial Narrow"/>
                  </a:rPr>
                  <a:t> Velocity</a:t>
                </a:r>
                <a:endParaRPr lang="en-US" sz="1050" dirty="0">
                  <a:solidFill>
                    <a:srgbClr val="7A7A7A"/>
                  </a:solidFill>
                  <a:latin typeface="Arial Narrow"/>
                  <a:cs typeface="Arial Narrow"/>
                </a:endParaRPr>
              </a:p>
            </p:txBody>
          </p:sp>
          <p:grpSp>
            <p:nvGrpSpPr>
              <p:cNvPr id="6" name="Group 220"/>
              <p:cNvGrpSpPr/>
              <p:nvPr/>
            </p:nvGrpSpPr>
            <p:grpSpPr>
              <a:xfrm>
                <a:off x="2069821" y="841464"/>
                <a:ext cx="462769" cy="420166"/>
                <a:chOff x="2057374" y="835114"/>
                <a:chExt cx="462769" cy="420166"/>
              </a:xfrm>
            </p:grpSpPr>
            <p:grpSp>
              <p:nvGrpSpPr>
                <p:cNvPr id="7" name="Group 218"/>
                <p:cNvGrpSpPr/>
                <p:nvPr/>
              </p:nvGrpSpPr>
              <p:grpSpPr>
                <a:xfrm>
                  <a:off x="2091805" y="858729"/>
                  <a:ext cx="428338" cy="390374"/>
                  <a:chOff x="2091805" y="858729"/>
                  <a:chExt cx="428338" cy="390374"/>
                </a:xfrm>
              </p:grpSpPr>
              <p:sp>
                <p:nvSpPr>
                  <p:cNvPr id="215" name="Rectangle 214"/>
                  <p:cNvSpPr/>
                  <p:nvPr/>
                </p:nvSpPr>
                <p:spPr>
                  <a:xfrm>
                    <a:off x="2091805" y="913919"/>
                    <a:ext cx="56097" cy="114780"/>
                  </a:xfrm>
                  <a:prstGeom prst="rect">
                    <a:avLst/>
                  </a:prstGeom>
                  <a:solidFill>
                    <a:srgbClr val="3CCD67">
                      <a:alpha val="40000"/>
                    </a:srgbClr>
                  </a:solidFill>
                  <a:ln>
                    <a:solidFill>
                      <a:srgbClr val="3D9F4B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TextBox 215"/>
                  <p:cNvSpPr txBox="1"/>
                  <p:nvPr/>
                </p:nvSpPr>
                <p:spPr>
                  <a:xfrm>
                    <a:off x="2170131" y="858729"/>
                    <a:ext cx="350011" cy="20823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85000"/>
                      </a:lnSpc>
                    </a:pPr>
                    <a:r>
                      <a:rPr lang="en-US" sz="1050" dirty="0" smtClean="0">
                        <a:solidFill>
                          <a:srgbClr val="7A7A7A"/>
                        </a:solidFill>
                        <a:latin typeface="Arial Narrow"/>
                        <a:cs typeface="Arial Narrow"/>
                      </a:rPr>
                      <a:t>On Track</a:t>
                    </a:r>
                    <a:endParaRPr lang="en-US" sz="1050" dirty="0">
                      <a:solidFill>
                        <a:srgbClr val="7A7A7A"/>
                      </a:solidFill>
                      <a:latin typeface="Arial Narrow"/>
                      <a:cs typeface="Arial Narrow"/>
                    </a:endParaRPr>
                  </a:p>
                </p:txBody>
              </p:sp>
              <p:sp>
                <p:nvSpPr>
                  <p:cNvPr id="217" name="Rectangle 216"/>
                  <p:cNvSpPr/>
                  <p:nvPr/>
                </p:nvSpPr>
                <p:spPr>
                  <a:xfrm>
                    <a:off x="2091805" y="1075502"/>
                    <a:ext cx="56097" cy="114780"/>
                  </a:xfrm>
                  <a:prstGeom prst="rect">
                    <a:avLst/>
                  </a:prstGeom>
                  <a:solidFill>
                    <a:srgbClr val="FF0000">
                      <a:alpha val="30000"/>
                    </a:srgbClr>
                  </a:solidFill>
                  <a:ln>
                    <a:solidFill>
                      <a:srgbClr val="AB473B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2170132" y="1040870"/>
                    <a:ext cx="350011" cy="20823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ct val="85000"/>
                      </a:lnSpc>
                    </a:pPr>
                    <a:r>
                      <a:rPr lang="en-US" sz="1050" dirty="0" smtClean="0">
                        <a:solidFill>
                          <a:srgbClr val="7A7A7A"/>
                        </a:solidFill>
                        <a:latin typeface="Arial Narrow"/>
                        <a:cs typeface="Arial Narrow"/>
                      </a:rPr>
                      <a:t>Off Track</a:t>
                    </a:r>
                    <a:endParaRPr lang="en-US" sz="1050" dirty="0">
                      <a:solidFill>
                        <a:srgbClr val="7A7A7A"/>
                      </a:solidFill>
                      <a:latin typeface="Arial Narrow"/>
                      <a:cs typeface="Arial Narrow"/>
                    </a:endParaRPr>
                  </a:p>
                </p:txBody>
              </p:sp>
            </p:grpSp>
            <p:sp>
              <p:nvSpPr>
                <p:cNvPr id="220" name="Rounded Rectangle 219"/>
                <p:cNvSpPr/>
                <p:nvPr/>
              </p:nvSpPr>
              <p:spPr>
                <a:xfrm>
                  <a:off x="2057374" y="835114"/>
                  <a:ext cx="437027" cy="420166"/>
                </a:xfrm>
                <a:prstGeom prst="roundRect">
                  <a:avLst>
                    <a:gd name="adj" fmla="val 4304"/>
                  </a:avLst>
                </a:prstGeom>
                <a:noFill/>
                <a:ln w="3175" cap="flat" cmpd="sng" algn="ctr">
                  <a:solidFill>
                    <a:srgbClr val="909090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167" name="Picture 166" descr="Photo_0147_sm.png"/>
          <p:cNvPicPr>
            <a:picLocks noChangeAspect="1"/>
          </p:cNvPicPr>
          <p:nvPr/>
        </p:nvPicPr>
        <p:blipFill>
          <a:blip r:embed="rId5">
            <a:lum bright="1000" contrast="1000"/>
          </a:blip>
          <a:stretch>
            <a:fillRect/>
          </a:stretch>
        </p:blipFill>
        <p:spPr>
          <a:xfrm rot="426959">
            <a:off x="4282807" y="5083116"/>
            <a:ext cx="459280" cy="896157"/>
          </a:xfrm>
          <a:prstGeom prst="rect">
            <a:avLst/>
          </a:prstGeom>
        </p:spPr>
      </p:pic>
      <p:sp>
        <p:nvSpPr>
          <p:cNvPr id="237" name="TextBox 236"/>
          <p:cNvSpPr txBox="1"/>
          <p:nvPr/>
        </p:nvSpPr>
        <p:spPr>
          <a:xfrm>
            <a:off x="4877381" y="1508245"/>
            <a:ext cx="1969736" cy="318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i="1" dirty="0" smtClean="0">
                <a:solidFill>
                  <a:srgbClr val="FFFFFF"/>
                </a:solidFill>
                <a:latin typeface="Arial Narrow"/>
                <a:cs typeface="Arial Narrow"/>
              </a:rPr>
              <a:t>Daily 10 Minute Stand-up Meets with SCRUM Master and </a:t>
            </a:r>
            <a:r>
              <a:rPr lang="en-US" sz="1200" i="1" dirty="0" err="1" smtClean="0">
                <a:solidFill>
                  <a:srgbClr val="FFFFFF"/>
                </a:solidFill>
                <a:latin typeface="Arial Narrow"/>
                <a:cs typeface="Arial Narrow"/>
              </a:rPr>
              <a:t>SMEs</a:t>
            </a:r>
            <a:endParaRPr lang="en-US" sz="1200" i="1" dirty="0">
              <a:solidFill>
                <a:srgbClr val="FFFFFF"/>
              </a:solidFill>
              <a:latin typeface="Arial Narrow"/>
              <a:cs typeface="Arial Narrow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724407" y="1242139"/>
            <a:ext cx="1158012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111125" indent="-111125" algn="ctr">
              <a:lnSpc>
                <a:spcPct val="85000"/>
              </a:lnSpc>
            </a:pPr>
            <a:r>
              <a:rPr lang="en-US" sz="2400" dirty="0" smtClean="0">
                <a:solidFill>
                  <a:srgbClr val="595959"/>
                </a:solidFill>
                <a:latin typeface="Arial Narrow" pitchFamily="112" charset="0"/>
              </a:rPr>
              <a:t>2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3191926" y="1242139"/>
            <a:ext cx="1158012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111125" indent="-111125" algn="ctr">
              <a:lnSpc>
                <a:spcPct val="85000"/>
              </a:lnSpc>
            </a:pPr>
            <a:r>
              <a:rPr lang="en-US" sz="2400" dirty="0" smtClean="0">
                <a:solidFill>
                  <a:srgbClr val="595959"/>
                </a:solidFill>
                <a:latin typeface="Arial Narrow" pitchFamily="112" charset="0"/>
              </a:rPr>
              <a:t>3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4681758" y="775753"/>
            <a:ext cx="2724379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111125" indent="-111125" algn="ctr">
              <a:lnSpc>
                <a:spcPct val="85000"/>
              </a:lnSpc>
            </a:pPr>
            <a:r>
              <a:rPr lang="en-US" sz="2400" dirty="0" smtClean="0">
                <a:solidFill>
                  <a:srgbClr val="595959"/>
                </a:solidFill>
                <a:latin typeface="Arial Narrow" pitchFamily="112" charset="0"/>
              </a:rPr>
              <a:t>4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7724589" y="1242139"/>
            <a:ext cx="1158012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111125" indent="-111125" algn="ctr">
              <a:lnSpc>
                <a:spcPct val="85000"/>
              </a:lnSpc>
            </a:pPr>
            <a:r>
              <a:rPr lang="en-US" sz="2400" dirty="0" smtClean="0">
                <a:solidFill>
                  <a:srgbClr val="595959"/>
                </a:solidFill>
                <a:latin typeface="Arial Narrow" pitchFamily="112" charset="0"/>
              </a:rPr>
              <a:t>5</a:t>
            </a:r>
          </a:p>
        </p:txBody>
      </p:sp>
      <p:sp>
        <p:nvSpPr>
          <p:cNvPr id="19" name="AutoShape 110"/>
          <p:cNvSpPr>
            <a:spLocks noChangeArrowheads="1"/>
          </p:cNvSpPr>
          <p:nvPr/>
        </p:nvSpPr>
        <p:spPr bwMode="auto">
          <a:xfrm>
            <a:off x="1422402" y="2186798"/>
            <a:ext cx="287866" cy="701381"/>
          </a:xfrm>
          <a:prstGeom prst="rightArrow">
            <a:avLst>
              <a:gd name="adj1" fmla="val 55843"/>
              <a:gd name="adj2" fmla="val 69916"/>
            </a:avLst>
          </a:prstGeom>
          <a:gradFill flip="none" rotWithShape="1">
            <a:gsLst>
              <a:gs pos="0">
                <a:srgbClr val="4D4D4D">
                  <a:alpha val="18000"/>
                </a:srgbClr>
              </a:gs>
              <a:gs pos="69000">
                <a:srgbClr val="4D4D4D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AutoShape 110"/>
          <p:cNvSpPr>
            <a:spLocks noChangeArrowheads="1"/>
          </p:cNvSpPr>
          <p:nvPr/>
        </p:nvSpPr>
        <p:spPr bwMode="auto">
          <a:xfrm>
            <a:off x="2882419" y="2186798"/>
            <a:ext cx="287866" cy="701381"/>
          </a:xfrm>
          <a:prstGeom prst="rightArrow">
            <a:avLst>
              <a:gd name="adj1" fmla="val 55843"/>
              <a:gd name="adj2" fmla="val 69916"/>
            </a:avLst>
          </a:prstGeom>
          <a:gradFill flip="none" rotWithShape="1">
            <a:gsLst>
              <a:gs pos="0">
                <a:srgbClr val="4D4D4D">
                  <a:alpha val="18000"/>
                </a:srgbClr>
              </a:gs>
              <a:gs pos="69000">
                <a:srgbClr val="4D4D4D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AutoShape 110"/>
          <p:cNvSpPr>
            <a:spLocks noChangeArrowheads="1"/>
          </p:cNvSpPr>
          <p:nvPr/>
        </p:nvSpPr>
        <p:spPr bwMode="auto">
          <a:xfrm>
            <a:off x="4349938" y="2186798"/>
            <a:ext cx="287866" cy="701381"/>
          </a:xfrm>
          <a:prstGeom prst="rightArrow">
            <a:avLst>
              <a:gd name="adj1" fmla="val 55843"/>
              <a:gd name="adj2" fmla="val 69916"/>
            </a:avLst>
          </a:prstGeom>
          <a:gradFill flip="none" rotWithShape="1">
            <a:gsLst>
              <a:gs pos="0">
                <a:srgbClr val="4D4D4D">
                  <a:alpha val="18000"/>
                </a:srgbClr>
              </a:gs>
              <a:gs pos="69000">
                <a:srgbClr val="4D4D4D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AutoShape 110"/>
          <p:cNvSpPr>
            <a:spLocks noChangeArrowheads="1"/>
          </p:cNvSpPr>
          <p:nvPr/>
        </p:nvSpPr>
        <p:spPr bwMode="auto">
          <a:xfrm>
            <a:off x="7408536" y="2186798"/>
            <a:ext cx="287866" cy="701381"/>
          </a:xfrm>
          <a:prstGeom prst="rightArrow">
            <a:avLst>
              <a:gd name="adj1" fmla="val 55843"/>
              <a:gd name="adj2" fmla="val 69916"/>
            </a:avLst>
          </a:prstGeom>
          <a:gradFill flip="none" rotWithShape="1">
            <a:gsLst>
              <a:gs pos="0">
                <a:srgbClr val="4D4D4D">
                  <a:alpha val="18000"/>
                </a:srgbClr>
              </a:gs>
              <a:gs pos="69000">
                <a:srgbClr val="4D4D4D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218"/>
          <p:cNvGrpSpPr/>
          <p:nvPr/>
        </p:nvGrpSpPr>
        <p:grpSpPr>
          <a:xfrm>
            <a:off x="4721267" y="1882254"/>
            <a:ext cx="2651003" cy="432858"/>
            <a:chOff x="4721267" y="1882254"/>
            <a:chExt cx="2651003" cy="432858"/>
          </a:xfrm>
        </p:grpSpPr>
        <p:sp>
          <p:nvSpPr>
            <p:cNvPr id="101" name="Rectangle 37"/>
            <p:cNvSpPr>
              <a:spLocks noChangeArrowheads="1"/>
            </p:cNvSpPr>
            <p:nvPr/>
          </p:nvSpPr>
          <p:spPr bwMode="auto">
            <a:xfrm>
              <a:off x="4721267" y="1882254"/>
              <a:ext cx="2651003" cy="432858"/>
            </a:xfrm>
            <a:prstGeom prst="roundRect">
              <a:avLst>
                <a:gd name="adj" fmla="val 8843"/>
              </a:avLst>
            </a:prstGeom>
            <a:gradFill flip="none" rotWithShape="1">
              <a:gsLst>
                <a:gs pos="0">
                  <a:srgbClr val="DFDFDF"/>
                </a:gs>
                <a:gs pos="100000">
                  <a:srgbClr val="BDBDBD"/>
                </a:gs>
              </a:gsLst>
              <a:lin ang="5400000" scaled="0"/>
              <a:tileRect/>
            </a:gradFill>
            <a:ln w="9525">
              <a:solidFill>
                <a:srgbClr val="6B6B6B"/>
              </a:solidFill>
              <a:miter lim="800000"/>
              <a:headEnd/>
              <a:tailEnd/>
            </a:ln>
            <a:effectLst>
              <a:outerShdw blurRad="25400" dist="12700" dir="54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grpSp>
          <p:nvGrpSpPr>
            <p:cNvPr id="11" name="Group 45"/>
            <p:cNvGrpSpPr>
              <a:grpSpLocks noChangeAspect="1"/>
            </p:cNvGrpSpPr>
            <p:nvPr/>
          </p:nvGrpSpPr>
          <p:grpSpPr>
            <a:xfrm>
              <a:off x="5246665" y="1935948"/>
              <a:ext cx="1138052" cy="334977"/>
              <a:chOff x="2004059" y="2362200"/>
              <a:chExt cx="6989816" cy="2057400"/>
            </a:xfrm>
          </p:grpSpPr>
          <p:sp>
            <p:nvSpPr>
              <p:cNvPr id="86" name="Freeform 6"/>
              <p:cNvSpPr>
                <a:spLocks/>
              </p:cNvSpPr>
              <p:nvPr/>
            </p:nvSpPr>
            <p:spPr bwMode="auto">
              <a:xfrm>
                <a:off x="5770035" y="2362200"/>
                <a:ext cx="1036319" cy="2057400"/>
              </a:xfrm>
              <a:custGeom>
                <a:avLst/>
                <a:gdLst/>
                <a:ahLst/>
                <a:cxnLst>
                  <a:cxn ang="0">
                    <a:pos x="2359" y="8639"/>
                  </a:cxn>
                  <a:cxn ang="0">
                    <a:pos x="2292" y="8617"/>
                  </a:cxn>
                  <a:cxn ang="0">
                    <a:pos x="2231" y="8573"/>
                  </a:cxn>
                  <a:cxn ang="0">
                    <a:pos x="2178" y="8505"/>
                  </a:cxn>
                  <a:cxn ang="0">
                    <a:pos x="2132" y="8413"/>
                  </a:cxn>
                  <a:cxn ang="0">
                    <a:pos x="2092" y="8301"/>
                  </a:cxn>
                  <a:cxn ang="0">
                    <a:pos x="2061" y="8167"/>
                  </a:cxn>
                  <a:cxn ang="0">
                    <a:pos x="2036" y="8014"/>
                  </a:cxn>
                  <a:cxn ang="0">
                    <a:pos x="2018" y="7842"/>
                  </a:cxn>
                  <a:cxn ang="0">
                    <a:pos x="2007" y="7653"/>
                  </a:cxn>
                  <a:cxn ang="0">
                    <a:pos x="2003" y="7375"/>
                  </a:cxn>
                  <a:cxn ang="0">
                    <a:pos x="2022" y="6904"/>
                  </a:cxn>
                  <a:cxn ang="0">
                    <a:pos x="2068" y="6379"/>
                  </a:cxn>
                  <a:cxn ang="0">
                    <a:pos x="2143" y="5805"/>
                  </a:cxn>
                  <a:cxn ang="0">
                    <a:pos x="2245" y="5191"/>
                  </a:cxn>
                  <a:cxn ang="0">
                    <a:pos x="2375" y="4543"/>
                  </a:cxn>
                  <a:cxn ang="0">
                    <a:pos x="2475" y="4097"/>
                  </a:cxn>
                  <a:cxn ang="0">
                    <a:pos x="2641" y="3450"/>
                  </a:cxn>
                  <a:cxn ang="0">
                    <a:pos x="2820" y="2835"/>
                  </a:cxn>
                  <a:cxn ang="0">
                    <a:pos x="3007" y="2261"/>
                  </a:cxn>
                  <a:cxn ang="0">
                    <a:pos x="3200" y="1736"/>
                  </a:cxn>
                  <a:cxn ang="0">
                    <a:pos x="3396" y="1265"/>
                  </a:cxn>
                  <a:cxn ang="0">
                    <a:pos x="3592" y="859"/>
                  </a:cxn>
                  <a:cxn ang="0">
                    <a:pos x="3688" y="681"/>
                  </a:cxn>
                  <a:cxn ang="0">
                    <a:pos x="3783" y="521"/>
                  </a:cxn>
                  <a:cxn ang="0">
                    <a:pos x="3877" y="382"/>
                  </a:cxn>
                  <a:cxn ang="0">
                    <a:pos x="3968" y="263"/>
                  </a:cxn>
                  <a:cxn ang="0">
                    <a:pos x="4057" y="165"/>
                  </a:cxn>
                  <a:cxn ang="0">
                    <a:pos x="4142" y="88"/>
                  </a:cxn>
                  <a:cxn ang="0">
                    <a:pos x="4224" y="35"/>
                  </a:cxn>
                  <a:cxn ang="0">
                    <a:pos x="4302" y="7"/>
                  </a:cxn>
                  <a:cxn ang="0">
                    <a:pos x="2348" y="0"/>
                  </a:cxn>
                  <a:cxn ang="0">
                    <a:pos x="2298" y="7"/>
                  </a:cxn>
                  <a:cxn ang="0">
                    <a:pos x="2221" y="35"/>
                  </a:cxn>
                  <a:cxn ang="0">
                    <a:pos x="2137" y="88"/>
                  </a:cxn>
                  <a:cxn ang="0">
                    <a:pos x="2053" y="165"/>
                  </a:cxn>
                  <a:cxn ang="0">
                    <a:pos x="1963" y="263"/>
                  </a:cxn>
                  <a:cxn ang="0">
                    <a:pos x="1872" y="382"/>
                  </a:cxn>
                  <a:cxn ang="0">
                    <a:pos x="1780" y="521"/>
                  </a:cxn>
                  <a:cxn ang="0">
                    <a:pos x="1684" y="681"/>
                  </a:cxn>
                  <a:cxn ang="0">
                    <a:pos x="1588" y="859"/>
                  </a:cxn>
                  <a:cxn ang="0">
                    <a:pos x="1392" y="1265"/>
                  </a:cxn>
                  <a:cxn ang="0">
                    <a:pos x="1197" y="1736"/>
                  </a:cxn>
                  <a:cxn ang="0">
                    <a:pos x="1002" y="2261"/>
                  </a:cxn>
                  <a:cxn ang="0">
                    <a:pos x="816" y="2835"/>
                  </a:cxn>
                  <a:cxn ang="0">
                    <a:pos x="638" y="3450"/>
                  </a:cxn>
                  <a:cxn ang="0">
                    <a:pos x="472" y="4097"/>
                  </a:cxn>
                  <a:cxn ang="0">
                    <a:pos x="370" y="4543"/>
                  </a:cxn>
                  <a:cxn ang="0">
                    <a:pos x="240" y="5191"/>
                  </a:cxn>
                  <a:cxn ang="0">
                    <a:pos x="138" y="5805"/>
                  </a:cxn>
                  <a:cxn ang="0">
                    <a:pos x="64" y="6379"/>
                  </a:cxn>
                  <a:cxn ang="0">
                    <a:pos x="17" y="6904"/>
                  </a:cxn>
                  <a:cxn ang="0">
                    <a:pos x="0" y="7375"/>
                  </a:cxn>
                  <a:cxn ang="0">
                    <a:pos x="3" y="7653"/>
                  </a:cxn>
                  <a:cxn ang="0">
                    <a:pos x="15" y="7842"/>
                  </a:cxn>
                  <a:cxn ang="0">
                    <a:pos x="32" y="8014"/>
                  </a:cxn>
                  <a:cxn ang="0">
                    <a:pos x="56" y="8167"/>
                  </a:cxn>
                  <a:cxn ang="0">
                    <a:pos x="88" y="8301"/>
                  </a:cxn>
                  <a:cxn ang="0">
                    <a:pos x="127" y="8413"/>
                  </a:cxn>
                  <a:cxn ang="0">
                    <a:pos x="174" y="8505"/>
                  </a:cxn>
                  <a:cxn ang="0">
                    <a:pos x="226" y="8573"/>
                  </a:cxn>
                  <a:cxn ang="0">
                    <a:pos x="287" y="8617"/>
                  </a:cxn>
                  <a:cxn ang="0">
                    <a:pos x="355" y="8639"/>
                  </a:cxn>
                </a:cxnLst>
                <a:rect l="0" t="0" r="r" b="b"/>
                <a:pathLst>
                  <a:path w="4351" h="8640">
                    <a:moveTo>
                      <a:pt x="2383" y="8640"/>
                    </a:moveTo>
                    <a:lnTo>
                      <a:pt x="2383" y="8640"/>
                    </a:lnTo>
                    <a:lnTo>
                      <a:pt x="2359" y="8639"/>
                    </a:lnTo>
                    <a:lnTo>
                      <a:pt x="2336" y="8635"/>
                    </a:lnTo>
                    <a:lnTo>
                      <a:pt x="2313" y="8628"/>
                    </a:lnTo>
                    <a:lnTo>
                      <a:pt x="2292" y="8617"/>
                    </a:lnTo>
                    <a:lnTo>
                      <a:pt x="2270" y="8605"/>
                    </a:lnTo>
                    <a:lnTo>
                      <a:pt x="2250" y="8590"/>
                    </a:lnTo>
                    <a:lnTo>
                      <a:pt x="2231" y="8573"/>
                    </a:lnTo>
                    <a:lnTo>
                      <a:pt x="2212" y="8553"/>
                    </a:lnTo>
                    <a:lnTo>
                      <a:pt x="2195" y="8529"/>
                    </a:lnTo>
                    <a:lnTo>
                      <a:pt x="2178" y="8505"/>
                    </a:lnTo>
                    <a:lnTo>
                      <a:pt x="2162" y="8476"/>
                    </a:lnTo>
                    <a:lnTo>
                      <a:pt x="2145" y="8446"/>
                    </a:lnTo>
                    <a:lnTo>
                      <a:pt x="2132" y="8413"/>
                    </a:lnTo>
                    <a:lnTo>
                      <a:pt x="2117" y="8377"/>
                    </a:lnTo>
                    <a:lnTo>
                      <a:pt x="2105" y="8340"/>
                    </a:lnTo>
                    <a:lnTo>
                      <a:pt x="2092" y="8301"/>
                    </a:lnTo>
                    <a:lnTo>
                      <a:pt x="2081" y="8258"/>
                    </a:lnTo>
                    <a:lnTo>
                      <a:pt x="2070" y="8214"/>
                    </a:lnTo>
                    <a:lnTo>
                      <a:pt x="2061" y="8167"/>
                    </a:lnTo>
                    <a:lnTo>
                      <a:pt x="2052" y="8119"/>
                    </a:lnTo>
                    <a:lnTo>
                      <a:pt x="2044" y="8068"/>
                    </a:lnTo>
                    <a:lnTo>
                      <a:pt x="2036" y="8014"/>
                    </a:lnTo>
                    <a:lnTo>
                      <a:pt x="2029" y="7959"/>
                    </a:lnTo>
                    <a:lnTo>
                      <a:pt x="2024" y="7903"/>
                    </a:lnTo>
                    <a:lnTo>
                      <a:pt x="2018" y="7842"/>
                    </a:lnTo>
                    <a:lnTo>
                      <a:pt x="2013" y="7782"/>
                    </a:lnTo>
                    <a:lnTo>
                      <a:pt x="2010" y="7719"/>
                    </a:lnTo>
                    <a:lnTo>
                      <a:pt x="2007" y="7653"/>
                    </a:lnTo>
                    <a:lnTo>
                      <a:pt x="2005" y="7586"/>
                    </a:lnTo>
                    <a:lnTo>
                      <a:pt x="2003" y="7518"/>
                    </a:lnTo>
                    <a:lnTo>
                      <a:pt x="2003" y="7375"/>
                    </a:lnTo>
                    <a:lnTo>
                      <a:pt x="2006" y="7225"/>
                    </a:lnTo>
                    <a:lnTo>
                      <a:pt x="2013" y="7068"/>
                    </a:lnTo>
                    <a:lnTo>
                      <a:pt x="2022" y="6904"/>
                    </a:lnTo>
                    <a:lnTo>
                      <a:pt x="2034" y="6735"/>
                    </a:lnTo>
                    <a:lnTo>
                      <a:pt x="2049" y="6560"/>
                    </a:lnTo>
                    <a:lnTo>
                      <a:pt x="2068" y="6379"/>
                    </a:lnTo>
                    <a:lnTo>
                      <a:pt x="2089" y="6192"/>
                    </a:lnTo>
                    <a:lnTo>
                      <a:pt x="2115" y="6002"/>
                    </a:lnTo>
                    <a:lnTo>
                      <a:pt x="2143" y="5805"/>
                    </a:lnTo>
                    <a:lnTo>
                      <a:pt x="2174" y="5605"/>
                    </a:lnTo>
                    <a:lnTo>
                      <a:pt x="2207" y="5400"/>
                    </a:lnTo>
                    <a:lnTo>
                      <a:pt x="2245" y="5191"/>
                    </a:lnTo>
                    <a:lnTo>
                      <a:pt x="2285" y="4978"/>
                    </a:lnTo>
                    <a:lnTo>
                      <a:pt x="2328" y="4762"/>
                    </a:lnTo>
                    <a:lnTo>
                      <a:pt x="2375" y="4543"/>
                    </a:lnTo>
                    <a:lnTo>
                      <a:pt x="2423" y="4320"/>
                    </a:lnTo>
                    <a:lnTo>
                      <a:pt x="2423" y="4320"/>
                    </a:lnTo>
                    <a:lnTo>
                      <a:pt x="2475" y="4097"/>
                    </a:lnTo>
                    <a:lnTo>
                      <a:pt x="2529" y="3879"/>
                    </a:lnTo>
                    <a:lnTo>
                      <a:pt x="2584" y="3662"/>
                    </a:lnTo>
                    <a:lnTo>
                      <a:pt x="2641" y="3450"/>
                    </a:lnTo>
                    <a:lnTo>
                      <a:pt x="2699" y="3241"/>
                    </a:lnTo>
                    <a:lnTo>
                      <a:pt x="2759" y="3036"/>
                    </a:lnTo>
                    <a:lnTo>
                      <a:pt x="2820" y="2835"/>
                    </a:lnTo>
                    <a:lnTo>
                      <a:pt x="2881" y="2639"/>
                    </a:lnTo>
                    <a:lnTo>
                      <a:pt x="2943" y="2448"/>
                    </a:lnTo>
                    <a:lnTo>
                      <a:pt x="3007" y="2261"/>
                    </a:lnTo>
                    <a:lnTo>
                      <a:pt x="3070" y="2080"/>
                    </a:lnTo>
                    <a:lnTo>
                      <a:pt x="3136" y="1905"/>
                    </a:lnTo>
                    <a:lnTo>
                      <a:pt x="3200" y="1736"/>
                    </a:lnTo>
                    <a:lnTo>
                      <a:pt x="3266" y="1572"/>
                    </a:lnTo>
                    <a:lnTo>
                      <a:pt x="3330" y="1415"/>
                    </a:lnTo>
                    <a:lnTo>
                      <a:pt x="3396" y="1265"/>
                    </a:lnTo>
                    <a:lnTo>
                      <a:pt x="3462" y="1123"/>
                    </a:lnTo>
                    <a:lnTo>
                      <a:pt x="3527" y="987"/>
                    </a:lnTo>
                    <a:lnTo>
                      <a:pt x="3592" y="859"/>
                    </a:lnTo>
                    <a:lnTo>
                      <a:pt x="3624" y="798"/>
                    </a:lnTo>
                    <a:lnTo>
                      <a:pt x="3656" y="739"/>
                    </a:lnTo>
                    <a:lnTo>
                      <a:pt x="3688" y="681"/>
                    </a:lnTo>
                    <a:lnTo>
                      <a:pt x="3720" y="626"/>
                    </a:lnTo>
                    <a:lnTo>
                      <a:pt x="3752" y="572"/>
                    </a:lnTo>
                    <a:lnTo>
                      <a:pt x="3783" y="521"/>
                    </a:lnTo>
                    <a:lnTo>
                      <a:pt x="3814" y="473"/>
                    </a:lnTo>
                    <a:lnTo>
                      <a:pt x="3846" y="426"/>
                    </a:lnTo>
                    <a:lnTo>
                      <a:pt x="3877" y="382"/>
                    </a:lnTo>
                    <a:lnTo>
                      <a:pt x="3908" y="340"/>
                    </a:lnTo>
                    <a:lnTo>
                      <a:pt x="3937" y="300"/>
                    </a:lnTo>
                    <a:lnTo>
                      <a:pt x="3968" y="263"/>
                    </a:lnTo>
                    <a:lnTo>
                      <a:pt x="3998" y="228"/>
                    </a:lnTo>
                    <a:lnTo>
                      <a:pt x="4027" y="194"/>
                    </a:lnTo>
                    <a:lnTo>
                      <a:pt x="4057" y="165"/>
                    </a:lnTo>
                    <a:lnTo>
                      <a:pt x="4085" y="137"/>
                    </a:lnTo>
                    <a:lnTo>
                      <a:pt x="4114" y="111"/>
                    </a:lnTo>
                    <a:lnTo>
                      <a:pt x="4142" y="88"/>
                    </a:lnTo>
                    <a:lnTo>
                      <a:pt x="4169" y="68"/>
                    </a:lnTo>
                    <a:lnTo>
                      <a:pt x="4197" y="50"/>
                    </a:lnTo>
                    <a:lnTo>
                      <a:pt x="4224" y="35"/>
                    </a:lnTo>
                    <a:lnTo>
                      <a:pt x="4251" y="23"/>
                    </a:lnTo>
                    <a:lnTo>
                      <a:pt x="4276" y="13"/>
                    </a:lnTo>
                    <a:lnTo>
                      <a:pt x="4302" y="7"/>
                    </a:lnTo>
                    <a:lnTo>
                      <a:pt x="4327" y="1"/>
                    </a:lnTo>
                    <a:lnTo>
                      <a:pt x="4351" y="0"/>
                    </a:lnTo>
                    <a:lnTo>
                      <a:pt x="2348" y="0"/>
                    </a:lnTo>
                    <a:lnTo>
                      <a:pt x="2348" y="0"/>
                    </a:lnTo>
                    <a:lnTo>
                      <a:pt x="2324" y="1"/>
                    </a:lnTo>
                    <a:lnTo>
                      <a:pt x="2298" y="7"/>
                    </a:lnTo>
                    <a:lnTo>
                      <a:pt x="2273" y="13"/>
                    </a:lnTo>
                    <a:lnTo>
                      <a:pt x="2246" y="23"/>
                    </a:lnTo>
                    <a:lnTo>
                      <a:pt x="2221" y="35"/>
                    </a:lnTo>
                    <a:lnTo>
                      <a:pt x="2192" y="50"/>
                    </a:lnTo>
                    <a:lnTo>
                      <a:pt x="2166" y="68"/>
                    </a:lnTo>
                    <a:lnTo>
                      <a:pt x="2137" y="88"/>
                    </a:lnTo>
                    <a:lnTo>
                      <a:pt x="2109" y="111"/>
                    </a:lnTo>
                    <a:lnTo>
                      <a:pt x="2081" y="137"/>
                    </a:lnTo>
                    <a:lnTo>
                      <a:pt x="2053" y="165"/>
                    </a:lnTo>
                    <a:lnTo>
                      <a:pt x="2024" y="194"/>
                    </a:lnTo>
                    <a:lnTo>
                      <a:pt x="1994" y="228"/>
                    </a:lnTo>
                    <a:lnTo>
                      <a:pt x="1963" y="263"/>
                    </a:lnTo>
                    <a:lnTo>
                      <a:pt x="1934" y="300"/>
                    </a:lnTo>
                    <a:lnTo>
                      <a:pt x="1903" y="340"/>
                    </a:lnTo>
                    <a:lnTo>
                      <a:pt x="1872" y="382"/>
                    </a:lnTo>
                    <a:lnTo>
                      <a:pt x="1841" y="426"/>
                    </a:lnTo>
                    <a:lnTo>
                      <a:pt x="1810" y="473"/>
                    </a:lnTo>
                    <a:lnTo>
                      <a:pt x="1780" y="521"/>
                    </a:lnTo>
                    <a:lnTo>
                      <a:pt x="1747" y="572"/>
                    </a:lnTo>
                    <a:lnTo>
                      <a:pt x="1717" y="626"/>
                    </a:lnTo>
                    <a:lnTo>
                      <a:pt x="1684" y="681"/>
                    </a:lnTo>
                    <a:lnTo>
                      <a:pt x="1652" y="739"/>
                    </a:lnTo>
                    <a:lnTo>
                      <a:pt x="1620" y="798"/>
                    </a:lnTo>
                    <a:lnTo>
                      <a:pt x="1588" y="859"/>
                    </a:lnTo>
                    <a:lnTo>
                      <a:pt x="1522" y="987"/>
                    </a:lnTo>
                    <a:lnTo>
                      <a:pt x="1458" y="1123"/>
                    </a:lnTo>
                    <a:lnTo>
                      <a:pt x="1392" y="1265"/>
                    </a:lnTo>
                    <a:lnTo>
                      <a:pt x="1327" y="1415"/>
                    </a:lnTo>
                    <a:lnTo>
                      <a:pt x="1261" y="1572"/>
                    </a:lnTo>
                    <a:lnTo>
                      <a:pt x="1197" y="1736"/>
                    </a:lnTo>
                    <a:lnTo>
                      <a:pt x="1131" y="1905"/>
                    </a:lnTo>
                    <a:lnTo>
                      <a:pt x="1067" y="2080"/>
                    </a:lnTo>
                    <a:lnTo>
                      <a:pt x="1002" y="2261"/>
                    </a:lnTo>
                    <a:lnTo>
                      <a:pt x="939" y="2448"/>
                    </a:lnTo>
                    <a:lnTo>
                      <a:pt x="878" y="2639"/>
                    </a:lnTo>
                    <a:lnTo>
                      <a:pt x="816" y="2835"/>
                    </a:lnTo>
                    <a:lnTo>
                      <a:pt x="754" y="3036"/>
                    </a:lnTo>
                    <a:lnTo>
                      <a:pt x="695" y="3241"/>
                    </a:lnTo>
                    <a:lnTo>
                      <a:pt x="638" y="3450"/>
                    </a:lnTo>
                    <a:lnTo>
                      <a:pt x="580" y="3662"/>
                    </a:lnTo>
                    <a:lnTo>
                      <a:pt x="525" y="3879"/>
                    </a:lnTo>
                    <a:lnTo>
                      <a:pt x="472" y="4097"/>
                    </a:lnTo>
                    <a:lnTo>
                      <a:pt x="419" y="4320"/>
                    </a:lnTo>
                    <a:lnTo>
                      <a:pt x="419" y="4320"/>
                    </a:lnTo>
                    <a:lnTo>
                      <a:pt x="370" y="4543"/>
                    </a:lnTo>
                    <a:lnTo>
                      <a:pt x="324" y="4762"/>
                    </a:lnTo>
                    <a:lnTo>
                      <a:pt x="280" y="4978"/>
                    </a:lnTo>
                    <a:lnTo>
                      <a:pt x="240" y="5191"/>
                    </a:lnTo>
                    <a:lnTo>
                      <a:pt x="204" y="5400"/>
                    </a:lnTo>
                    <a:lnTo>
                      <a:pt x="169" y="5605"/>
                    </a:lnTo>
                    <a:lnTo>
                      <a:pt x="138" y="5805"/>
                    </a:lnTo>
                    <a:lnTo>
                      <a:pt x="111" y="6002"/>
                    </a:lnTo>
                    <a:lnTo>
                      <a:pt x="86" y="6192"/>
                    </a:lnTo>
                    <a:lnTo>
                      <a:pt x="64" y="6379"/>
                    </a:lnTo>
                    <a:lnTo>
                      <a:pt x="45" y="6560"/>
                    </a:lnTo>
                    <a:lnTo>
                      <a:pt x="31" y="6735"/>
                    </a:lnTo>
                    <a:lnTo>
                      <a:pt x="17" y="6904"/>
                    </a:lnTo>
                    <a:lnTo>
                      <a:pt x="9" y="7068"/>
                    </a:lnTo>
                    <a:lnTo>
                      <a:pt x="3" y="7225"/>
                    </a:lnTo>
                    <a:lnTo>
                      <a:pt x="0" y="7375"/>
                    </a:lnTo>
                    <a:lnTo>
                      <a:pt x="0" y="7518"/>
                    </a:lnTo>
                    <a:lnTo>
                      <a:pt x="1" y="7586"/>
                    </a:lnTo>
                    <a:lnTo>
                      <a:pt x="3" y="7653"/>
                    </a:lnTo>
                    <a:lnTo>
                      <a:pt x="7" y="7719"/>
                    </a:lnTo>
                    <a:lnTo>
                      <a:pt x="9" y="7782"/>
                    </a:lnTo>
                    <a:lnTo>
                      <a:pt x="15" y="7842"/>
                    </a:lnTo>
                    <a:lnTo>
                      <a:pt x="19" y="7903"/>
                    </a:lnTo>
                    <a:lnTo>
                      <a:pt x="25" y="7959"/>
                    </a:lnTo>
                    <a:lnTo>
                      <a:pt x="32" y="8014"/>
                    </a:lnTo>
                    <a:lnTo>
                      <a:pt x="39" y="8068"/>
                    </a:lnTo>
                    <a:lnTo>
                      <a:pt x="48" y="8119"/>
                    </a:lnTo>
                    <a:lnTo>
                      <a:pt x="56" y="8167"/>
                    </a:lnTo>
                    <a:lnTo>
                      <a:pt x="67" y="8214"/>
                    </a:lnTo>
                    <a:lnTo>
                      <a:pt x="78" y="8258"/>
                    </a:lnTo>
                    <a:lnTo>
                      <a:pt x="88" y="8301"/>
                    </a:lnTo>
                    <a:lnTo>
                      <a:pt x="100" y="8340"/>
                    </a:lnTo>
                    <a:lnTo>
                      <a:pt x="114" y="8377"/>
                    </a:lnTo>
                    <a:lnTo>
                      <a:pt x="127" y="8413"/>
                    </a:lnTo>
                    <a:lnTo>
                      <a:pt x="142" y="8446"/>
                    </a:lnTo>
                    <a:lnTo>
                      <a:pt x="158" y="8476"/>
                    </a:lnTo>
                    <a:lnTo>
                      <a:pt x="174" y="8505"/>
                    </a:lnTo>
                    <a:lnTo>
                      <a:pt x="190" y="8529"/>
                    </a:lnTo>
                    <a:lnTo>
                      <a:pt x="209" y="8553"/>
                    </a:lnTo>
                    <a:lnTo>
                      <a:pt x="226" y="8573"/>
                    </a:lnTo>
                    <a:lnTo>
                      <a:pt x="246" y="8590"/>
                    </a:lnTo>
                    <a:lnTo>
                      <a:pt x="267" y="8605"/>
                    </a:lnTo>
                    <a:lnTo>
                      <a:pt x="287" y="8617"/>
                    </a:lnTo>
                    <a:lnTo>
                      <a:pt x="309" y="8628"/>
                    </a:lnTo>
                    <a:lnTo>
                      <a:pt x="331" y="8635"/>
                    </a:lnTo>
                    <a:lnTo>
                      <a:pt x="355" y="8639"/>
                    </a:lnTo>
                    <a:lnTo>
                      <a:pt x="379" y="8640"/>
                    </a:lnTo>
                    <a:lnTo>
                      <a:pt x="2383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81818"/>
                  </a:gs>
                  <a:gs pos="100000">
                    <a:srgbClr val="303030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"/>
              <p:cNvSpPr>
                <a:spLocks/>
              </p:cNvSpPr>
              <p:nvPr/>
            </p:nvSpPr>
            <p:spPr bwMode="auto">
              <a:xfrm>
                <a:off x="4800600" y="2362200"/>
                <a:ext cx="1036319" cy="2057400"/>
              </a:xfrm>
              <a:custGeom>
                <a:avLst/>
                <a:gdLst/>
                <a:ahLst/>
                <a:cxnLst>
                  <a:cxn ang="0">
                    <a:pos x="2359" y="8639"/>
                  </a:cxn>
                  <a:cxn ang="0">
                    <a:pos x="2292" y="8617"/>
                  </a:cxn>
                  <a:cxn ang="0">
                    <a:pos x="2231" y="8573"/>
                  </a:cxn>
                  <a:cxn ang="0">
                    <a:pos x="2178" y="8505"/>
                  </a:cxn>
                  <a:cxn ang="0">
                    <a:pos x="2132" y="8413"/>
                  </a:cxn>
                  <a:cxn ang="0">
                    <a:pos x="2092" y="8301"/>
                  </a:cxn>
                  <a:cxn ang="0">
                    <a:pos x="2061" y="8167"/>
                  </a:cxn>
                  <a:cxn ang="0">
                    <a:pos x="2036" y="8014"/>
                  </a:cxn>
                  <a:cxn ang="0">
                    <a:pos x="2018" y="7842"/>
                  </a:cxn>
                  <a:cxn ang="0">
                    <a:pos x="2007" y="7653"/>
                  </a:cxn>
                  <a:cxn ang="0">
                    <a:pos x="2003" y="7375"/>
                  </a:cxn>
                  <a:cxn ang="0">
                    <a:pos x="2022" y="6904"/>
                  </a:cxn>
                  <a:cxn ang="0">
                    <a:pos x="2068" y="6379"/>
                  </a:cxn>
                  <a:cxn ang="0">
                    <a:pos x="2143" y="5805"/>
                  </a:cxn>
                  <a:cxn ang="0">
                    <a:pos x="2245" y="5191"/>
                  </a:cxn>
                  <a:cxn ang="0">
                    <a:pos x="2375" y="4543"/>
                  </a:cxn>
                  <a:cxn ang="0">
                    <a:pos x="2475" y="4097"/>
                  </a:cxn>
                  <a:cxn ang="0">
                    <a:pos x="2641" y="3450"/>
                  </a:cxn>
                  <a:cxn ang="0">
                    <a:pos x="2820" y="2835"/>
                  </a:cxn>
                  <a:cxn ang="0">
                    <a:pos x="3007" y="2261"/>
                  </a:cxn>
                  <a:cxn ang="0">
                    <a:pos x="3200" y="1736"/>
                  </a:cxn>
                  <a:cxn ang="0">
                    <a:pos x="3396" y="1265"/>
                  </a:cxn>
                  <a:cxn ang="0">
                    <a:pos x="3592" y="859"/>
                  </a:cxn>
                  <a:cxn ang="0">
                    <a:pos x="3688" y="681"/>
                  </a:cxn>
                  <a:cxn ang="0">
                    <a:pos x="3783" y="521"/>
                  </a:cxn>
                  <a:cxn ang="0">
                    <a:pos x="3877" y="382"/>
                  </a:cxn>
                  <a:cxn ang="0">
                    <a:pos x="3968" y="263"/>
                  </a:cxn>
                  <a:cxn ang="0">
                    <a:pos x="4057" y="165"/>
                  </a:cxn>
                  <a:cxn ang="0">
                    <a:pos x="4142" y="88"/>
                  </a:cxn>
                  <a:cxn ang="0">
                    <a:pos x="4224" y="35"/>
                  </a:cxn>
                  <a:cxn ang="0">
                    <a:pos x="4302" y="7"/>
                  </a:cxn>
                  <a:cxn ang="0">
                    <a:pos x="2348" y="0"/>
                  </a:cxn>
                  <a:cxn ang="0">
                    <a:pos x="2298" y="7"/>
                  </a:cxn>
                  <a:cxn ang="0">
                    <a:pos x="2221" y="35"/>
                  </a:cxn>
                  <a:cxn ang="0">
                    <a:pos x="2137" y="88"/>
                  </a:cxn>
                  <a:cxn ang="0">
                    <a:pos x="2053" y="165"/>
                  </a:cxn>
                  <a:cxn ang="0">
                    <a:pos x="1963" y="263"/>
                  </a:cxn>
                  <a:cxn ang="0">
                    <a:pos x="1872" y="382"/>
                  </a:cxn>
                  <a:cxn ang="0">
                    <a:pos x="1780" y="521"/>
                  </a:cxn>
                  <a:cxn ang="0">
                    <a:pos x="1684" y="681"/>
                  </a:cxn>
                  <a:cxn ang="0">
                    <a:pos x="1588" y="859"/>
                  </a:cxn>
                  <a:cxn ang="0">
                    <a:pos x="1392" y="1265"/>
                  </a:cxn>
                  <a:cxn ang="0">
                    <a:pos x="1197" y="1736"/>
                  </a:cxn>
                  <a:cxn ang="0">
                    <a:pos x="1002" y="2261"/>
                  </a:cxn>
                  <a:cxn ang="0">
                    <a:pos x="816" y="2835"/>
                  </a:cxn>
                  <a:cxn ang="0">
                    <a:pos x="638" y="3450"/>
                  </a:cxn>
                  <a:cxn ang="0">
                    <a:pos x="472" y="4097"/>
                  </a:cxn>
                  <a:cxn ang="0">
                    <a:pos x="370" y="4543"/>
                  </a:cxn>
                  <a:cxn ang="0">
                    <a:pos x="240" y="5191"/>
                  </a:cxn>
                  <a:cxn ang="0">
                    <a:pos x="138" y="5805"/>
                  </a:cxn>
                  <a:cxn ang="0">
                    <a:pos x="64" y="6379"/>
                  </a:cxn>
                  <a:cxn ang="0">
                    <a:pos x="17" y="6904"/>
                  </a:cxn>
                  <a:cxn ang="0">
                    <a:pos x="0" y="7375"/>
                  </a:cxn>
                  <a:cxn ang="0">
                    <a:pos x="3" y="7653"/>
                  </a:cxn>
                  <a:cxn ang="0">
                    <a:pos x="15" y="7842"/>
                  </a:cxn>
                  <a:cxn ang="0">
                    <a:pos x="32" y="8014"/>
                  </a:cxn>
                  <a:cxn ang="0">
                    <a:pos x="56" y="8167"/>
                  </a:cxn>
                  <a:cxn ang="0">
                    <a:pos x="88" y="8301"/>
                  </a:cxn>
                  <a:cxn ang="0">
                    <a:pos x="127" y="8413"/>
                  </a:cxn>
                  <a:cxn ang="0">
                    <a:pos x="174" y="8505"/>
                  </a:cxn>
                  <a:cxn ang="0">
                    <a:pos x="226" y="8573"/>
                  </a:cxn>
                  <a:cxn ang="0">
                    <a:pos x="287" y="8617"/>
                  </a:cxn>
                  <a:cxn ang="0">
                    <a:pos x="355" y="8639"/>
                  </a:cxn>
                </a:cxnLst>
                <a:rect l="0" t="0" r="r" b="b"/>
                <a:pathLst>
                  <a:path w="4351" h="8640">
                    <a:moveTo>
                      <a:pt x="2383" y="8640"/>
                    </a:moveTo>
                    <a:lnTo>
                      <a:pt x="2383" y="8640"/>
                    </a:lnTo>
                    <a:lnTo>
                      <a:pt x="2359" y="8639"/>
                    </a:lnTo>
                    <a:lnTo>
                      <a:pt x="2336" y="8635"/>
                    </a:lnTo>
                    <a:lnTo>
                      <a:pt x="2313" y="8628"/>
                    </a:lnTo>
                    <a:lnTo>
                      <a:pt x="2292" y="8617"/>
                    </a:lnTo>
                    <a:lnTo>
                      <a:pt x="2270" y="8605"/>
                    </a:lnTo>
                    <a:lnTo>
                      <a:pt x="2250" y="8590"/>
                    </a:lnTo>
                    <a:lnTo>
                      <a:pt x="2231" y="8573"/>
                    </a:lnTo>
                    <a:lnTo>
                      <a:pt x="2212" y="8553"/>
                    </a:lnTo>
                    <a:lnTo>
                      <a:pt x="2195" y="8529"/>
                    </a:lnTo>
                    <a:lnTo>
                      <a:pt x="2178" y="8505"/>
                    </a:lnTo>
                    <a:lnTo>
                      <a:pt x="2162" y="8476"/>
                    </a:lnTo>
                    <a:lnTo>
                      <a:pt x="2145" y="8446"/>
                    </a:lnTo>
                    <a:lnTo>
                      <a:pt x="2132" y="8413"/>
                    </a:lnTo>
                    <a:lnTo>
                      <a:pt x="2117" y="8377"/>
                    </a:lnTo>
                    <a:lnTo>
                      <a:pt x="2105" y="8340"/>
                    </a:lnTo>
                    <a:lnTo>
                      <a:pt x="2092" y="8301"/>
                    </a:lnTo>
                    <a:lnTo>
                      <a:pt x="2081" y="8258"/>
                    </a:lnTo>
                    <a:lnTo>
                      <a:pt x="2070" y="8214"/>
                    </a:lnTo>
                    <a:lnTo>
                      <a:pt x="2061" y="8167"/>
                    </a:lnTo>
                    <a:lnTo>
                      <a:pt x="2052" y="8119"/>
                    </a:lnTo>
                    <a:lnTo>
                      <a:pt x="2044" y="8068"/>
                    </a:lnTo>
                    <a:lnTo>
                      <a:pt x="2036" y="8014"/>
                    </a:lnTo>
                    <a:lnTo>
                      <a:pt x="2029" y="7959"/>
                    </a:lnTo>
                    <a:lnTo>
                      <a:pt x="2024" y="7903"/>
                    </a:lnTo>
                    <a:lnTo>
                      <a:pt x="2018" y="7842"/>
                    </a:lnTo>
                    <a:lnTo>
                      <a:pt x="2013" y="7782"/>
                    </a:lnTo>
                    <a:lnTo>
                      <a:pt x="2010" y="7719"/>
                    </a:lnTo>
                    <a:lnTo>
                      <a:pt x="2007" y="7653"/>
                    </a:lnTo>
                    <a:lnTo>
                      <a:pt x="2005" y="7586"/>
                    </a:lnTo>
                    <a:lnTo>
                      <a:pt x="2003" y="7518"/>
                    </a:lnTo>
                    <a:lnTo>
                      <a:pt x="2003" y="7375"/>
                    </a:lnTo>
                    <a:lnTo>
                      <a:pt x="2006" y="7225"/>
                    </a:lnTo>
                    <a:lnTo>
                      <a:pt x="2013" y="7068"/>
                    </a:lnTo>
                    <a:lnTo>
                      <a:pt x="2022" y="6904"/>
                    </a:lnTo>
                    <a:lnTo>
                      <a:pt x="2034" y="6735"/>
                    </a:lnTo>
                    <a:lnTo>
                      <a:pt x="2049" y="6560"/>
                    </a:lnTo>
                    <a:lnTo>
                      <a:pt x="2068" y="6379"/>
                    </a:lnTo>
                    <a:lnTo>
                      <a:pt x="2089" y="6192"/>
                    </a:lnTo>
                    <a:lnTo>
                      <a:pt x="2115" y="6002"/>
                    </a:lnTo>
                    <a:lnTo>
                      <a:pt x="2143" y="5805"/>
                    </a:lnTo>
                    <a:lnTo>
                      <a:pt x="2174" y="5605"/>
                    </a:lnTo>
                    <a:lnTo>
                      <a:pt x="2207" y="5400"/>
                    </a:lnTo>
                    <a:lnTo>
                      <a:pt x="2245" y="5191"/>
                    </a:lnTo>
                    <a:lnTo>
                      <a:pt x="2285" y="4978"/>
                    </a:lnTo>
                    <a:lnTo>
                      <a:pt x="2328" y="4762"/>
                    </a:lnTo>
                    <a:lnTo>
                      <a:pt x="2375" y="4543"/>
                    </a:lnTo>
                    <a:lnTo>
                      <a:pt x="2423" y="4320"/>
                    </a:lnTo>
                    <a:lnTo>
                      <a:pt x="2423" y="4320"/>
                    </a:lnTo>
                    <a:lnTo>
                      <a:pt x="2475" y="4097"/>
                    </a:lnTo>
                    <a:lnTo>
                      <a:pt x="2529" y="3879"/>
                    </a:lnTo>
                    <a:lnTo>
                      <a:pt x="2584" y="3662"/>
                    </a:lnTo>
                    <a:lnTo>
                      <a:pt x="2641" y="3450"/>
                    </a:lnTo>
                    <a:lnTo>
                      <a:pt x="2699" y="3241"/>
                    </a:lnTo>
                    <a:lnTo>
                      <a:pt x="2759" y="3036"/>
                    </a:lnTo>
                    <a:lnTo>
                      <a:pt x="2820" y="2835"/>
                    </a:lnTo>
                    <a:lnTo>
                      <a:pt x="2881" y="2639"/>
                    </a:lnTo>
                    <a:lnTo>
                      <a:pt x="2943" y="2448"/>
                    </a:lnTo>
                    <a:lnTo>
                      <a:pt x="3007" y="2261"/>
                    </a:lnTo>
                    <a:lnTo>
                      <a:pt x="3070" y="2080"/>
                    </a:lnTo>
                    <a:lnTo>
                      <a:pt x="3136" y="1905"/>
                    </a:lnTo>
                    <a:lnTo>
                      <a:pt x="3200" y="1736"/>
                    </a:lnTo>
                    <a:lnTo>
                      <a:pt x="3266" y="1572"/>
                    </a:lnTo>
                    <a:lnTo>
                      <a:pt x="3330" y="1415"/>
                    </a:lnTo>
                    <a:lnTo>
                      <a:pt x="3396" y="1265"/>
                    </a:lnTo>
                    <a:lnTo>
                      <a:pt x="3462" y="1123"/>
                    </a:lnTo>
                    <a:lnTo>
                      <a:pt x="3527" y="987"/>
                    </a:lnTo>
                    <a:lnTo>
                      <a:pt x="3592" y="859"/>
                    </a:lnTo>
                    <a:lnTo>
                      <a:pt x="3624" y="798"/>
                    </a:lnTo>
                    <a:lnTo>
                      <a:pt x="3656" y="739"/>
                    </a:lnTo>
                    <a:lnTo>
                      <a:pt x="3688" y="681"/>
                    </a:lnTo>
                    <a:lnTo>
                      <a:pt x="3720" y="626"/>
                    </a:lnTo>
                    <a:lnTo>
                      <a:pt x="3752" y="572"/>
                    </a:lnTo>
                    <a:lnTo>
                      <a:pt x="3783" y="521"/>
                    </a:lnTo>
                    <a:lnTo>
                      <a:pt x="3814" y="473"/>
                    </a:lnTo>
                    <a:lnTo>
                      <a:pt x="3846" y="426"/>
                    </a:lnTo>
                    <a:lnTo>
                      <a:pt x="3877" y="382"/>
                    </a:lnTo>
                    <a:lnTo>
                      <a:pt x="3908" y="340"/>
                    </a:lnTo>
                    <a:lnTo>
                      <a:pt x="3937" y="300"/>
                    </a:lnTo>
                    <a:lnTo>
                      <a:pt x="3968" y="263"/>
                    </a:lnTo>
                    <a:lnTo>
                      <a:pt x="3998" y="228"/>
                    </a:lnTo>
                    <a:lnTo>
                      <a:pt x="4027" y="194"/>
                    </a:lnTo>
                    <a:lnTo>
                      <a:pt x="4057" y="165"/>
                    </a:lnTo>
                    <a:lnTo>
                      <a:pt x="4085" y="137"/>
                    </a:lnTo>
                    <a:lnTo>
                      <a:pt x="4114" y="111"/>
                    </a:lnTo>
                    <a:lnTo>
                      <a:pt x="4142" y="88"/>
                    </a:lnTo>
                    <a:lnTo>
                      <a:pt x="4169" y="68"/>
                    </a:lnTo>
                    <a:lnTo>
                      <a:pt x="4197" y="50"/>
                    </a:lnTo>
                    <a:lnTo>
                      <a:pt x="4224" y="35"/>
                    </a:lnTo>
                    <a:lnTo>
                      <a:pt x="4251" y="23"/>
                    </a:lnTo>
                    <a:lnTo>
                      <a:pt x="4276" y="13"/>
                    </a:lnTo>
                    <a:lnTo>
                      <a:pt x="4302" y="7"/>
                    </a:lnTo>
                    <a:lnTo>
                      <a:pt x="4327" y="1"/>
                    </a:lnTo>
                    <a:lnTo>
                      <a:pt x="4351" y="0"/>
                    </a:lnTo>
                    <a:lnTo>
                      <a:pt x="2348" y="0"/>
                    </a:lnTo>
                    <a:lnTo>
                      <a:pt x="2348" y="0"/>
                    </a:lnTo>
                    <a:lnTo>
                      <a:pt x="2324" y="1"/>
                    </a:lnTo>
                    <a:lnTo>
                      <a:pt x="2298" y="7"/>
                    </a:lnTo>
                    <a:lnTo>
                      <a:pt x="2273" y="13"/>
                    </a:lnTo>
                    <a:lnTo>
                      <a:pt x="2246" y="23"/>
                    </a:lnTo>
                    <a:lnTo>
                      <a:pt x="2221" y="35"/>
                    </a:lnTo>
                    <a:lnTo>
                      <a:pt x="2192" y="50"/>
                    </a:lnTo>
                    <a:lnTo>
                      <a:pt x="2166" y="68"/>
                    </a:lnTo>
                    <a:lnTo>
                      <a:pt x="2137" y="88"/>
                    </a:lnTo>
                    <a:lnTo>
                      <a:pt x="2109" y="111"/>
                    </a:lnTo>
                    <a:lnTo>
                      <a:pt x="2081" y="137"/>
                    </a:lnTo>
                    <a:lnTo>
                      <a:pt x="2053" y="165"/>
                    </a:lnTo>
                    <a:lnTo>
                      <a:pt x="2024" y="194"/>
                    </a:lnTo>
                    <a:lnTo>
                      <a:pt x="1994" y="228"/>
                    </a:lnTo>
                    <a:lnTo>
                      <a:pt x="1963" y="263"/>
                    </a:lnTo>
                    <a:lnTo>
                      <a:pt x="1934" y="300"/>
                    </a:lnTo>
                    <a:lnTo>
                      <a:pt x="1903" y="340"/>
                    </a:lnTo>
                    <a:lnTo>
                      <a:pt x="1872" y="382"/>
                    </a:lnTo>
                    <a:lnTo>
                      <a:pt x="1841" y="426"/>
                    </a:lnTo>
                    <a:lnTo>
                      <a:pt x="1810" y="473"/>
                    </a:lnTo>
                    <a:lnTo>
                      <a:pt x="1780" y="521"/>
                    </a:lnTo>
                    <a:lnTo>
                      <a:pt x="1747" y="572"/>
                    </a:lnTo>
                    <a:lnTo>
                      <a:pt x="1717" y="626"/>
                    </a:lnTo>
                    <a:lnTo>
                      <a:pt x="1684" y="681"/>
                    </a:lnTo>
                    <a:lnTo>
                      <a:pt x="1652" y="739"/>
                    </a:lnTo>
                    <a:lnTo>
                      <a:pt x="1620" y="798"/>
                    </a:lnTo>
                    <a:lnTo>
                      <a:pt x="1588" y="859"/>
                    </a:lnTo>
                    <a:lnTo>
                      <a:pt x="1522" y="987"/>
                    </a:lnTo>
                    <a:lnTo>
                      <a:pt x="1458" y="1123"/>
                    </a:lnTo>
                    <a:lnTo>
                      <a:pt x="1392" y="1265"/>
                    </a:lnTo>
                    <a:lnTo>
                      <a:pt x="1327" y="1415"/>
                    </a:lnTo>
                    <a:lnTo>
                      <a:pt x="1261" y="1572"/>
                    </a:lnTo>
                    <a:lnTo>
                      <a:pt x="1197" y="1736"/>
                    </a:lnTo>
                    <a:lnTo>
                      <a:pt x="1131" y="1905"/>
                    </a:lnTo>
                    <a:lnTo>
                      <a:pt x="1067" y="2080"/>
                    </a:lnTo>
                    <a:lnTo>
                      <a:pt x="1002" y="2261"/>
                    </a:lnTo>
                    <a:lnTo>
                      <a:pt x="939" y="2448"/>
                    </a:lnTo>
                    <a:lnTo>
                      <a:pt x="878" y="2639"/>
                    </a:lnTo>
                    <a:lnTo>
                      <a:pt x="816" y="2835"/>
                    </a:lnTo>
                    <a:lnTo>
                      <a:pt x="754" y="3036"/>
                    </a:lnTo>
                    <a:lnTo>
                      <a:pt x="695" y="3241"/>
                    </a:lnTo>
                    <a:lnTo>
                      <a:pt x="638" y="3450"/>
                    </a:lnTo>
                    <a:lnTo>
                      <a:pt x="580" y="3662"/>
                    </a:lnTo>
                    <a:lnTo>
                      <a:pt x="525" y="3879"/>
                    </a:lnTo>
                    <a:lnTo>
                      <a:pt x="472" y="4097"/>
                    </a:lnTo>
                    <a:lnTo>
                      <a:pt x="419" y="4320"/>
                    </a:lnTo>
                    <a:lnTo>
                      <a:pt x="419" y="4320"/>
                    </a:lnTo>
                    <a:lnTo>
                      <a:pt x="370" y="4543"/>
                    </a:lnTo>
                    <a:lnTo>
                      <a:pt x="324" y="4762"/>
                    </a:lnTo>
                    <a:lnTo>
                      <a:pt x="280" y="4978"/>
                    </a:lnTo>
                    <a:lnTo>
                      <a:pt x="240" y="5191"/>
                    </a:lnTo>
                    <a:lnTo>
                      <a:pt x="204" y="5400"/>
                    </a:lnTo>
                    <a:lnTo>
                      <a:pt x="169" y="5605"/>
                    </a:lnTo>
                    <a:lnTo>
                      <a:pt x="138" y="5805"/>
                    </a:lnTo>
                    <a:lnTo>
                      <a:pt x="111" y="6002"/>
                    </a:lnTo>
                    <a:lnTo>
                      <a:pt x="86" y="6192"/>
                    </a:lnTo>
                    <a:lnTo>
                      <a:pt x="64" y="6379"/>
                    </a:lnTo>
                    <a:lnTo>
                      <a:pt x="45" y="6560"/>
                    </a:lnTo>
                    <a:lnTo>
                      <a:pt x="31" y="6735"/>
                    </a:lnTo>
                    <a:lnTo>
                      <a:pt x="17" y="6904"/>
                    </a:lnTo>
                    <a:lnTo>
                      <a:pt x="9" y="7068"/>
                    </a:lnTo>
                    <a:lnTo>
                      <a:pt x="3" y="7225"/>
                    </a:lnTo>
                    <a:lnTo>
                      <a:pt x="0" y="7375"/>
                    </a:lnTo>
                    <a:lnTo>
                      <a:pt x="0" y="7518"/>
                    </a:lnTo>
                    <a:lnTo>
                      <a:pt x="1" y="7586"/>
                    </a:lnTo>
                    <a:lnTo>
                      <a:pt x="3" y="7653"/>
                    </a:lnTo>
                    <a:lnTo>
                      <a:pt x="7" y="7719"/>
                    </a:lnTo>
                    <a:lnTo>
                      <a:pt x="9" y="7782"/>
                    </a:lnTo>
                    <a:lnTo>
                      <a:pt x="15" y="7842"/>
                    </a:lnTo>
                    <a:lnTo>
                      <a:pt x="19" y="7903"/>
                    </a:lnTo>
                    <a:lnTo>
                      <a:pt x="25" y="7959"/>
                    </a:lnTo>
                    <a:lnTo>
                      <a:pt x="32" y="8014"/>
                    </a:lnTo>
                    <a:lnTo>
                      <a:pt x="39" y="8068"/>
                    </a:lnTo>
                    <a:lnTo>
                      <a:pt x="48" y="8119"/>
                    </a:lnTo>
                    <a:lnTo>
                      <a:pt x="56" y="8167"/>
                    </a:lnTo>
                    <a:lnTo>
                      <a:pt x="67" y="8214"/>
                    </a:lnTo>
                    <a:lnTo>
                      <a:pt x="78" y="8258"/>
                    </a:lnTo>
                    <a:lnTo>
                      <a:pt x="88" y="8301"/>
                    </a:lnTo>
                    <a:lnTo>
                      <a:pt x="100" y="8340"/>
                    </a:lnTo>
                    <a:lnTo>
                      <a:pt x="114" y="8377"/>
                    </a:lnTo>
                    <a:lnTo>
                      <a:pt x="127" y="8413"/>
                    </a:lnTo>
                    <a:lnTo>
                      <a:pt x="142" y="8446"/>
                    </a:lnTo>
                    <a:lnTo>
                      <a:pt x="158" y="8476"/>
                    </a:lnTo>
                    <a:lnTo>
                      <a:pt x="174" y="8505"/>
                    </a:lnTo>
                    <a:lnTo>
                      <a:pt x="190" y="8529"/>
                    </a:lnTo>
                    <a:lnTo>
                      <a:pt x="209" y="8553"/>
                    </a:lnTo>
                    <a:lnTo>
                      <a:pt x="226" y="8573"/>
                    </a:lnTo>
                    <a:lnTo>
                      <a:pt x="246" y="8590"/>
                    </a:lnTo>
                    <a:lnTo>
                      <a:pt x="267" y="8605"/>
                    </a:lnTo>
                    <a:lnTo>
                      <a:pt x="287" y="8617"/>
                    </a:lnTo>
                    <a:lnTo>
                      <a:pt x="309" y="8628"/>
                    </a:lnTo>
                    <a:lnTo>
                      <a:pt x="331" y="8635"/>
                    </a:lnTo>
                    <a:lnTo>
                      <a:pt x="355" y="8639"/>
                    </a:lnTo>
                    <a:lnTo>
                      <a:pt x="379" y="8640"/>
                    </a:lnTo>
                    <a:lnTo>
                      <a:pt x="2383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81818"/>
                  </a:gs>
                  <a:gs pos="100000">
                    <a:srgbClr val="303030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"/>
              <p:cNvSpPr>
                <a:spLocks/>
              </p:cNvSpPr>
              <p:nvPr/>
            </p:nvSpPr>
            <p:spPr bwMode="auto">
              <a:xfrm>
                <a:off x="3832859" y="2362200"/>
                <a:ext cx="1036319" cy="2057400"/>
              </a:xfrm>
              <a:custGeom>
                <a:avLst/>
                <a:gdLst/>
                <a:ahLst/>
                <a:cxnLst>
                  <a:cxn ang="0">
                    <a:pos x="2359" y="8639"/>
                  </a:cxn>
                  <a:cxn ang="0">
                    <a:pos x="2292" y="8617"/>
                  </a:cxn>
                  <a:cxn ang="0">
                    <a:pos x="2231" y="8573"/>
                  </a:cxn>
                  <a:cxn ang="0">
                    <a:pos x="2178" y="8505"/>
                  </a:cxn>
                  <a:cxn ang="0">
                    <a:pos x="2132" y="8413"/>
                  </a:cxn>
                  <a:cxn ang="0">
                    <a:pos x="2092" y="8301"/>
                  </a:cxn>
                  <a:cxn ang="0">
                    <a:pos x="2061" y="8167"/>
                  </a:cxn>
                  <a:cxn ang="0">
                    <a:pos x="2036" y="8014"/>
                  </a:cxn>
                  <a:cxn ang="0">
                    <a:pos x="2018" y="7842"/>
                  </a:cxn>
                  <a:cxn ang="0">
                    <a:pos x="2007" y="7653"/>
                  </a:cxn>
                  <a:cxn ang="0">
                    <a:pos x="2003" y="7375"/>
                  </a:cxn>
                  <a:cxn ang="0">
                    <a:pos x="2022" y="6904"/>
                  </a:cxn>
                  <a:cxn ang="0">
                    <a:pos x="2068" y="6379"/>
                  </a:cxn>
                  <a:cxn ang="0">
                    <a:pos x="2143" y="5805"/>
                  </a:cxn>
                  <a:cxn ang="0">
                    <a:pos x="2245" y="5191"/>
                  </a:cxn>
                  <a:cxn ang="0">
                    <a:pos x="2375" y="4543"/>
                  </a:cxn>
                  <a:cxn ang="0">
                    <a:pos x="2475" y="4097"/>
                  </a:cxn>
                  <a:cxn ang="0">
                    <a:pos x="2641" y="3450"/>
                  </a:cxn>
                  <a:cxn ang="0">
                    <a:pos x="2820" y="2835"/>
                  </a:cxn>
                  <a:cxn ang="0">
                    <a:pos x="3007" y="2261"/>
                  </a:cxn>
                  <a:cxn ang="0">
                    <a:pos x="3200" y="1736"/>
                  </a:cxn>
                  <a:cxn ang="0">
                    <a:pos x="3396" y="1265"/>
                  </a:cxn>
                  <a:cxn ang="0">
                    <a:pos x="3592" y="859"/>
                  </a:cxn>
                  <a:cxn ang="0">
                    <a:pos x="3688" y="681"/>
                  </a:cxn>
                  <a:cxn ang="0">
                    <a:pos x="3783" y="521"/>
                  </a:cxn>
                  <a:cxn ang="0">
                    <a:pos x="3877" y="382"/>
                  </a:cxn>
                  <a:cxn ang="0">
                    <a:pos x="3968" y="263"/>
                  </a:cxn>
                  <a:cxn ang="0">
                    <a:pos x="4057" y="165"/>
                  </a:cxn>
                  <a:cxn ang="0">
                    <a:pos x="4142" y="88"/>
                  </a:cxn>
                  <a:cxn ang="0">
                    <a:pos x="4224" y="35"/>
                  </a:cxn>
                  <a:cxn ang="0">
                    <a:pos x="4302" y="7"/>
                  </a:cxn>
                  <a:cxn ang="0">
                    <a:pos x="2348" y="0"/>
                  </a:cxn>
                  <a:cxn ang="0">
                    <a:pos x="2298" y="7"/>
                  </a:cxn>
                  <a:cxn ang="0">
                    <a:pos x="2221" y="35"/>
                  </a:cxn>
                  <a:cxn ang="0">
                    <a:pos x="2137" y="88"/>
                  </a:cxn>
                  <a:cxn ang="0">
                    <a:pos x="2053" y="165"/>
                  </a:cxn>
                  <a:cxn ang="0">
                    <a:pos x="1963" y="263"/>
                  </a:cxn>
                  <a:cxn ang="0">
                    <a:pos x="1872" y="382"/>
                  </a:cxn>
                  <a:cxn ang="0">
                    <a:pos x="1780" y="521"/>
                  </a:cxn>
                  <a:cxn ang="0">
                    <a:pos x="1684" y="681"/>
                  </a:cxn>
                  <a:cxn ang="0">
                    <a:pos x="1588" y="859"/>
                  </a:cxn>
                  <a:cxn ang="0">
                    <a:pos x="1392" y="1265"/>
                  </a:cxn>
                  <a:cxn ang="0">
                    <a:pos x="1197" y="1736"/>
                  </a:cxn>
                  <a:cxn ang="0">
                    <a:pos x="1002" y="2261"/>
                  </a:cxn>
                  <a:cxn ang="0">
                    <a:pos x="816" y="2835"/>
                  </a:cxn>
                  <a:cxn ang="0">
                    <a:pos x="638" y="3450"/>
                  </a:cxn>
                  <a:cxn ang="0">
                    <a:pos x="472" y="4097"/>
                  </a:cxn>
                  <a:cxn ang="0">
                    <a:pos x="370" y="4543"/>
                  </a:cxn>
                  <a:cxn ang="0">
                    <a:pos x="240" y="5191"/>
                  </a:cxn>
                  <a:cxn ang="0">
                    <a:pos x="138" y="5805"/>
                  </a:cxn>
                  <a:cxn ang="0">
                    <a:pos x="64" y="6379"/>
                  </a:cxn>
                  <a:cxn ang="0">
                    <a:pos x="17" y="6904"/>
                  </a:cxn>
                  <a:cxn ang="0">
                    <a:pos x="0" y="7375"/>
                  </a:cxn>
                  <a:cxn ang="0">
                    <a:pos x="3" y="7653"/>
                  </a:cxn>
                  <a:cxn ang="0">
                    <a:pos x="15" y="7842"/>
                  </a:cxn>
                  <a:cxn ang="0">
                    <a:pos x="32" y="8014"/>
                  </a:cxn>
                  <a:cxn ang="0">
                    <a:pos x="56" y="8167"/>
                  </a:cxn>
                  <a:cxn ang="0">
                    <a:pos x="88" y="8301"/>
                  </a:cxn>
                  <a:cxn ang="0">
                    <a:pos x="127" y="8413"/>
                  </a:cxn>
                  <a:cxn ang="0">
                    <a:pos x="174" y="8505"/>
                  </a:cxn>
                  <a:cxn ang="0">
                    <a:pos x="226" y="8573"/>
                  </a:cxn>
                  <a:cxn ang="0">
                    <a:pos x="287" y="8617"/>
                  </a:cxn>
                  <a:cxn ang="0">
                    <a:pos x="355" y="8639"/>
                  </a:cxn>
                </a:cxnLst>
                <a:rect l="0" t="0" r="r" b="b"/>
                <a:pathLst>
                  <a:path w="4351" h="8640">
                    <a:moveTo>
                      <a:pt x="2383" y="8640"/>
                    </a:moveTo>
                    <a:lnTo>
                      <a:pt x="2383" y="8640"/>
                    </a:lnTo>
                    <a:lnTo>
                      <a:pt x="2359" y="8639"/>
                    </a:lnTo>
                    <a:lnTo>
                      <a:pt x="2336" y="8635"/>
                    </a:lnTo>
                    <a:lnTo>
                      <a:pt x="2313" y="8628"/>
                    </a:lnTo>
                    <a:lnTo>
                      <a:pt x="2292" y="8617"/>
                    </a:lnTo>
                    <a:lnTo>
                      <a:pt x="2270" y="8605"/>
                    </a:lnTo>
                    <a:lnTo>
                      <a:pt x="2250" y="8590"/>
                    </a:lnTo>
                    <a:lnTo>
                      <a:pt x="2231" y="8573"/>
                    </a:lnTo>
                    <a:lnTo>
                      <a:pt x="2212" y="8553"/>
                    </a:lnTo>
                    <a:lnTo>
                      <a:pt x="2195" y="8529"/>
                    </a:lnTo>
                    <a:lnTo>
                      <a:pt x="2178" y="8505"/>
                    </a:lnTo>
                    <a:lnTo>
                      <a:pt x="2162" y="8476"/>
                    </a:lnTo>
                    <a:lnTo>
                      <a:pt x="2145" y="8446"/>
                    </a:lnTo>
                    <a:lnTo>
                      <a:pt x="2132" y="8413"/>
                    </a:lnTo>
                    <a:lnTo>
                      <a:pt x="2117" y="8377"/>
                    </a:lnTo>
                    <a:lnTo>
                      <a:pt x="2105" y="8340"/>
                    </a:lnTo>
                    <a:lnTo>
                      <a:pt x="2092" y="8301"/>
                    </a:lnTo>
                    <a:lnTo>
                      <a:pt x="2081" y="8258"/>
                    </a:lnTo>
                    <a:lnTo>
                      <a:pt x="2070" y="8214"/>
                    </a:lnTo>
                    <a:lnTo>
                      <a:pt x="2061" y="8167"/>
                    </a:lnTo>
                    <a:lnTo>
                      <a:pt x="2052" y="8119"/>
                    </a:lnTo>
                    <a:lnTo>
                      <a:pt x="2044" y="8068"/>
                    </a:lnTo>
                    <a:lnTo>
                      <a:pt x="2036" y="8014"/>
                    </a:lnTo>
                    <a:lnTo>
                      <a:pt x="2029" y="7959"/>
                    </a:lnTo>
                    <a:lnTo>
                      <a:pt x="2024" y="7903"/>
                    </a:lnTo>
                    <a:lnTo>
                      <a:pt x="2018" y="7842"/>
                    </a:lnTo>
                    <a:lnTo>
                      <a:pt x="2013" y="7782"/>
                    </a:lnTo>
                    <a:lnTo>
                      <a:pt x="2010" y="7719"/>
                    </a:lnTo>
                    <a:lnTo>
                      <a:pt x="2007" y="7653"/>
                    </a:lnTo>
                    <a:lnTo>
                      <a:pt x="2005" y="7586"/>
                    </a:lnTo>
                    <a:lnTo>
                      <a:pt x="2003" y="7518"/>
                    </a:lnTo>
                    <a:lnTo>
                      <a:pt x="2003" y="7375"/>
                    </a:lnTo>
                    <a:lnTo>
                      <a:pt x="2006" y="7225"/>
                    </a:lnTo>
                    <a:lnTo>
                      <a:pt x="2013" y="7068"/>
                    </a:lnTo>
                    <a:lnTo>
                      <a:pt x="2022" y="6904"/>
                    </a:lnTo>
                    <a:lnTo>
                      <a:pt x="2034" y="6735"/>
                    </a:lnTo>
                    <a:lnTo>
                      <a:pt x="2049" y="6560"/>
                    </a:lnTo>
                    <a:lnTo>
                      <a:pt x="2068" y="6379"/>
                    </a:lnTo>
                    <a:lnTo>
                      <a:pt x="2089" y="6192"/>
                    </a:lnTo>
                    <a:lnTo>
                      <a:pt x="2115" y="6002"/>
                    </a:lnTo>
                    <a:lnTo>
                      <a:pt x="2143" y="5805"/>
                    </a:lnTo>
                    <a:lnTo>
                      <a:pt x="2174" y="5605"/>
                    </a:lnTo>
                    <a:lnTo>
                      <a:pt x="2207" y="5400"/>
                    </a:lnTo>
                    <a:lnTo>
                      <a:pt x="2245" y="5191"/>
                    </a:lnTo>
                    <a:lnTo>
                      <a:pt x="2285" y="4978"/>
                    </a:lnTo>
                    <a:lnTo>
                      <a:pt x="2328" y="4762"/>
                    </a:lnTo>
                    <a:lnTo>
                      <a:pt x="2375" y="4543"/>
                    </a:lnTo>
                    <a:lnTo>
                      <a:pt x="2423" y="4320"/>
                    </a:lnTo>
                    <a:lnTo>
                      <a:pt x="2423" y="4320"/>
                    </a:lnTo>
                    <a:lnTo>
                      <a:pt x="2475" y="4097"/>
                    </a:lnTo>
                    <a:lnTo>
                      <a:pt x="2529" y="3879"/>
                    </a:lnTo>
                    <a:lnTo>
                      <a:pt x="2584" y="3662"/>
                    </a:lnTo>
                    <a:lnTo>
                      <a:pt x="2641" y="3450"/>
                    </a:lnTo>
                    <a:lnTo>
                      <a:pt x="2699" y="3241"/>
                    </a:lnTo>
                    <a:lnTo>
                      <a:pt x="2759" y="3036"/>
                    </a:lnTo>
                    <a:lnTo>
                      <a:pt x="2820" y="2835"/>
                    </a:lnTo>
                    <a:lnTo>
                      <a:pt x="2881" y="2639"/>
                    </a:lnTo>
                    <a:lnTo>
                      <a:pt x="2943" y="2448"/>
                    </a:lnTo>
                    <a:lnTo>
                      <a:pt x="3007" y="2261"/>
                    </a:lnTo>
                    <a:lnTo>
                      <a:pt x="3070" y="2080"/>
                    </a:lnTo>
                    <a:lnTo>
                      <a:pt x="3136" y="1905"/>
                    </a:lnTo>
                    <a:lnTo>
                      <a:pt x="3200" y="1736"/>
                    </a:lnTo>
                    <a:lnTo>
                      <a:pt x="3266" y="1572"/>
                    </a:lnTo>
                    <a:lnTo>
                      <a:pt x="3330" y="1415"/>
                    </a:lnTo>
                    <a:lnTo>
                      <a:pt x="3396" y="1265"/>
                    </a:lnTo>
                    <a:lnTo>
                      <a:pt x="3462" y="1123"/>
                    </a:lnTo>
                    <a:lnTo>
                      <a:pt x="3527" y="987"/>
                    </a:lnTo>
                    <a:lnTo>
                      <a:pt x="3592" y="859"/>
                    </a:lnTo>
                    <a:lnTo>
                      <a:pt x="3624" y="798"/>
                    </a:lnTo>
                    <a:lnTo>
                      <a:pt x="3656" y="739"/>
                    </a:lnTo>
                    <a:lnTo>
                      <a:pt x="3688" y="681"/>
                    </a:lnTo>
                    <a:lnTo>
                      <a:pt x="3720" y="626"/>
                    </a:lnTo>
                    <a:lnTo>
                      <a:pt x="3752" y="572"/>
                    </a:lnTo>
                    <a:lnTo>
                      <a:pt x="3783" y="521"/>
                    </a:lnTo>
                    <a:lnTo>
                      <a:pt x="3814" y="473"/>
                    </a:lnTo>
                    <a:lnTo>
                      <a:pt x="3846" y="426"/>
                    </a:lnTo>
                    <a:lnTo>
                      <a:pt x="3877" y="382"/>
                    </a:lnTo>
                    <a:lnTo>
                      <a:pt x="3908" y="340"/>
                    </a:lnTo>
                    <a:lnTo>
                      <a:pt x="3937" y="300"/>
                    </a:lnTo>
                    <a:lnTo>
                      <a:pt x="3968" y="263"/>
                    </a:lnTo>
                    <a:lnTo>
                      <a:pt x="3998" y="228"/>
                    </a:lnTo>
                    <a:lnTo>
                      <a:pt x="4027" y="194"/>
                    </a:lnTo>
                    <a:lnTo>
                      <a:pt x="4057" y="165"/>
                    </a:lnTo>
                    <a:lnTo>
                      <a:pt x="4085" y="137"/>
                    </a:lnTo>
                    <a:lnTo>
                      <a:pt x="4114" y="111"/>
                    </a:lnTo>
                    <a:lnTo>
                      <a:pt x="4142" y="88"/>
                    </a:lnTo>
                    <a:lnTo>
                      <a:pt x="4169" y="68"/>
                    </a:lnTo>
                    <a:lnTo>
                      <a:pt x="4197" y="50"/>
                    </a:lnTo>
                    <a:lnTo>
                      <a:pt x="4224" y="35"/>
                    </a:lnTo>
                    <a:lnTo>
                      <a:pt x="4251" y="23"/>
                    </a:lnTo>
                    <a:lnTo>
                      <a:pt x="4276" y="13"/>
                    </a:lnTo>
                    <a:lnTo>
                      <a:pt x="4302" y="7"/>
                    </a:lnTo>
                    <a:lnTo>
                      <a:pt x="4327" y="1"/>
                    </a:lnTo>
                    <a:lnTo>
                      <a:pt x="4351" y="0"/>
                    </a:lnTo>
                    <a:lnTo>
                      <a:pt x="2348" y="0"/>
                    </a:lnTo>
                    <a:lnTo>
                      <a:pt x="2348" y="0"/>
                    </a:lnTo>
                    <a:lnTo>
                      <a:pt x="2324" y="1"/>
                    </a:lnTo>
                    <a:lnTo>
                      <a:pt x="2298" y="7"/>
                    </a:lnTo>
                    <a:lnTo>
                      <a:pt x="2273" y="13"/>
                    </a:lnTo>
                    <a:lnTo>
                      <a:pt x="2246" y="23"/>
                    </a:lnTo>
                    <a:lnTo>
                      <a:pt x="2221" y="35"/>
                    </a:lnTo>
                    <a:lnTo>
                      <a:pt x="2192" y="50"/>
                    </a:lnTo>
                    <a:lnTo>
                      <a:pt x="2166" y="68"/>
                    </a:lnTo>
                    <a:lnTo>
                      <a:pt x="2137" y="88"/>
                    </a:lnTo>
                    <a:lnTo>
                      <a:pt x="2109" y="111"/>
                    </a:lnTo>
                    <a:lnTo>
                      <a:pt x="2081" y="137"/>
                    </a:lnTo>
                    <a:lnTo>
                      <a:pt x="2053" y="165"/>
                    </a:lnTo>
                    <a:lnTo>
                      <a:pt x="2024" y="194"/>
                    </a:lnTo>
                    <a:lnTo>
                      <a:pt x="1994" y="228"/>
                    </a:lnTo>
                    <a:lnTo>
                      <a:pt x="1963" y="263"/>
                    </a:lnTo>
                    <a:lnTo>
                      <a:pt x="1934" y="300"/>
                    </a:lnTo>
                    <a:lnTo>
                      <a:pt x="1903" y="340"/>
                    </a:lnTo>
                    <a:lnTo>
                      <a:pt x="1872" y="382"/>
                    </a:lnTo>
                    <a:lnTo>
                      <a:pt x="1841" y="426"/>
                    </a:lnTo>
                    <a:lnTo>
                      <a:pt x="1810" y="473"/>
                    </a:lnTo>
                    <a:lnTo>
                      <a:pt x="1780" y="521"/>
                    </a:lnTo>
                    <a:lnTo>
                      <a:pt x="1747" y="572"/>
                    </a:lnTo>
                    <a:lnTo>
                      <a:pt x="1717" y="626"/>
                    </a:lnTo>
                    <a:lnTo>
                      <a:pt x="1684" y="681"/>
                    </a:lnTo>
                    <a:lnTo>
                      <a:pt x="1652" y="739"/>
                    </a:lnTo>
                    <a:lnTo>
                      <a:pt x="1620" y="798"/>
                    </a:lnTo>
                    <a:lnTo>
                      <a:pt x="1588" y="859"/>
                    </a:lnTo>
                    <a:lnTo>
                      <a:pt x="1522" y="987"/>
                    </a:lnTo>
                    <a:lnTo>
                      <a:pt x="1458" y="1123"/>
                    </a:lnTo>
                    <a:lnTo>
                      <a:pt x="1392" y="1265"/>
                    </a:lnTo>
                    <a:lnTo>
                      <a:pt x="1327" y="1415"/>
                    </a:lnTo>
                    <a:lnTo>
                      <a:pt x="1261" y="1572"/>
                    </a:lnTo>
                    <a:lnTo>
                      <a:pt x="1197" y="1736"/>
                    </a:lnTo>
                    <a:lnTo>
                      <a:pt x="1131" y="1905"/>
                    </a:lnTo>
                    <a:lnTo>
                      <a:pt x="1067" y="2080"/>
                    </a:lnTo>
                    <a:lnTo>
                      <a:pt x="1002" y="2261"/>
                    </a:lnTo>
                    <a:lnTo>
                      <a:pt x="939" y="2448"/>
                    </a:lnTo>
                    <a:lnTo>
                      <a:pt x="878" y="2639"/>
                    </a:lnTo>
                    <a:lnTo>
                      <a:pt x="816" y="2835"/>
                    </a:lnTo>
                    <a:lnTo>
                      <a:pt x="754" y="3036"/>
                    </a:lnTo>
                    <a:lnTo>
                      <a:pt x="695" y="3241"/>
                    </a:lnTo>
                    <a:lnTo>
                      <a:pt x="638" y="3450"/>
                    </a:lnTo>
                    <a:lnTo>
                      <a:pt x="580" y="3662"/>
                    </a:lnTo>
                    <a:lnTo>
                      <a:pt x="525" y="3879"/>
                    </a:lnTo>
                    <a:lnTo>
                      <a:pt x="472" y="4097"/>
                    </a:lnTo>
                    <a:lnTo>
                      <a:pt x="419" y="4320"/>
                    </a:lnTo>
                    <a:lnTo>
                      <a:pt x="419" y="4320"/>
                    </a:lnTo>
                    <a:lnTo>
                      <a:pt x="370" y="4543"/>
                    </a:lnTo>
                    <a:lnTo>
                      <a:pt x="324" y="4762"/>
                    </a:lnTo>
                    <a:lnTo>
                      <a:pt x="280" y="4978"/>
                    </a:lnTo>
                    <a:lnTo>
                      <a:pt x="240" y="5191"/>
                    </a:lnTo>
                    <a:lnTo>
                      <a:pt x="204" y="5400"/>
                    </a:lnTo>
                    <a:lnTo>
                      <a:pt x="169" y="5605"/>
                    </a:lnTo>
                    <a:lnTo>
                      <a:pt x="138" y="5805"/>
                    </a:lnTo>
                    <a:lnTo>
                      <a:pt x="111" y="6002"/>
                    </a:lnTo>
                    <a:lnTo>
                      <a:pt x="86" y="6192"/>
                    </a:lnTo>
                    <a:lnTo>
                      <a:pt x="64" y="6379"/>
                    </a:lnTo>
                    <a:lnTo>
                      <a:pt x="45" y="6560"/>
                    </a:lnTo>
                    <a:lnTo>
                      <a:pt x="31" y="6735"/>
                    </a:lnTo>
                    <a:lnTo>
                      <a:pt x="17" y="6904"/>
                    </a:lnTo>
                    <a:lnTo>
                      <a:pt x="9" y="7068"/>
                    </a:lnTo>
                    <a:lnTo>
                      <a:pt x="3" y="7225"/>
                    </a:lnTo>
                    <a:lnTo>
                      <a:pt x="0" y="7375"/>
                    </a:lnTo>
                    <a:lnTo>
                      <a:pt x="0" y="7518"/>
                    </a:lnTo>
                    <a:lnTo>
                      <a:pt x="1" y="7586"/>
                    </a:lnTo>
                    <a:lnTo>
                      <a:pt x="3" y="7653"/>
                    </a:lnTo>
                    <a:lnTo>
                      <a:pt x="7" y="7719"/>
                    </a:lnTo>
                    <a:lnTo>
                      <a:pt x="9" y="7782"/>
                    </a:lnTo>
                    <a:lnTo>
                      <a:pt x="15" y="7842"/>
                    </a:lnTo>
                    <a:lnTo>
                      <a:pt x="19" y="7903"/>
                    </a:lnTo>
                    <a:lnTo>
                      <a:pt x="25" y="7959"/>
                    </a:lnTo>
                    <a:lnTo>
                      <a:pt x="32" y="8014"/>
                    </a:lnTo>
                    <a:lnTo>
                      <a:pt x="39" y="8068"/>
                    </a:lnTo>
                    <a:lnTo>
                      <a:pt x="48" y="8119"/>
                    </a:lnTo>
                    <a:lnTo>
                      <a:pt x="56" y="8167"/>
                    </a:lnTo>
                    <a:lnTo>
                      <a:pt x="67" y="8214"/>
                    </a:lnTo>
                    <a:lnTo>
                      <a:pt x="78" y="8258"/>
                    </a:lnTo>
                    <a:lnTo>
                      <a:pt x="88" y="8301"/>
                    </a:lnTo>
                    <a:lnTo>
                      <a:pt x="100" y="8340"/>
                    </a:lnTo>
                    <a:lnTo>
                      <a:pt x="114" y="8377"/>
                    </a:lnTo>
                    <a:lnTo>
                      <a:pt x="127" y="8413"/>
                    </a:lnTo>
                    <a:lnTo>
                      <a:pt x="142" y="8446"/>
                    </a:lnTo>
                    <a:lnTo>
                      <a:pt x="158" y="8476"/>
                    </a:lnTo>
                    <a:lnTo>
                      <a:pt x="174" y="8505"/>
                    </a:lnTo>
                    <a:lnTo>
                      <a:pt x="190" y="8529"/>
                    </a:lnTo>
                    <a:lnTo>
                      <a:pt x="209" y="8553"/>
                    </a:lnTo>
                    <a:lnTo>
                      <a:pt x="226" y="8573"/>
                    </a:lnTo>
                    <a:lnTo>
                      <a:pt x="246" y="8590"/>
                    </a:lnTo>
                    <a:lnTo>
                      <a:pt x="267" y="8605"/>
                    </a:lnTo>
                    <a:lnTo>
                      <a:pt x="287" y="8617"/>
                    </a:lnTo>
                    <a:lnTo>
                      <a:pt x="309" y="8628"/>
                    </a:lnTo>
                    <a:lnTo>
                      <a:pt x="331" y="8635"/>
                    </a:lnTo>
                    <a:lnTo>
                      <a:pt x="355" y="8639"/>
                    </a:lnTo>
                    <a:lnTo>
                      <a:pt x="379" y="8640"/>
                    </a:lnTo>
                    <a:lnTo>
                      <a:pt x="2383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81818"/>
                  </a:gs>
                  <a:gs pos="100000">
                    <a:srgbClr val="303030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5"/>
              <p:cNvSpPr>
                <a:spLocks/>
              </p:cNvSpPr>
              <p:nvPr/>
            </p:nvSpPr>
            <p:spPr bwMode="auto">
              <a:xfrm>
                <a:off x="2004059" y="2362200"/>
                <a:ext cx="942498" cy="1056323"/>
              </a:xfrm>
              <a:custGeom>
                <a:avLst/>
                <a:gdLst/>
                <a:ahLst/>
                <a:cxnLst>
                  <a:cxn ang="0">
                    <a:pos x="2005" y="4435"/>
                  </a:cxn>
                  <a:cxn ang="0">
                    <a:pos x="2030" y="4320"/>
                  </a:cxn>
                  <a:cxn ang="0">
                    <a:pos x="2135" y="3879"/>
                  </a:cxn>
                  <a:cxn ang="0">
                    <a:pos x="2247" y="3450"/>
                  </a:cxn>
                  <a:cxn ang="0">
                    <a:pos x="2365" y="3036"/>
                  </a:cxn>
                  <a:cxn ang="0">
                    <a:pos x="2487" y="2639"/>
                  </a:cxn>
                  <a:cxn ang="0">
                    <a:pos x="2613" y="2261"/>
                  </a:cxn>
                  <a:cxn ang="0">
                    <a:pos x="2742" y="1905"/>
                  </a:cxn>
                  <a:cxn ang="0">
                    <a:pos x="2872" y="1572"/>
                  </a:cxn>
                  <a:cxn ang="0">
                    <a:pos x="3002" y="1265"/>
                  </a:cxn>
                  <a:cxn ang="0">
                    <a:pos x="3133" y="987"/>
                  </a:cxn>
                  <a:cxn ang="0">
                    <a:pos x="3230" y="798"/>
                  </a:cxn>
                  <a:cxn ang="0">
                    <a:pos x="3294" y="681"/>
                  </a:cxn>
                  <a:cxn ang="0">
                    <a:pos x="3358" y="572"/>
                  </a:cxn>
                  <a:cxn ang="0">
                    <a:pos x="3421" y="473"/>
                  </a:cxn>
                  <a:cxn ang="0">
                    <a:pos x="3483" y="382"/>
                  </a:cxn>
                  <a:cxn ang="0">
                    <a:pos x="3543" y="300"/>
                  </a:cxn>
                  <a:cxn ang="0">
                    <a:pos x="3604" y="228"/>
                  </a:cxn>
                  <a:cxn ang="0">
                    <a:pos x="3663" y="165"/>
                  </a:cxn>
                  <a:cxn ang="0">
                    <a:pos x="3720" y="111"/>
                  </a:cxn>
                  <a:cxn ang="0">
                    <a:pos x="3775" y="68"/>
                  </a:cxn>
                  <a:cxn ang="0">
                    <a:pos x="3830" y="35"/>
                  </a:cxn>
                  <a:cxn ang="0">
                    <a:pos x="3883" y="13"/>
                  </a:cxn>
                  <a:cxn ang="0">
                    <a:pos x="3933" y="1"/>
                  </a:cxn>
                  <a:cxn ang="0">
                    <a:pos x="1954" y="0"/>
                  </a:cxn>
                  <a:cxn ang="0">
                    <a:pos x="1930" y="1"/>
                  </a:cxn>
                  <a:cxn ang="0">
                    <a:pos x="1879" y="13"/>
                  </a:cxn>
                  <a:cxn ang="0">
                    <a:pos x="1827" y="35"/>
                  </a:cxn>
                  <a:cxn ang="0">
                    <a:pos x="1772" y="68"/>
                  </a:cxn>
                  <a:cxn ang="0">
                    <a:pos x="1715" y="111"/>
                  </a:cxn>
                  <a:cxn ang="0">
                    <a:pos x="1659" y="165"/>
                  </a:cxn>
                  <a:cxn ang="0">
                    <a:pos x="1600" y="228"/>
                  </a:cxn>
                  <a:cxn ang="0">
                    <a:pos x="1540" y="300"/>
                  </a:cxn>
                  <a:cxn ang="0">
                    <a:pos x="1480" y="382"/>
                  </a:cxn>
                  <a:cxn ang="0">
                    <a:pos x="1417" y="473"/>
                  </a:cxn>
                  <a:cxn ang="0">
                    <a:pos x="1354" y="572"/>
                  </a:cxn>
                  <a:cxn ang="0">
                    <a:pos x="1291" y="681"/>
                  </a:cxn>
                  <a:cxn ang="0">
                    <a:pos x="1226" y="798"/>
                  </a:cxn>
                  <a:cxn ang="0">
                    <a:pos x="1130" y="987"/>
                  </a:cxn>
                  <a:cxn ang="0">
                    <a:pos x="998" y="1265"/>
                  </a:cxn>
                  <a:cxn ang="0">
                    <a:pos x="868" y="1572"/>
                  </a:cxn>
                  <a:cxn ang="0">
                    <a:pos x="737" y="1905"/>
                  </a:cxn>
                  <a:cxn ang="0">
                    <a:pos x="610" y="2261"/>
                  </a:cxn>
                  <a:cxn ang="0">
                    <a:pos x="484" y="2639"/>
                  </a:cxn>
                  <a:cxn ang="0">
                    <a:pos x="361" y="3036"/>
                  </a:cxn>
                  <a:cxn ang="0">
                    <a:pos x="244" y="3450"/>
                  </a:cxn>
                  <a:cxn ang="0">
                    <a:pos x="131" y="3879"/>
                  </a:cxn>
                  <a:cxn ang="0">
                    <a:pos x="25" y="4320"/>
                  </a:cxn>
                  <a:cxn ang="0">
                    <a:pos x="0" y="4435"/>
                  </a:cxn>
                </a:cxnLst>
                <a:rect l="0" t="0" r="r" b="b"/>
                <a:pathLst>
                  <a:path w="3958" h="4435">
                    <a:moveTo>
                      <a:pt x="2005" y="4435"/>
                    </a:moveTo>
                    <a:lnTo>
                      <a:pt x="2005" y="4435"/>
                    </a:lnTo>
                    <a:lnTo>
                      <a:pt x="2030" y="4320"/>
                    </a:lnTo>
                    <a:lnTo>
                      <a:pt x="2030" y="4320"/>
                    </a:lnTo>
                    <a:lnTo>
                      <a:pt x="2081" y="4097"/>
                    </a:lnTo>
                    <a:lnTo>
                      <a:pt x="2135" y="3879"/>
                    </a:lnTo>
                    <a:lnTo>
                      <a:pt x="2191" y="3662"/>
                    </a:lnTo>
                    <a:lnTo>
                      <a:pt x="2247" y="3450"/>
                    </a:lnTo>
                    <a:lnTo>
                      <a:pt x="2305" y="3241"/>
                    </a:lnTo>
                    <a:lnTo>
                      <a:pt x="2365" y="3036"/>
                    </a:lnTo>
                    <a:lnTo>
                      <a:pt x="2426" y="2835"/>
                    </a:lnTo>
                    <a:lnTo>
                      <a:pt x="2487" y="2639"/>
                    </a:lnTo>
                    <a:lnTo>
                      <a:pt x="2550" y="2448"/>
                    </a:lnTo>
                    <a:lnTo>
                      <a:pt x="2613" y="2261"/>
                    </a:lnTo>
                    <a:lnTo>
                      <a:pt x="2676" y="2080"/>
                    </a:lnTo>
                    <a:lnTo>
                      <a:pt x="2742" y="1905"/>
                    </a:lnTo>
                    <a:lnTo>
                      <a:pt x="2806" y="1736"/>
                    </a:lnTo>
                    <a:lnTo>
                      <a:pt x="2872" y="1572"/>
                    </a:lnTo>
                    <a:lnTo>
                      <a:pt x="2938" y="1415"/>
                    </a:lnTo>
                    <a:lnTo>
                      <a:pt x="3002" y="1265"/>
                    </a:lnTo>
                    <a:lnTo>
                      <a:pt x="3068" y="1123"/>
                    </a:lnTo>
                    <a:lnTo>
                      <a:pt x="3133" y="987"/>
                    </a:lnTo>
                    <a:lnTo>
                      <a:pt x="3198" y="859"/>
                    </a:lnTo>
                    <a:lnTo>
                      <a:pt x="3230" y="798"/>
                    </a:lnTo>
                    <a:lnTo>
                      <a:pt x="3262" y="739"/>
                    </a:lnTo>
                    <a:lnTo>
                      <a:pt x="3294" y="681"/>
                    </a:lnTo>
                    <a:lnTo>
                      <a:pt x="3326" y="626"/>
                    </a:lnTo>
                    <a:lnTo>
                      <a:pt x="3358" y="572"/>
                    </a:lnTo>
                    <a:lnTo>
                      <a:pt x="3389" y="521"/>
                    </a:lnTo>
                    <a:lnTo>
                      <a:pt x="3421" y="473"/>
                    </a:lnTo>
                    <a:lnTo>
                      <a:pt x="3452" y="426"/>
                    </a:lnTo>
                    <a:lnTo>
                      <a:pt x="3483" y="382"/>
                    </a:lnTo>
                    <a:lnTo>
                      <a:pt x="3514" y="340"/>
                    </a:lnTo>
                    <a:lnTo>
                      <a:pt x="3543" y="300"/>
                    </a:lnTo>
                    <a:lnTo>
                      <a:pt x="3574" y="263"/>
                    </a:lnTo>
                    <a:lnTo>
                      <a:pt x="3604" y="228"/>
                    </a:lnTo>
                    <a:lnTo>
                      <a:pt x="3633" y="194"/>
                    </a:lnTo>
                    <a:lnTo>
                      <a:pt x="3663" y="165"/>
                    </a:lnTo>
                    <a:lnTo>
                      <a:pt x="3691" y="137"/>
                    </a:lnTo>
                    <a:lnTo>
                      <a:pt x="3720" y="111"/>
                    </a:lnTo>
                    <a:lnTo>
                      <a:pt x="3748" y="88"/>
                    </a:lnTo>
                    <a:lnTo>
                      <a:pt x="3775" y="68"/>
                    </a:lnTo>
                    <a:lnTo>
                      <a:pt x="3803" y="50"/>
                    </a:lnTo>
                    <a:lnTo>
                      <a:pt x="3830" y="35"/>
                    </a:lnTo>
                    <a:lnTo>
                      <a:pt x="3857" y="23"/>
                    </a:lnTo>
                    <a:lnTo>
                      <a:pt x="3883" y="13"/>
                    </a:lnTo>
                    <a:lnTo>
                      <a:pt x="3908" y="7"/>
                    </a:lnTo>
                    <a:lnTo>
                      <a:pt x="3933" y="1"/>
                    </a:lnTo>
                    <a:lnTo>
                      <a:pt x="3958" y="0"/>
                    </a:lnTo>
                    <a:lnTo>
                      <a:pt x="1954" y="0"/>
                    </a:lnTo>
                    <a:lnTo>
                      <a:pt x="1954" y="0"/>
                    </a:lnTo>
                    <a:lnTo>
                      <a:pt x="1930" y="1"/>
                    </a:lnTo>
                    <a:lnTo>
                      <a:pt x="1904" y="7"/>
                    </a:lnTo>
                    <a:lnTo>
                      <a:pt x="1879" y="13"/>
                    </a:lnTo>
                    <a:lnTo>
                      <a:pt x="1852" y="23"/>
                    </a:lnTo>
                    <a:lnTo>
                      <a:pt x="1827" y="35"/>
                    </a:lnTo>
                    <a:lnTo>
                      <a:pt x="1800" y="50"/>
                    </a:lnTo>
                    <a:lnTo>
                      <a:pt x="1772" y="68"/>
                    </a:lnTo>
                    <a:lnTo>
                      <a:pt x="1744" y="88"/>
                    </a:lnTo>
                    <a:lnTo>
                      <a:pt x="1715" y="111"/>
                    </a:lnTo>
                    <a:lnTo>
                      <a:pt x="1687" y="137"/>
                    </a:lnTo>
                    <a:lnTo>
                      <a:pt x="1659" y="165"/>
                    </a:lnTo>
                    <a:lnTo>
                      <a:pt x="1630" y="194"/>
                    </a:lnTo>
                    <a:lnTo>
                      <a:pt x="1600" y="228"/>
                    </a:lnTo>
                    <a:lnTo>
                      <a:pt x="1571" y="263"/>
                    </a:lnTo>
                    <a:lnTo>
                      <a:pt x="1540" y="300"/>
                    </a:lnTo>
                    <a:lnTo>
                      <a:pt x="1509" y="340"/>
                    </a:lnTo>
                    <a:lnTo>
                      <a:pt x="1480" y="382"/>
                    </a:lnTo>
                    <a:lnTo>
                      <a:pt x="1449" y="426"/>
                    </a:lnTo>
                    <a:lnTo>
                      <a:pt x="1417" y="473"/>
                    </a:lnTo>
                    <a:lnTo>
                      <a:pt x="1386" y="521"/>
                    </a:lnTo>
                    <a:lnTo>
                      <a:pt x="1354" y="572"/>
                    </a:lnTo>
                    <a:lnTo>
                      <a:pt x="1323" y="626"/>
                    </a:lnTo>
                    <a:lnTo>
                      <a:pt x="1291" y="681"/>
                    </a:lnTo>
                    <a:lnTo>
                      <a:pt x="1258" y="739"/>
                    </a:lnTo>
                    <a:lnTo>
                      <a:pt x="1226" y="798"/>
                    </a:lnTo>
                    <a:lnTo>
                      <a:pt x="1194" y="859"/>
                    </a:lnTo>
                    <a:lnTo>
                      <a:pt x="1130" y="987"/>
                    </a:lnTo>
                    <a:lnTo>
                      <a:pt x="1064" y="1123"/>
                    </a:lnTo>
                    <a:lnTo>
                      <a:pt x="998" y="1265"/>
                    </a:lnTo>
                    <a:lnTo>
                      <a:pt x="933" y="1415"/>
                    </a:lnTo>
                    <a:lnTo>
                      <a:pt x="868" y="1572"/>
                    </a:lnTo>
                    <a:lnTo>
                      <a:pt x="803" y="1736"/>
                    </a:lnTo>
                    <a:lnTo>
                      <a:pt x="737" y="1905"/>
                    </a:lnTo>
                    <a:lnTo>
                      <a:pt x="673" y="2080"/>
                    </a:lnTo>
                    <a:lnTo>
                      <a:pt x="610" y="2261"/>
                    </a:lnTo>
                    <a:lnTo>
                      <a:pt x="545" y="2448"/>
                    </a:lnTo>
                    <a:lnTo>
                      <a:pt x="484" y="2639"/>
                    </a:lnTo>
                    <a:lnTo>
                      <a:pt x="422" y="2835"/>
                    </a:lnTo>
                    <a:lnTo>
                      <a:pt x="361" y="3036"/>
                    </a:lnTo>
                    <a:lnTo>
                      <a:pt x="302" y="3241"/>
                    </a:lnTo>
                    <a:lnTo>
                      <a:pt x="244" y="3450"/>
                    </a:lnTo>
                    <a:lnTo>
                      <a:pt x="186" y="3662"/>
                    </a:lnTo>
                    <a:lnTo>
                      <a:pt x="131" y="3879"/>
                    </a:lnTo>
                    <a:lnTo>
                      <a:pt x="78" y="4097"/>
                    </a:lnTo>
                    <a:lnTo>
                      <a:pt x="25" y="4320"/>
                    </a:lnTo>
                    <a:lnTo>
                      <a:pt x="25" y="4320"/>
                    </a:lnTo>
                    <a:lnTo>
                      <a:pt x="0" y="4435"/>
                    </a:lnTo>
                    <a:lnTo>
                      <a:pt x="2005" y="4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81818"/>
                  </a:gs>
                  <a:gs pos="100000">
                    <a:srgbClr val="303030">
                      <a:alpha val="0"/>
                    </a:srgbClr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"/>
              <p:cNvSpPr>
                <a:spLocks/>
              </p:cNvSpPr>
              <p:nvPr/>
            </p:nvSpPr>
            <p:spPr bwMode="auto">
              <a:xfrm>
                <a:off x="2865118" y="2362200"/>
                <a:ext cx="1036319" cy="2057400"/>
              </a:xfrm>
              <a:custGeom>
                <a:avLst/>
                <a:gdLst/>
                <a:ahLst/>
                <a:cxnLst>
                  <a:cxn ang="0">
                    <a:pos x="2359" y="8639"/>
                  </a:cxn>
                  <a:cxn ang="0">
                    <a:pos x="2292" y="8617"/>
                  </a:cxn>
                  <a:cxn ang="0">
                    <a:pos x="2231" y="8573"/>
                  </a:cxn>
                  <a:cxn ang="0">
                    <a:pos x="2178" y="8505"/>
                  </a:cxn>
                  <a:cxn ang="0">
                    <a:pos x="2132" y="8413"/>
                  </a:cxn>
                  <a:cxn ang="0">
                    <a:pos x="2092" y="8301"/>
                  </a:cxn>
                  <a:cxn ang="0">
                    <a:pos x="2061" y="8167"/>
                  </a:cxn>
                  <a:cxn ang="0">
                    <a:pos x="2036" y="8014"/>
                  </a:cxn>
                  <a:cxn ang="0">
                    <a:pos x="2018" y="7842"/>
                  </a:cxn>
                  <a:cxn ang="0">
                    <a:pos x="2007" y="7653"/>
                  </a:cxn>
                  <a:cxn ang="0">
                    <a:pos x="2003" y="7375"/>
                  </a:cxn>
                  <a:cxn ang="0">
                    <a:pos x="2022" y="6904"/>
                  </a:cxn>
                  <a:cxn ang="0">
                    <a:pos x="2068" y="6379"/>
                  </a:cxn>
                  <a:cxn ang="0">
                    <a:pos x="2143" y="5805"/>
                  </a:cxn>
                  <a:cxn ang="0">
                    <a:pos x="2245" y="5191"/>
                  </a:cxn>
                  <a:cxn ang="0">
                    <a:pos x="2375" y="4543"/>
                  </a:cxn>
                  <a:cxn ang="0">
                    <a:pos x="2475" y="4097"/>
                  </a:cxn>
                  <a:cxn ang="0">
                    <a:pos x="2641" y="3450"/>
                  </a:cxn>
                  <a:cxn ang="0">
                    <a:pos x="2820" y="2835"/>
                  </a:cxn>
                  <a:cxn ang="0">
                    <a:pos x="3007" y="2261"/>
                  </a:cxn>
                  <a:cxn ang="0">
                    <a:pos x="3200" y="1736"/>
                  </a:cxn>
                  <a:cxn ang="0">
                    <a:pos x="3396" y="1265"/>
                  </a:cxn>
                  <a:cxn ang="0">
                    <a:pos x="3592" y="859"/>
                  </a:cxn>
                  <a:cxn ang="0">
                    <a:pos x="3688" y="681"/>
                  </a:cxn>
                  <a:cxn ang="0">
                    <a:pos x="3783" y="521"/>
                  </a:cxn>
                  <a:cxn ang="0">
                    <a:pos x="3877" y="382"/>
                  </a:cxn>
                  <a:cxn ang="0">
                    <a:pos x="3968" y="263"/>
                  </a:cxn>
                  <a:cxn ang="0">
                    <a:pos x="4057" y="165"/>
                  </a:cxn>
                  <a:cxn ang="0">
                    <a:pos x="4142" y="88"/>
                  </a:cxn>
                  <a:cxn ang="0">
                    <a:pos x="4224" y="35"/>
                  </a:cxn>
                  <a:cxn ang="0">
                    <a:pos x="4302" y="7"/>
                  </a:cxn>
                  <a:cxn ang="0">
                    <a:pos x="2348" y="0"/>
                  </a:cxn>
                  <a:cxn ang="0">
                    <a:pos x="2298" y="7"/>
                  </a:cxn>
                  <a:cxn ang="0">
                    <a:pos x="2221" y="35"/>
                  </a:cxn>
                  <a:cxn ang="0">
                    <a:pos x="2137" y="88"/>
                  </a:cxn>
                  <a:cxn ang="0">
                    <a:pos x="2053" y="165"/>
                  </a:cxn>
                  <a:cxn ang="0">
                    <a:pos x="1963" y="263"/>
                  </a:cxn>
                  <a:cxn ang="0">
                    <a:pos x="1872" y="382"/>
                  </a:cxn>
                  <a:cxn ang="0">
                    <a:pos x="1780" y="521"/>
                  </a:cxn>
                  <a:cxn ang="0">
                    <a:pos x="1684" y="681"/>
                  </a:cxn>
                  <a:cxn ang="0">
                    <a:pos x="1588" y="859"/>
                  </a:cxn>
                  <a:cxn ang="0">
                    <a:pos x="1392" y="1265"/>
                  </a:cxn>
                  <a:cxn ang="0">
                    <a:pos x="1197" y="1736"/>
                  </a:cxn>
                  <a:cxn ang="0">
                    <a:pos x="1002" y="2261"/>
                  </a:cxn>
                  <a:cxn ang="0">
                    <a:pos x="816" y="2835"/>
                  </a:cxn>
                  <a:cxn ang="0">
                    <a:pos x="638" y="3450"/>
                  </a:cxn>
                  <a:cxn ang="0">
                    <a:pos x="472" y="4097"/>
                  </a:cxn>
                  <a:cxn ang="0">
                    <a:pos x="370" y="4543"/>
                  </a:cxn>
                  <a:cxn ang="0">
                    <a:pos x="240" y="5191"/>
                  </a:cxn>
                  <a:cxn ang="0">
                    <a:pos x="138" y="5805"/>
                  </a:cxn>
                  <a:cxn ang="0">
                    <a:pos x="64" y="6379"/>
                  </a:cxn>
                  <a:cxn ang="0">
                    <a:pos x="17" y="6904"/>
                  </a:cxn>
                  <a:cxn ang="0">
                    <a:pos x="0" y="7375"/>
                  </a:cxn>
                  <a:cxn ang="0">
                    <a:pos x="3" y="7653"/>
                  </a:cxn>
                  <a:cxn ang="0">
                    <a:pos x="15" y="7842"/>
                  </a:cxn>
                  <a:cxn ang="0">
                    <a:pos x="32" y="8014"/>
                  </a:cxn>
                  <a:cxn ang="0">
                    <a:pos x="56" y="8167"/>
                  </a:cxn>
                  <a:cxn ang="0">
                    <a:pos x="88" y="8301"/>
                  </a:cxn>
                  <a:cxn ang="0">
                    <a:pos x="127" y="8413"/>
                  </a:cxn>
                  <a:cxn ang="0">
                    <a:pos x="174" y="8505"/>
                  </a:cxn>
                  <a:cxn ang="0">
                    <a:pos x="226" y="8573"/>
                  </a:cxn>
                  <a:cxn ang="0">
                    <a:pos x="287" y="8617"/>
                  </a:cxn>
                  <a:cxn ang="0">
                    <a:pos x="355" y="8639"/>
                  </a:cxn>
                </a:cxnLst>
                <a:rect l="0" t="0" r="r" b="b"/>
                <a:pathLst>
                  <a:path w="4351" h="8640">
                    <a:moveTo>
                      <a:pt x="2383" y="8640"/>
                    </a:moveTo>
                    <a:lnTo>
                      <a:pt x="2383" y="8640"/>
                    </a:lnTo>
                    <a:lnTo>
                      <a:pt x="2359" y="8639"/>
                    </a:lnTo>
                    <a:lnTo>
                      <a:pt x="2336" y="8635"/>
                    </a:lnTo>
                    <a:lnTo>
                      <a:pt x="2313" y="8628"/>
                    </a:lnTo>
                    <a:lnTo>
                      <a:pt x="2292" y="8617"/>
                    </a:lnTo>
                    <a:lnTo>
                      <a:pt x="2270" y="8605"/>
                    </a:lnTo>
                    <a:lnTo>
                      <a:pt x="2250" y="8590"/>
                    </a:lnTo>
                    <a:lnTo>
                      <a:pt x="2231" y="8573"/>
                    </a:lnTo>
                    <a:lnTo>
                      <a:pt x="2212" y="8553"/>
                    </a:lnTo>
                    <a:lnTo>
                      <a:pt x="2195" y="8529"/>
                    </a:lnTo>
                    <a:lnTo>
                      <a:pt x="2178" y="8505"/>
                    </a:lnTo>
                    <a:lnTo>
                      <a:pt x="2162" y="8476"/>
                    </a:lnTo>
                    <a:lnTo>
                      <a:pt x="2145" y="8446"/>
                    </a:lnTo>
                    <a:lnTo>
                      <a:pt x="2132" y="8413"/>
                    </a:lnTo>
                    <a:lnTo>
                      <a:pt x="2117" y="8377"/>
                    </a:lnTo>
                    <a:lnTo>
                      <a:pt x="2105" y="8340"/>
                    </a:lnTo>
                    <a:lnTo>
                      <a:pt x="2092" y="8301"/>
                    </a:lnTo>
                    <a:lnTo>
                      <a:pt x="2081" y="8258"/>
                    </a:lnTo>
                    <a:lnTo>
                      <a:pt x="2070" y="8214"/>
                    </a:lnTo>
                    <a:lnTo>
                      <a:pt x="2061" y="8167"/>
                    </a:lnTo>
                    <a:lnTo>
                      <a:pt x="2052" y="8119"/>
                    </a:lnTo>
                    <a:lnTo>
                      <a:pt x="2044" y="8068"/>
                    </a:lnTo>
                    <a:lnTo>
                      <a:pt x="2036" y="8014"/>
                    </a:lnTo>
                    <a:lnTo>
                      <a:pt x="2029" y="7959"/>
                    </a:lnTo>
                    <a:lnTo>
                      <a:pt x="2024" y="7903"/>
                    </a:lnTo>
                    <a:lnTo>
                      <a:pt x="2018" y="7842"/>
                    </a:lnTo>
                    <a:lnTo>
                      <a:pt x="2013" y="7782"/>
                    </a:lnTo>
                    <a:lnTo>
                      <a:pt x="2010" y="7719"/>
                    </a:lnTo>
                    <a:lnTo>
                      <a:pt x="2007" y="7653"/>
                    </a:lnTo>
                    <a:lnTo>
                      <a:pt x="2005" y="7586"/>
                    </a:lnTo>
                    <a:lnTo>
                      <a:pt x="2003" y="7518"/>
                    </a:lnTo>
                    <a:lnTo>
                      <a:pt x="2003" y="7375"/>
                    </a:lnTo>
                    <a:lnTo>
                      <a:pt x="2006" y="7225"/>
                    </a:lnTo>
                    <a:lnTo>
                      <a:pt x="2013" y="7068"/>
                    </a:lnTo>
                    <a:lnTo>
                      <a:pt x="2022" y="6904"/>
                    </a:lnTo>
                    <a:lnTo>
                      <a:pt x="2034" y="6735"/>
                    </a:lnTo>
                    <a:lnTo>
                      <a:pt x="2049" y="6560"/>
                    </a:lnTo>
                    <a:lnTo>
                      <a:pt x="2068" y="6379"/>
                    </a:lnTo>
                    <a:lnTo>
                      <a:pt x="2089" y="6192"/>
                    </a:lnTo>
                    <a:lnTo>
                      <a:pt x="2115" y="6002"/>
                    </a:lnTo>
                    <a:lnTo>
                      <a:pt x="2143" y="5805"/>
                    </a:lnTo>
                    <a:lnTo>
                      <a:pt x="2174" y="5605"/>
                    </a:lnTo>
                    <a:lnTo>
                      <a:pt x="2207" y="5400"/>
                    </a:lnTo>
                    <a:lnTo>
                      <a:pt x="2245" y="5191"/>
                    </a:lnTo>
                    <a:lnTo>
                      <a:pt x="2285" y="4978"/>
                    </a:lnTo>
                    <a:lnTo>
                      <a:pt x="2328" y="4762"/>
                    </a:lnTo>
                    <a:lnTo>
                      <a:pt x="2375" y="4543"/>
                    </a:lnTo>
                    <a:lnTo>
                      <a:pt x="2423" y="4320"/>
                    </a:lnTo>
                    <a:lnTo>
                      <a:pt x="2423" y="4320"/>
                    </a:lnTo>
                    <a:lnTo>
                      <a:pt x="2475" y="4097"/>
                    </a:lnTo>
                    <a:lnTo>
                      <a:pt x="2529" y="3879"/>
                    </a:lnTo>
                    <a:lnTo>
                      <a:pt x="2584" y="3662"/>
                    </a:lnTo>
                    <a:lnTo>
                      <a:pt x="2641" y="3450"/>
                    </a:lnTo>
                    <a:lnTo>
                      <a:pt x="2699" y="3241"/>
                    </a:lnTo>
                    <a:lnTo>
                      <a:pt x="2759" y="3036"/>
                    </a:lnTo>
                    <a:lnTo>
                      <a:pt x="2820" y="2835"/>
                    </a:lnTo>
                    <a:lnTo>
                      <a:pt x="2881" y="2639"/>
                    </a:lnTo>
                    <a:lnTo>
                      <a:pt x="2943" y="2448"/>
                    </a:lnTo>
                    <a:lnTo>
                      <a:pt x="3007" y="2261"/>
                    </a:lnTo>
                    <a:lnTo>
                      <a:pt x="3070" y="2080"/>
                    </a:lnTo>
                    <a:lnTo>
                      <a:pt x="3136" y="1905"/>
                    </a:lnTo>
                    <a:lnTo>
                      <a:pt x="3200" y="1736"/>
                    </a:lnTo>
                    <a:lnTo>
                      <a:pt x="3266" y="1572"/>
                    </a:lnTo>
                    <a:lnTo>
                      <a:pt x="3330" y="1415"/>
                    </a:lnTo>
                    <a:lnTo>
                      <a:pt x="3396" y="1265"/>
                    </a:lnTo>
                    <a:lnTo>
                      <a:pt x="3462" y="1123"/>
                    </a:lnTo>
                    <a:lnTo>
                      <a:pt x="3527" y="987"/>
                    </a:lnTo>
                    <a:lnTo>
                      <a:pt x="3592" y="859"/>
                    </a:lnTo>
                    <a:lnTo>
                      <a:pt x="3624" y="798"/>
                    </a:lnTo>
                    <a:lnTo>
                      <a:pt x="3656" y="739"/>
                    </a:lnTo>
                    <a:lnTo>
                      <a:pt x="3688" y="681"/>
                    </a:lnTo>
                    <a:lnTo>
                      <a:pt x="3720" y="626"/>
                    </a:lnTo>
                    <a:lnTo>
                      <a:pt x="3752" y="572"/>
                    </a:lnTo>
                    <a:lnTo>
                      <a:pt x="3783" y="521"/>
                    </a:lnTo>
                    <a:lnTo>
                      <a:pt x="3814" y="473"/>
                    </a:lnTo>
                    <a:lnTo>
                      <a:pt x="3846" y="426"/>
                    </a:lnTo>
                    <a:lnTo>
                      <a:pt x="3877" y="382"/>
                    </a:lnTo>
                    <a:lnTo>
                      <a:pt x="3908" y="340"/>
                    </a:lnTo>
                    <a:lnTo>
                      <a:pt x="3937" y="300"/>
                    </a:lnTo>
                    <a:lnTo>
                      <a:pt x="3968" y="263"/>
                    </a:lnTo>
                    <a:lnTo>
                      <a:pt x="3998" y="228"/>
                    </a:lnTo>
                    <a:lnTo>
                      <a:pt x="4027" y="194"/>
                    </a:lnTo>
                    <a:lnTo>
                      <a:pt x="4057" y="165"/>
                    </a:lnTo>
                    <a:lnTo>
                      <a:pt x="4085" y="137"/>
                    </a:lnTo>
                    <a:lnTo>
                      <a:pt x="4114" y="111"/>
                    </a:lnTo>
                    <a:lnTo>
                      <a:pt x="4142" y="88"/>
                    </a:lnTo>
                    <a:lnTo>
                      <a:pt x="4169" y="68"/>
                    </a:lnTo>
                    <a:lnTo>
                      <a:pt x="4197" y="50"/>
                    </a:lnTo>
                    <a:lnTo>
                      <a:pt x="4224" y="35"/>
                    </a:lnTo>
                    <a:lnTo>
                      <a:pt x="4251" y="23"/>
                    </a:lnTo>
                    <a:lnTo>
                      <a:pt x="4276" y="13"/>
                    </a:lnTo>
                    <a:lnTo>
                      <a:pt x="4302" y="7"/>
                    </a:lnTo>
                    <a:lnTo>
                      <a:pt x="4327" y="1"/>
                    </a:lnTo>
                    <a:lnTo>
                      <a:pt x="4351" y="0"/>
                    </a:lnTo>
                    <a:lnTo>
                      <a:pt x="2348" y="0"/>
                    </a:lnTo>
                    <a:lnTo>
                      <a:pt x="2348" y="0"/>
                    </a:lnTo>
                    <a:lnTo>
                      <a:pt x="2324" y="1"/>
                    </a:lnTo>
                    <a:lnTo>
                      <a:pt x="2298" y="7"/>
                    </a:lnTo>
                    <a:lnTo>
                      <a:pt x="2273" y="13"/>
                    </a:lnTo>
                    <a:lnTo>
                      <a:pt x="2246" y="23"/>
                    </a:lnTo>
                    <a:lnTo>
                      <a:pt x="2221" y="35"/>
                    </a:lnTo>
                    <a:lnTo>
                      <a:pt x="2192" y="50"/>
                    </a:lnTo>
                    <a:lnTo>
                      <a:pt x="2166" y="68"/>
                    </a:lnTo>
                    <a:lnTo>
                      <a:pt x="2137" y="88"/>
                    </a:lnTo>
                    <a:lnTo>
                      <a:pt x="2109" y="111"/>
                    </a:lnTo>
                    <a:lnTo>
                      <a:pt x="2081" y="137"/>
                    </a:lnTo>
                    <a:lnTo>
                      <a:pt x="2053" y="165"/>
                    </a:lnTo>
                    <a:lnTo>
                      <a:pt x="2024" y="194"/>
                    </a:lnTo>
                    <a:lnTo>
                      <a:pt x="1994" y="228"/>
                    </a:lnTo>
                    <a:lnTo>
                      <a:pt x="1963" y="263"/>
                    </a:lnTo>
                    <a:lnTo>
                      <a:pt x="1934" y="300"/>
                    </a:lnTo>
                    <a:lnTo>
                      <a:pt x="1903" y="340"/>
                    </a:lnTo>
                    <a:lnTo>
                      <a:pt x="1872" y="382"/>
                    </a:lnTo>
                    <a:lnTo>
                      <a:pt x="1841" y="426"/>
                    </a:lnTo>
                    <a:lnTo>
                      <a:pt x="1810" y="473"/>
                    </a:lnTo>
                    <a:lnTo>
                      <a:pt x="1780" y="521"/>
                    </a:lnTo>
                    <a:lnTo>
                      <a:pt x="1747" y="572"/>
                    </a:lnTo>
                    <a:lnTo>
                      <a:pt x="1717" y="626"/>
                    </a:lnTo>
                    <a:lnTo>
                      <a:pt x="1684" y="681"/>
                    </a:lnTo>
                    <a:lnTo>
                      <a:pt x="1652" y="739"/>
                    </a:lnTo>
                    <a:lnTo>
                      <a:pt x="1620" y="798"/>
                    </a:lnTo>
                    <a:lnTo>
                      <a:pt x="1588" y="859"/>
                    </a:lnTo>
                    <a:lnTo>
                      <a:pt x="1522" y="987"/>
                    </a:lnTo>
                    <a:lnTo>
                      <a:pt x="1458" y="1123"/>
                    </a:lnTo>
                    <a:lnTo>
                      <a:pt x="1392" y="1265"/>
                    </a:lnTo>
                    <a:lnTo>
                      <a:pt x="1327" y="1415"/>
                    </a:lnTo>
                    <a:lnTo>
                      <a:pt x="1261" y="1572"/>
                    </a:lnTo>
                    <a:lnTo>
                      <a:pt x="1197" y="1736"/>
                    </a:lnTo>
                    <a:lnTo>
                      <a:pt x="1131" y="1905"/>
                    </a:lnTo>
                    <a:lnTo>
                      <a:pt x="1067" y="2080"/>
                    </a:lnTo>
                    <a:lnTo>
                      <a:pt x="1002" y="2261"/>
                    </a:lnTo>
                    <a:lnTo>
                      <a:pt x="939" y="2448"/>
                    </a:lnTo>
                    <a:lnTo>
                      <a:pt x="878" y="2639"/>
                    </a:lnTo>
                    <a:lnTo>
                      <a:pt x="816" y="2835"/>
                    </a:lnTo>
                    <a:lnTo>
                      <a:pt x="754" y="3036"/>
                    </a:lnTo>
                    <a:lnTo>
                      <a:pt x="695" y="3241"/>
                    </a:lnTo>
                    <a:lnTo>
                      <a:pt x="638" y="3450"/>
                    </a:lnTo>
                    <a:lnTo>
                      <a:pt x="580" y="3662"/>
                    </a:lnTo>
                    <a:lnTo>
                      <a:pt x="525" y="3879"/>
                    </a:lnTo>
                    <a:lnTo>
                      <a:pt x="472" y="4097"/>
                    </a:lnTo>
                    <a:lnTo>
                      <a:pt x="419" y="4320"/>
                    </a:lnTo>
                    <a:lnTo>
                      <a:pt x="419" y="4320"/>
                    </a:lnTo>
                    <a:lnTo>
                      <a:pt x="370" y="4543"/>
                    </a:lnTo>
                    <a:lnTo>
                      <a:pt x="324" y="4762"/>
                    </a:lnTo>
                    <a:lnTo>
                      <a:pt x="280" y="4978"/>
                    </a:lnTo>
                    <a:lnTo>
                      <a:pt x="240" y="5191"/>
                    </a:lnTo>
                    <a:lnTo>
                      <a:pt x="204" y="5400"/>
                    </a:lnTo>
                    <a:lnTo>
                      <a:pt x="169" y="5605"/>
                    </a:lnTo>
                    <a:lnTo>
                      <a:pt x="138" y="5805"/>
                    </a:lnTo>
                    <a:lnTo>
                      <a:pt x="111" y="6002"/>
                    </a:lnTo>
                    <a:lnTo>
                      <a:pt x="86" y="6192"/>
                    </a:lnTo>
                    <a:lnTo>
                      <a:pt x="64" y="6379"/>
                    </a:lnTo>
                    <a:lnTo>
                      <a:pt x="45" y="6560"/>
                    </a:lnTo>
                    <a:lnTo>
                      <a:pt x="31" y="6735"/>
                    </a:lnTo>
                    <a:lnTo>
                      <a:pt x="17" y="6904"/>
                    </a:lnTo>
                    <a:lnTo>
                      <a:pt x="9" y="7068"/>
                    </a:lnTo>
                    <a:lnTo>
                      <a:pt x="3" y="7225"/>
                    </a:lnTo>
                    <a:lnTo>
                      <a:pt x="0" y="7375"/>
                    </a:lnTo>
                    <a:lnTo>
                      <a:pt x="0" y="7518"/>
                    </a:lnTo>
                    <a:lnTo>
                      <a:pt x="1" y="7586"/>
                    </a:lnTo>
                    <a:lnTo>
                      <a:pt x="3" y="7653"/>
                    </a:lnTo>
                    <a:lnTo>
                      <a:pt x="7" y="7719"/>
                    </a:lnTo>
                    <a:lnTo>
                      <a:pt x="9" y="7782"/>
                    </a:lnTo>
                    <a:lnTo>
                      <a:pt x="15" y="7842"/>
                    </a:lnTo>
                    <a:lnTo>
                      <a:pt x="19" y="7903"/>
                    </a:lnTo>
                    <a:lnTo>
                      <a:pt x="25" y="7959"/>
                    </a:lnTo>
                    <a:lnTo>
                      <a:pt x="32" y="8014"/>
                    </a:lnTo>
                    <a:lnTo>
                      <a:pt x="39" y="8068"/>
                    </a:lnTo>
                    <a:lnTo>
                      <a:pt x="48" y="8119"/>
                    </a:lnTo>
                    <a:lnTo>
                      <a:pt x="56" y="8167"/>
                    </a:lnTo>
                    <a:lnTo>
                      <a:pt x="67" y="8214"/>
                    </a:lnTo>
                    <a:lnTo>
                      <a:pt x="78" y="8258"/>
                    </a:lnTo>
                    <a:lnTo>
                      <a:pt x="88" y="8301"/>
                    </a:lnTo>
                    <a:lnTo>
                      <a:pt x="100" y="8340"/>
                    </a:lnTo>
                    <a:lnTo>
                      <a:pt x="114" y="8377"/>
                    </a:lnTo>
                    <a:lnTo>
                      <a:pt x="127" y="8413"/>
                    </a:lnTo>
                    <a:lnTo>
                      <a:pt x="142" y="8446"/>
                    </a:lnTo>
                    <a:lnTo>
                      <a:pt x="158" y="8476"/>
                    </a:lnTo>
                    <a:lnTo>
                      <a:pt x="174" y="8505"/>
                    </a:lnTo>
                    <a:lnTo>
                      <a:pt x="190" y="8529"/>
                    </a:lnTo>
                    <a:lnTo>
                      <a:pt x="209" y="8553"/>
                    </a:lnTo>
                    <a:lnTo>
                      <a:pt x="226" y="8573"/>
                    </a:lnTo>
                    <a:lnTo>
                      <a:pt x="246" y="8590"/>
                    </a:lnTo>
                    <a:lnTo>
                      <a:pt x="267" y="8605"/>
                    </a:lnTo>
                    <a:lnTo>
                      <a:pt x="287" y="8617"/>
                    </a:lnTo>
                    <a:lnTo>
                      <a:pt x="309" y="8628"/>
                    </a:lnTo>
                    <a:lnTo>
                      <a:pt x="331" y="8635"/>
                    </a:lnTo>
                    <a:lnTo>
                      <a:pt x="355" y="8639"/>
                    </a:lnTo>
                    <a:lnTo>
                      <a:pt x="379" y="8640"/>
                    </a:lnTo>
                    <a:lnTo>
                      <a:pt x="2383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81818"/>
                  </a:gs>
                  <a:gs pos="100000">
                    <a:srgbClr val="303030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"/>
              <p:cNvSpPr>
                <a:spLocks/>
              </p:cNvSpPr>
              <p:nvPr/>
            </p:nvSpPr>
            <p:spPr bwMode="auto">
              <a:xfrm>
                <a:off x="6735231" y="2362200"/>
                <a:ext cx="1036319" cy="2057400"/>
              </a:xfrm>
              <a:custGeom>
                <a:avLst/>
                <a:gdLst/>
                <a:ahLst/>
                <a:cxnLst>
                  <a:cxn ang="0">
                    <a:pos x="2359" y="8639"/>
                  </a:cxn>
                  <a:cxn ang="0">
                    <a:pos x="2292" y="8617"/>
                  </a:cxn>
                  <a:cxn ang="0">
                    <a:pos x="2231" y="8573"/>
                  </a:cxn>
                  <a:cxn ang="0">
                    <a:pos x="2178" y="8505"/>
                  </a:cxn>
                  <a:cxn ang="0">
                    <a:pos x="2132" y="8413"/>
                  </a:cxn>
                  <a:cxn ang="0">
                    <a:pos x="2092" y="8301"/>
                  </a:cxn>
                  <a:cxn ang="0">
                    <a:pos x="2061" y="8167"/>
                  </a:cxn>
                  <a:cxn ang="0">
                    <a:pos x="2036" y="8014"/>
                  </a:cxn>
                  <a:cxn ang="0">
                    <a:pos x="2018" y="7842"/>
                  </a:cxn>
                  <a:cxn ang="0">
                    <a:pos x="2007" y="7653"/>
                  </a:cxn>
                  <a:cxn ang="0">
                    <a:pos x="2003" y="7375"/>
                  </a:cxn>
                  <a:cxn ang="0">
                    <a:pos x="2022" y="6904"/>
                  </a:cxn>
                  <a:cxn ang="0">
                    <a:pos x="2068" y="6379"/>
                  </a:cxn>
                  <a:cxn ang="0">
                    <a:pos x="2143" y="5805"/>
                  </a:cxn>
                  <a:cxn ang="0">
                    <a:pos x="2245" y="5191"/>
                  </a:cxn>
                  <a:cxn ang="0">
                    <a:pos x="2375" y="4543"/>
                  </a:cxn>
                  <a:cxn ang="0">
                    <a:pos x="2475" y="4097"/>
                  </a:cxn>
                  <a:cxn ang="0">
                    <a:pos x="2641" y="3450"/>
                  </a:cxn>
                  <a:cxn ang="0">
                    <a:pos x="2820" y="2835"/>
                  </a:cxn>
                  <a:cxn ang="0">
                    <a:pos x="3007" y="2261"/>
                  </a:cxn>
                  <a:cxn ang="0">
                    <a:pos x="3200" y="1736"/>
                  </a:cxn>
                  <a:cxn ang="0">
                    <a:pos x="3396" y="1265"/>
                  </a:cxn>
                  <a:cxn ang="0">
                    <a:pos x="3592" y="859"/>
                  </a:cxn>
                  <a:cxn ang="0">
                    <a:pos x="3688" y="681"/>
                  </a:cxn>
                  <a:cxn ang="0">
                    <a:pos x="3783" y="521"/>
                  </a:cxn>
                  <a:cxn ang="0">
                    <a:pos x="3877" y="382"/>
                  </a:cxn>
                  <a:cxn ang="0">
                    <a:pos x="3968" y="263"/>
                  </a:cxn>
                  <a:cxn ang="0">
                    <a:pos x="4057" y="165"/>
                  </a:cxn>
                  <a:cxn ang="0">
                    <a:pos x="4142" y="88"/>
                  </a:cxn>
                  <a:cxn ang="0">
                    <a:pos x="4224" y="35"/>
                  </a:cxn>
                  <a:cxn ang="0">
                    <a:pos x="4302" y="7"/>
                  </a:cxn>
                  <a:cxn ang="0">
                    <a:pos x="2348" y="0"/>
                  </a:cxn>
                  <a:cxn ang="0">
                    <a:pos x="2298" y="7"/>
                  </a:cxn>
                  <a:cxn ang="0">
                    <a:pos x="2221" y="35"/>
                  </a:cxn>
                  <a:cxn ang="0">
                    <a:pos x="2137" y="88"/>
                  </a:cxn>
                  <a:cxn ang="0">
                    <a:pos x="2053" y="165"/>
                  </a:cxn>
                  <a:cxn ang="0">
                    <a:pos x="1963" y="263"/>
                  </a:cxn>
                  <a:cxn ang="0">
                    <a:pos x="1872" y="382"/>
                  </a:cxn>
                  <a:cxn ang="0">
                    <a:pos x="1780" y="521"/>
                  </a:cxn>
                  <a:cxn ang="0">
                    <a:pos x="1684" y="681"/>
                  </a:cxn>
                  <a:cxn ang="0">
                    <a:pos x="1588" y="859"/>
                  </a:cxn>
                  <a:cxn ang="0">
                    <a:pos x="1392" y="1265"/>
                  </a:cxn>
                  <a:cxn ang="0">
                    <a:pos x="1197" y="1736"/>
                  </a:cxn>
                  <a:cxn ang="0">
                    <a:pos x="1002" y="2261"/>
                  </a:cxn>
                  <a:cxn ang="0">
                    <a:pos x="816" y="2835"/>
                  </a:cxn>
                  <a:cxn ang="0">
                    <a:pos x="638" y="3450"/>
                  </a:cxn>
                  <a:cxn ang="0">
                    <a:pos x="472" y="4097"/>
                  </a:cxn>
                  <a:cxn ang="0">
                    <a:pos x="370" y="4543"/>
                  </a:cxn>
                  <a:cxn ang="0">
                    <a:pos x="240" y="5191"/>
                  </a:cxn>
                  <a:cxn ang="0">
                    <a:pos x="138" y="5805"/>
                  </a:cxn>
                  <a:cxn ang="0">
                    <a:pos x="64" y="6379"/>
                  </a:cxn>
                  <a:cxn ang="0">
                    <a:pos x="17" y="6904"/>
                  </a:cxn>
                  <a:cxn ang="0">
                    <a:pos x="0" y="7375"/>
                  </a:cxn>
                  <a:cxn ang="0">
                    <a:pos x="3" y="7653"/>
                  </a:cxn>
                  <a:cxn ang="0">
                    <a:pos x="15" y="7842"/>
                  </a:cxn>
                  <a:cxn ang="0">
                    <a:pos x="32" y="8014"/>
                  </a:cxn>
                  <a:cxn ang="0">
                    <a:pos x="56" y="8167"/>
                  </a:cxn>
                  <a:cxn ang="0">
                    <a:pos x="88" y="8301"/>
                  </a:cxn>
                  <a:cxn ang="0">
                    <a:pos x="127" y="8413"/>
                  </a:cxn>
                  <a:cxn ang="0">
                    <a:pos x="174" y="8505"/>
                  </a:cxn>
                  <a:cxn ang="0">
                    <a:pos x="226" y="8573"/>
                  </a:cxn>
                  <a:cxn ang="0">
                    <a:pos x="287" y="8617"/>
                  </a:cxn>
                  <a:cxn ang="0">
                    <a:pos x="355" y="8639"/>
                  </a:cxn>
                </a:cxnLst>
                <a:rect l="0" t="0" r="r" b="b"/>
                <a:pathLst>
                  <a:path w="4351" h="8640">
                    <a:moveTo>
                      <a:pt x="2383" y="8640"/>
                    </a:moveTo>
                    <a:lnTo>
                      <a:pt x="2383" y="8640"/>
                    </a:lnTo>
                    <a:lnTo>
                      <a:pt x="2359" y="8639"/>
                    </a:lnTo>
                    <a:lnTo>
                      <a:pt x="2336" y="8635"/>
                    </a:lnTo>
                    <a:lnTo>
                      <a:pt x="2313" y="8628"/>
                    </a:lnTo>
                    <a:lnTo>
                      <a:pt x="2292" y="8617"/>
                    </a:lnTo>
                    <a:lnTo>
                      <a:pt x="2270" y="8605"/>
                    </a:lnTo>
                    <a:lnTo>
                      <a:pt x="2250" y="8590"/>
                    </a:lnTo>
                    <a:lnTo>
                      <a:pt x="2231" y="8573"/>
                    </a:lnTo>
                    <a:lnTo>
                      <a:pt x="2212" y="8553"/>
                    </a:lnTo>
                    <a:lnTo>
                      <a:pt x="2195" y="8529"/>
                    </a:lnTo>
                    <a:lnTo>
                      <a:pt x="2178" y="8505"/>
                    </a:lnTo>
                    <a:lnTo>
                      <a:pt x="2162" y="8476"/>
                    </a:lnTo>
                    <a:lnTo>
                      <a:pt x="2145" y="8446"/>
                    </a:lnTo>
                    <a:lnTo>
                      <a:pt x="2132" y="8413"/>
                    </a:lnTo>
                    <a:lnTo>
                      <a:pt x="2117" y="8377"/>
                    </a:lnTo>
                    <a:lnTo>
                      <a:pt x="2105" y="8340"/>
                    </a:lnTo>
                    <a:lnTo>
                      <a:pt x="2092" y="8301"/>
                    </a:lnTo>
                    <a:lnTo>
                      <a:pt x="2081" y="8258"/>
                    </a:lnTo>
                    <a:lnTo>
                      <a:pt x="2070" y="8214"/>
                    </a:lnTo>
                    <a:lnTo>
                      <a:pt x="2061" y="8167"/>
                    </a:lnTo>
                    <a:lnTo>
                      <a:pt x="2052" y="8119"/>
                    </a:lnTo>
                    <a:lnTo>
                      <a:pt x="2044" y="8068"/>
                    </a:lnTo>
                    <a:lnTo>
                      <a:pt x="2036" y="8014"/>
                    </a:lnTo>
                    <a:lnTo>
                      <a:pt x="2029" y="7959"/>
                    </a:lnTo>
                    <a:lnTo>
                      <a:pt x="2024" y="7903"/>
                    </a:lnTo>
                    <a:lnTo>
                      <a:pt x="2018" y="7842"/>
                    </a:lnTo>
                    <a:lnTo>
                      <a:pt x="2013" y="7782"/>
                    </a:lnTo>
                    <a:lnTo>
                      <a:pt x="2010" y="7719"/>
                    </a:lnTo>
                    <a:lnTo>
                      <a:pt x="2007" y="7653"/>
                    </a:lnTo>
                    <a:lnTo>
                      <a:pt x="2005" y="7586"/>
                    </a:lnTo>
                    <a:lnTo>
                      <a:pt x="2003" y="7518"/>
                    </a:lnTo>
                    <a:lnTo>
                      <a:pt x="2003" y="7375"/>
                    </a:lnTo>
                    <a:lnTo>
                      <a:pt x="2006" y="7225"/>
                    </a:lnTo>
                    <a:lnTo>
                      <a:pt x="2013" y="7068"/>
                    </a:lnTo>
                    <a:lnTo>
                      <a:pt x="2022" y="6904"/>
                    </a:lnTo>
                    <a:lnTo>
                      <a:pt x="2034" y="6735"/>
                    </a:lnTo>
                    <a:lnTo>
                      <a:pt x="2049" y="6560"/>
                    </a:lnTo>
                    <a:lnTo>
                      <a:pt x="2068" y="6379"/>
                    </a:lnTo>
                    <a:lnTo>
                      <a:pt x="2089" y="6192"/>
                    </a:lnTo>
                    <a:lnTo>
                      <a:pt x="2115" y="6002"/>
                    </a:lnTo>
                    <a:lnTo>
                      <a:pt x="2143" y="5805"/>
                    </a:lnTo>
                    <a:lnTo>
                      <a:pt x="2174" y="5605"/>
                    </a:lnTo>
                    <a:lnTo>
                      <a:pt x="2207" y="5400"/>
                    </a:lnTo>
                    <a:lnTo>
                      <a:pt x="2245" y="5191"/>
                    </a:lnTo>
                    <a:lnTo>
                      <a:pt x="2285" y="4978"/>
                    </a:lnTo>
                    <a:lnTo>
                      <a:pt x="2328" y="4762"/>
                    </a:lnTo>
                    <a:lnTo>
                      <a:pt x="2375" y="4543"/>
                    </a:lnTo>
                    <a:lnTo>
                      <a:pt x="2423" y="4320"/>
                    </a:lnTo>
                    <a:lnTo>
                      <a:pt x="2423" y="4320"/>
                    </a:lnTo>
                    <a:lnTo>
                      <a:pt x="2475" y="4097"/>
                    </a:lnTo>
                    <a:lnTo>
                      <a:pt x="2529" y="3879"/>
                    </a:lnTo>
                    <a:lnTo>
                      <a:pt x="2584" y="3662"/>
                    </a:lnTo>
                    <a:lnTo>
                      <a:pt x="2641" y="3450"/>
                    </a:lnTo>
                    <a:lnTo>
                      <a:pt x="2699" y="3241"/>
                    </a:lnTo>
                    <a:lnTo>
                      <a:pt x="2759" y="3036"/>
                    </a:lnTo>
                    <a:lnTo>
                      <a:pt x="2820" y="2835"/>
                    </a:lnTo>
                    <a:lnTo>
                      <a:pt x="2881" y="2639"/>
                    </a:lnTo>
                    <a:lnTo>
                      <a:pt x="2943" y="2448"/>
                    </a:lnTo>
                    <a:lnTo>
                      <a:pt x="3007" y="2261"/>
                    </a:lnTo>
                    <a:lnTo>
                      <a:pt x="3070" y="2080"/>
                    </a:lnTo>
                    <a:lnTo>
                      <a:pt x="3136" y="1905"/>
                    </a:lnTo>
                    <a:lnTo>
                      <a:pt x="3200" y="1736"/>
                    </a:lnTo>
                    <a:lnTo>
                      <a:pt x="3266" y="1572"/>
                    </a:lnTo>
                    <a:lnTo>
                      <a:pt x="3330" y="1415"/>
                    </a:lnTo>
                    <a:lnTo>
                      <a:pt x="3396" y="1265"/>
                    </a:lnTo>
                    <a:lnTo>
                      <a:pt x="3462" y="1123"/>
                    </a:lnTo>
                    <a:lnTo>
                      <a:pt x="3527" y="987"/>
                    </a:lnTo>
                    <a:lnTo>
                      <a:pt x="3592" y="859"/>
                    </a:lnTo>
                    <a:lnTo>
                      <a:pt x="3624" y="798"/>
                    </a:lnTo>
                    <a:lnTo>
                      <a:pt x="3656" y="739"/>
                    </a:lnTo>
                    <a:lnTo>
                      <a:pt x="3688" y="681"/>
                    </a:lnTo>
                    <a:lnTo>
                      <a:pt x="3720" y="626"/>
                    </a:lnTo>
                    <a:lnTo>
                      <a:pt x="3752" y="572"/>
                    </a:lnTo>
                    <a:lnTo>
                      <a:pt x="3783" y="521"/>
                    </a:lnTo>
                    <a:lnTo>
                      <a:pt x="3814" y="473"/>
                    </a:lnTo>
                    <a:lnTo>
                      <a:pt x="3846" y="426"/>
                    </a:lnTo>
                    <a:lnTo>
                      <a:pt x="3877" y="382"/>
                    </a:lnTo>
                    <a:lnTo>
                      <a:pt x="3908" y="340"/>
                    </a:lnTo>
                    <a:lnTo>
                      <a:pt x="3937" y="300"/>
                    </a:lnTo>
                    <a:lnTo>
                      <a:pt x="3968" y="263"/>
                    </a:lnTo>
                    <a:lnTo>
                      <a:pt x="3998" y="228"/>
                    </a:lnTo>
                    <a:lnTo>
                      <a:pt x="4027" y="194"/>
                    </a:lnTo>
                    <a:lnTo>
                      <a:pt x="4057" y="165"/>
                    </a:lnTo>
                    <a:lnTo>
                      <a:pt x="4085" y="137"/>
                    </a:lnTo>
                    <a:lnTo>
                      <a:pt x="4114" y="111"/>
                    </a:lnTo>
                    <a:lnTo>
                      <a:pt x="4142" y="88"/>
                    </a:lnTo>
                    <a:lnTo>
                      <a:pt x="4169" y="68"/>
                    </a:lnTo>
                    <a:lnTo>
                      <a:pt x="4197" y="50"/>
                    </a:lnTo>
                    <a:lnTo>
                      <a:pt x="4224" y="35"/>
                    </a:lnTo>
                    <a:lnTo>
                      <a:pt x="4251" y="23"/>
                    </a:lnTo>
                    <a:lnTo>
                      <a:pt x="4276" y="13"/>
                    </a:lnTo>
                    <a:lnTo>
                      <a:pt x="4302" y="7"/>
                    </a:lnTo>
                    <a:lnTo>
                      <a:pt x="4327" y="1"/>
                    </a:lnTo>
                    <a:lnTo>
                      <a:pt x="4351" y="0"/>
                    </a:lnTo>
                    <a:lnTo>
                      <a:pt x="2348" y="0"/>
                    </a:lnTo>
                    <a:lnTo>
                      <a:pt x="2348" y="0"/>
                    </a:lnTo>
                    <a:lnTo>
                      <a:pt x="2324" y="1"/>
                    </a:lnTo>
                    <a:lnTo>
                      <a:pt x="2298" y="7"/>
                    </a:lnTo>
                    <a:lnTo>
                      <a:pt x="2273" y="13"/>
                    </a:lnTo>
                    <a:lnTo>
                      <a:pt x="2246" y="23"/>
                    </a:lnTo>
                    <a:lnTo>
                      <a:pt x="2221" y="35"/>
                    </a:lnTo>
                    <a:lnTo>
                      <a:pt x="2192" y="50"/>
                    </a:lnTo>
                    <a:lnTo>
                      <a:pt x="2166" y="68"/>
                    </a:lnTo>
                    <a:lnTo>
                      <a:pt x="2137" y="88"/>
                    </a:lnTo>
                    <a:lnTo>
                      <a:pt x="2109" y="111"/>
                    </a:lnTo>
                    <a:lnTo>
                      <a:pt x="2081" y="137"/>
                    </a:lnTo>
                    <a:lnTo>
                      <a:pt x="2053" y="165"/>
                    </a:lnTo>
                    <a:lnTo>
                      <a:pt x="2024" y="194"/>
                    </a:lnTo>
                    <a:lnTo>
                      <a:pt x="1994" y="228"/>
                    </a:lnTo>
                    <a:lnTo>
                      <a:pt x="1963" y="263"/>
                    </a:lnTo>
                    <a:lnTo>
                      <a:pt x="1934" y="300"/>
                    </a:lnTo>
                    <a:lnTo>
                      <a:pt x="1903" y="340"/>
                    </a:lnTo>
                    <a:lnTo>
                      <a:pt x="1872" y="382"/>
                    </a:lnTo>
                    <a:lnTo>
                      <a:pt x="1841" y="426"/>
                    </a:lnTo>
                    <a:lnTo>
                      <a:pt x="1810" y="473"/>
                    </a:lnTo>
                    <a:lnTo>
                      <a:pt x="1780" y="521"/>
                    </a:lnTo>
                    <a:lnTo>
                      <a:pt x="1747" y="572"/>
                    </a:lnTo>
                    <a:lnTo>
                      <a:pt x="1717" y="626"/>
                    </a:lnTo>
                    <a:lnTo>
                      <a:pt x="1684" y="681"/>
                    </a:lnTo>
                    <a:lnTo>
                      <a:pt x="1652" y="739"/>
                    </a:lnTo>
                    <a:lnTo>
                      <a:pt x="1620" y="798"/>
                    </a:lnTo>
                    <a:lnTo>
                      <a:pt x="1588" y="859"/>
                    </a:lnTo>
                    <a:lnTo>
                      <a:pt x="1522" y="987"/>
                    </a:lnTo>
                    <a:lnTo>
                      <a:pt x="1458" y="1123"/>
                    </a:lnTo>
                    <a:lnTo>
                      <a:pt x="1392" y="1265"/>
                    </a:lnTo>
                    <a:lnTo>
                      <a:pt x="1327" y="1415"/>
                    </a:lnTo>
                    <a:lnTo>
                      <a:pt x="1261" y="1572"/>
                    </a:lnTo>
                    <a:lnTo>
                      <a:pt x="1197" y="1736"/>
                    </a:lnTo>
                    <a:lnTo>
                      <a:pt x="1131" y="1905"/>
                    </a:lnTo>
                    <a:lnTo>
                      <a:pt x="1067" y="2080"/>
                    </a:lnTo>
                    <a:lnTo>
                      <a:pt x="1002" y="2261"/>
                    </a:lnTo>
                    <a:lnTo>
                      <a:pt x="939" y="2448"/>
                    </a:lnTo>
                    <a:lnTo>
                      <a:pt x="878" y="2639"/>
                    </a:lnTo>
                    <a:lnTo>
                      <a:pt x="816" y="2835"/>
                    </a:lnTo>
                    <a:lnTo>
                      <a:pt x="754" y="3036"/>
                    </a:lnTo>
                    <a:lnTo>
                      <a:pt x="695" y="3241"/>
                    </a:lnTo>
                    <a:lnTo>
                      <a:pt x="638" y="3450"/>
                    </a:lnTo>
                    <a:lnTo>
                      <a:pt x="580" y="3662"/>
                    </a:lnTo>
                    <a:lnTo>
                      <a:pt x="525" y="3879"/>
                    </a:lnTo>
                    <a:lnTo>
                      <a:pt x="472" y="4097"/>
                    </a:lnTo>
                    <a:lnTo>
                      <a:pt x="419" y="4320"/>
                    </a:lnTo>
                    <a:lnTo>
                      <a:pt x="419" y="4320"/>
                    </a:lnTo>
                    <a:lnTo>
                      <a:pt x="370" y="4543"/>
                    </a:lnTo>
                    <a:lnTo>
                      <a:pt x="324" y="4762"/>
                    </a:lnTo>
                    <a:lnTo>
                      <a:pt x="280" y="4978"/>
                    </a:lnTo>
                    <a:lnTo>
                      <a:pt x="240" y="5191"/>
                    </a:lnTo>
                    <a:lnTo>
                      <a:pt x="204" y="5400"/>
                    </a:lnTo>
                    <a:lnTo>
                      <a:pt x="169" y="5605"/>
                    </a:lnTo>
                    <a:lnTo>
                      <a:pt x="138" y="5805"/>
                    </a:lnTo>
                    <a:lnTo>
                      <a:pt x="111" y="6002"/>
                    </a:lnTo>
                    <a:lnTo>
                      <a:pt x="86" y="6192"/>
                    </a:lnTo>
                    <a:lnTo>
                      <a:pt x="64" y="6379"/>
                    </a:lnTo>
                    <a:lnTo>
                      <a:pt x="45" y="6560"/>
                    </a:lnTo>
                    <a:lnTo>
                      <a:pt x="31" y="6735"/>
                    </a:lnTo>
                    <a:lnTo>
                      <a:pt x="17" y="6904"/>
                    </a:lnTo>
                    <a:lnTo>
                      <a:pt x="9" y="7068"/>
                    </a:lnTo>
                    <a:lnTo>
                      <a:pt x="3" y="7225"/>
                    </a:lnTo>
                    <a:lnTo>
                      <a:pt x="0" y="7375"/>
                    </a:lnTo>
                    <a:lnTo>
                      <a:pt x="0" y="7518"/>
                    </a:lnTo>
                    <a:lnTo>
                      <a:pt x="1" y="7586"/>
                    </a:lnTo>
                    <a:lnTo>
                      <a:pt x="3" y="7653"/>
                    </a:lnTo>
                    <a:lnTo>
                      <a:pt x="7" y="7719"/>
                    </a:lnTo>
                    <a:lnTo>
                      <a:pt x="9" y="7782"/>
                    </a:lnTo>
                    <a:lnTo>
                      <a:pt x="15" y="7842"/>
                    </a:lnTo>
                    <a:lnTo>
                      <a:pt x="19" y="7903"/>
                    </a:lnTo>
                    <a:lnTo>
                      <a:pt x="25" y="7959"/>
                    </a:lnTo>
                    <a:lnTo>
                      <a:pt x="32" y="8014"/>
                    </a:lnTo>
                    <a:lnTo>
                      <a:pt x="39" y="8068"/>
                    </a:lnTo>
                    <a:lnTo>
                      <a:pt x="48" y="8119"/>
                    </a:lnTo>
                    <a:lnTo>
                      <a:pt x="56" y="8167"/>
                    </a:lnTo>
                    <a:lnTo>
                      <a:pt x="67" y="8214"/>
                    </a:lnTo>
                    <a:lnTo>
                      <a:pt x="78" y="8258"/>
                    </a:lnTo>
                    <a:lnTo>
                      <a:pt x="88" y="8301"/>
                    </a:lnTo>
                    <a:lnTo>
                      <a:pt x="100" y="8340"/>
                    </a:lnTo>
                    <a:lnTo>
                      <a:pt x="114" y="8377"/>
                    </a:lnTo>
                    <a:lnTo>
                      <a:pt x="127" y="8413"/>
                    </a:lnTo>
                    <a:lnTo>
                      <a:pt x="142" y="8446"/>
                    </a:lnTo>
                    <a:lnTo>
                      <a:pt x="158" y="8476"/>
                    </a:lnTo>
                    <a:lnTo>
                      <a:pt x="174" y="8505"/>
                    </a:lnTo>
                    <a:lnTo>
                      <a:pt x="190" y="8529"/>
                    </a:lnTo>
                    <a:lnTo>
                      <a:pt x="209" y="8553"/>
                    </a:lnTo>
                    <a:lnTo>
                      <a:pt x="226" y="8573"/>
                    </a:lnTo>
                    <a:lnTo>
                      <a:pt x="246" y="8590"/>
                    </a:lnTo>
                    <a:lnTo>
                      <a:pt x="267" y="8605"/>
                    </a:lnTo>
                    <a:lnTo>
                      <a:pt x="287" y="8617"/>
                    </a:lnTo>
                    <a:lnTo>
                      <a:pt x="309" y="8628"/>
                    </a:lnTo>
                    <a:lnTo>
                      <a:pt x="331" y="8635"/>
                    </a:lnTo>
                    <a:lnTo>
                      <a:pt x="355" y="8639"/>
                    </a:lnTo>
                    <a:lnTo>
                      <a:pt x="379" y="8640"/>
                    </a:lnTo>
                    <a:lnTo>
                      <a:pt x="2383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81818"/>
                  </a:gs>
                  <a:gs pos="100000">
                    <a:srgbClr val="303030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AutoShape 105"/>
              <p:cNvSpPr>
                <a:spLocks noChangeArrowheads="1"/>
              </p:cNvSpPr>
              <p:nvPr/>
            </p:nvSpPr>
            <p:spPr bwMode="auto">
              <a:xfrm>
                <a:off x="2288276" y="2609848"/>
                <a:ext cx="6705599" cy="1581150"/>
              </a:xfrm>
              <a:prstGeom prst="rightArrow">
                <a:avLst>
                  <a:gd name="adj1" fmla="val 65094"/>
                  <a:gd name="adj2" fmla="val 33626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0" scaled="0"/>
                <a:tileRect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7"/>
              <p:cNvSpPr>
                <a:spLocks/>
              </p:cNvSpPr>
              <p:nvPr/>
            </p:nvSpPr>
            <p:spPr bwMode="auto">
              <a:xfrm>
                <a:off x="2487928" y="2362200"/>
                <a:ext cx="1036795" cy="2057400"/>
              </a:xfrm>
              <a:custGeom>
                <a:avLst/>
                <a:gdLst/>
                <a:ahLst/>
                <a:cxnLst>
                  <a:cxn ang="0">
                    <a:pos x="1995" y="8639"/>
                  </a:cxn>
                  <a:cxn ang="0">
                    <a:pos x="2062" y="8617"/>
                  </a:cxn>
                  <a:cxn ang="0">
                    <a:pos x="2122" y="8573"/>
                  </a:cxn>
                  <a:cxn ang="0">
                    <a:pos x="2174" y="8505"/>
                  </a:cxn>
                  <a:cxn ang="0">
                    <a:pos x="2221" y="8413"/>
                  </a:cxn>
                  <a:cxn ang="0">
                    <a:pos x="2260" y="8301"/>
                  </a:cxn>
                  <a:cxn ang="0">
                    <a:pos x="2292" y="8167"/>
                  </a:cxn>
                  <a:cxn ang="0">
                    <a:pos x="2316" y="8014"/>
                  </a:cxn>
                  <a:cxn ang="0">
                    <a:pos x="2335" y="7842"/>
                  </a:cxn>
                  <a:cxn ang="0">
                    <a:pos x="2346" y="7653"/>
                  </a:cxn>
                  <a:cxn ang="0">
                    <a:pos x="2348" y="7375"/>
                  </a:cxn>
                  <a:cxn ang="0">
                    <a:pos x="2331" y="6904"/>
                  </a:cxn>
                  <a:cxn ang="0">
                    <a:pos x="2284" y="6379"/>
                  </a:cxn>
                  <a:cxn ang="0">
                    <a:pos x="2210" y="5805"/>
                  </a:cxn>
                  <a:cxn ang="0">
                    <a:pos x="2109" y="5191"/>
                  </a:cxn>
                  <a:cxn ang="0">
                    <a:pos x="1979" y="4543"/>
                  </a:cxn>
                  <a:cxn ang="0">
                    <a:pos x="1877" y="4097"/>
                  </a:cxn>
                  <a:cxn ang="0">
                    <a:pos x="1712" y="3450"/>
                  </a:cxn>
                  <a:cxn ang="0">
                    <a:pos x="1534" y="2835"/>
                  </a:cxn>
                  <a:cxn ang="0">
                    <a:pos x="1346" y="2261"/>
                  </a:cxn>
                  <a:cxn ang="0">
                    <a:pos x="1152" y="1736"/>
                  </a:cxn>
                  <a:cxn ang="0">
                    <a:pos x="956" y="1265"/>
                  </a:cxn>
                  <a:cxn ang="0">
                    <a:pos x="760" y="859"/>
                  </a:cxn>
                  <a:cxn ang="0">
                    <a:pos x="664" y="681"/>
                  </a:cxn>
                  <a:cxn ang="0">
                    <a:pos x="569" y="521"/>
                  </a:cxn>
                  <a:cxn ang="0">
                    <a:pos x="476" y="382"/>
                  </a:cxn>
                  <a:cxn ang="0">
                    <a:pos x="385" y="263"/>
                  </a:cxn>
                  <a:cxn ang="0">
                    <a:pos x="297" y="165"/>
                  </a:cxn>
                  <a:cxn ang="0">
                    <a:pos x="211" y="88"/>
                  </a:cxn>
                  <a:cxn ang="0">
                    <a:pos x="129" y="35"/>
                  </a:cxn>
                  <a:cxn ang="0">
                    <a:pos x="50" y="7"/>
                  </a:cxn>
                  <a:cxn ang="0">
                    <a:pos x="2004" y="0"/>
                  </a:cxn>
                  <a:cxn ang="0">
                    <a:pos x="2054" y="7"/>
                  </a:cxn>
                  <a:cxn ang="0">
                    <a:pos x="2133" y="35"/>
                  </a:cxn>
                  <a:cxn ang="0">
                    <a:pos x="2214" y="88"/>
                  </a:cxn>
                  <a:cxn ang="0">
                    <a:pos x="2300" y="165"/>
                  </a:cxn>
                  <a:cxn ang="0">
                    <a:pos x="2389" y="263"/>
                  </a:cxn>
                  <a:cxn ang="0">
                    <a:pos x="2480" y="382"/>
                  </a:cxn>
                  <a:cxn ang="0">
                    <a:pos x="2574" y="521"/>
                  </a:cxn>
                  <a:cxn ang="0">
                    <a:pos x="2669" y="681"/>
                  </a:cxn>
                  <a:cxn ang="0">
                    <a:pos x="2765" y="859"/>
                  </a:cxn>
                  <a:cxn ang="0">
                    <a:pos x="2960" y="1265"/>
                  </a:cxn>
                  <a:cxn ang="0">
                    <a:pos x="3157" y="1736"/>
                  </a:cxn>
                  <a:cxn ang="0">
                    <a:pos x="3350" y="2261"/>
                  </a:cxn>
                  <a:cxn ang="0">
                    <a:pos x="3537" y="2835"/>
                  </a:cxn>
                  <a:cxn ang="0">
                    <a:pos x="3715" y="3450"/>
                  </a:cxn>
                  <a:cxn ang="0">
                    <a:pos x="3880" y="4097"/>
                  </a:cxn>
                  <a:cxn ang="0">
                    <a:pos x="3982" y="4543"/>
                  </a:cxn>
                  <a:cxn ang="0">
                    <a:pos x="4112" y="5191"/>
                  </a:cxn>
                  <a:cxn ang="0">
                    <a:pos x="4214" y="5805"/>
                  </a:cxn>
                  <a:cxn ang="0">
                    <a:pos x="4289" y="6379"/>
                  </a:cxn>
                  <a:cxn ang="0">
                    <a:pos x="4335" y="6904"/>
                  </a:cxn>
                  <a:cxn ang="0">
                    <a:pos x="4353" y="7375"/>
                  </a:cxn>
                  <a:cxn ang="0">
                    <a:pos x="4349" y="7653"/>
                  </a:cxn>
                  <a:cxn ang="0">
                    <a:pos x="4339" y="7842"/>
                  </a:cxn>
                  <a:cxn ang="0">
                    <a:pos x="4321" y="8014"/>
                  </a:cxn>
                  <a:cxn ang="0">
                    <a:pos x="4296" y="8167"/>
                  </a:cxn>
                  <a:cxn ang="0">
                    <a:pos x="4264" y="8301"/>
                  </a:cxn>
                  <a:cxn ang="0">
                    <a:pos x="4225" y="8413"/>
                  </a:cxn>
                  <a:cxn ang="0">
                    <a:pos x="4179" y="8505"/>
                  </a:cxn>
                  <a:cxn ang="0">
                    <a:pos x="4126" y="8573"/>
                  </a:cxn>
                  <a:cxn ang="0">
                    <a:pos x="4065" y="8617"/>
                  </a:cxn>
                  <a:cxn ang="0">
                    <a:pos x="3998" y="8639"/>
                  </a:cxn>
                </a:cxnLst>
                <a:rect l="0" t="0" r="r" b="b"/>
                <a:pathLst>
                  <a:path w="4353" h="8640">
                    <a:moveTo>
                      <a:pt x="1971" y="8640"/>
                    </a:moveTo>
                    <a:lnTo>
                      <a:pt x="1971" y="8640"/>
                    </a:lnTo>
                    <a:lnTo>
                      <a:pt x="1995" y="8639"/>
                    </a:lnTo>
                    <a:lnTo>
                      <a:pt x="2017" y="8635"/>
                    </a:lnTo>
                    <a:lnTo>
                      <a:pt x="2040" y="8628"/>
                    </a:lnTo>
                    <a:lnTo>
                      <a:pt x="2062" y="8617"/>
                    </a:lnTo>
                    <a:lnTo>
                      <a:pt x="2082" y="8605"/>
                    </a:lnTo>
                    <a:lnTo>
                      <a:pt x="2102" y="8590"/>
                    </a:lnTo>
                    <a:lnTo>
                      <a:pt x="2122" y="8573"/>
                    </a:lnTo>
                    <a:lnTo>
                      <a:pt x="2141" y="8553"/>
                    </a:lnTo>
                    <a:lnTo>
                      <a:pt x="2158" y="8529"/>
                    </a:lnTo>
                    <a:lnTo>
                      <a:pt x="2174" y="8505"/>
                    </a:lnTo>
                    <a:lnTo>
                      <a:pt x="2192" y="8476"/>
                    </a:lnTo>
                    <a:lnTo>
                      <a:pt x="2206" y="8446"/>
                    </a:lnTo>
                    <a:lnTo>
                      <a:pt x="2221" y="8413"/>
                    </a:lnTo>
                    <a:lnTo>
                      <a:pt x="2235" y="8377"/>
                    </a:lnTo>
                    <a:lnTo>
                      <a:pt x="2248" y="8340"/>
                    </a:lnTo>
                    <a:lnTo>
                      <a:pt x="2260" y="8301"/>
                    </a:lnTo>
                    <a:lnTo>
                      <a:pt x="2272" y="8258"/>
                    </a:lnTo>
                    <a:lnTo>
                      <a:pt x="2281" y="8214"/>
                    </a:lnTo>
                    <a:lnTo>
                      <a:pt x="2292" y="8167"/>
                    </a:lnTo>
                    <a:lnTo>
                      <a:pt x="2302" y="8119"/>
                    </a:lnTo>
                    <a:lnTo>
                      <a:pt x="2310" y="8068"/>
                    </a:lnTo>
                    <a:lnTo>
                      <a:pt x="2316" y="8014"/>
                    </a:lnTo>
                    <a:lnTo>
                      <a:pt x="2323" y="7959"/>
                    </a:lnTo>
                    <a:lnTo>
                      <a:pt x="2330" y="7903"/>
                    </a:lnTo>
                    <a:lnTo>
                      <a:pt x="2335" y="7842"/>
                    </a:lnTo>
                    <a:lnTo>
                      <a:pt x="2339" y="7782"/>
                    </a:lnTo>
                    <a:lnTo>
                      <a:pt x="2343" y="7719"/>
                    </a:lnTo>
                    <a:lnTo>
                      <a:pt x="2346" y="7653"/>
                    </a:lnTo>
                    <a:lnTo>
                      <a:pt x="2347" y="7586"/>
                    </a:lnTo>
                    <a:lnTo>
                      <a:pt x="2348" y="7518"/>
                    </a:lnTo>
                    <a:lnTo>
                      <a:pt x="2348" y="7375"/>
                    </a:lnTo>
                    <a:lnTo>
                      <a:pt x="2346" y="7225"/>
                    </a:lnTo>
                    <a:lnTo>
                      <a:pt x="2340" y="7068"/>
                    </a:lnTo>
                    <a:lnTo>
                      <a:pt x="2331" y="6904"/>
                    </a:lnTo>
                    <a:lnTo>
                      <a:pt x="2319" y="6735"/>
                    </a:lnTo>
                    <a:lnTo>
                      <a:pt x="2303" y="6560"/>
                    </a:lnTo>
                    <a:lnTo>
                      <a:pt x="2284" y="6379"/>
                    </a:lnTo>
                    <a:lnTo>
                      <a:pt x="2263" y="6192"/>
                    </a:lnTo>
                    <a:lnTo>
                      <a:pt x="2239" y="6002"/>
                    </a:lnTo>
                    <a:lnTo>
                      <a:pt x="2210" y="5805"/>
                    </a:lnTo>
                    <a:lnTo>
                      <a:pt x="2180" y="5605"/>
                    </a:lnTo>
                    <a:lnTo>
                      <a:pt x="2145" y="5400"/>
                    </a:lnTo>
                    <a:lnTo>
                      <a:pt x="2109" y="5191"/>
                    </a:lnTo>
                    <a:lnTo>
                      <a:pt x="2068" y="4978"/>
                    </a:lnTo>
                    <a:lnTo>
                      <a:pt x="2024" y="4762"/>
                    </a:lnTo>
                    <a:lnTo>
                      <a:pt x="1979" y="4543"/>
                    </a:lnTo>
                    <a:lnTo>
                      <a:pt x="1929" y="4320"/>
                    </a:lnTo>
                    <a:lnTo>
                      <a:pt x="1929" y="4320"/>
                    </a:lnTo>
                    <a:lnTo>
                      <a:pt x="1877" y="4097"/>
                    </a:lnTo>
                    <a:lnTo>
                      <a:pt x="1823" y="3879"/>
                    </a:lnTo>
                    <a:lnTo>
                      <a:pt x="1768" y="3662"/>
                    </a:lnTo>
                    <a:lnTo>
                      <a:pt x="1712" y="3450"/>
                    </a:lnTo>
                    <a:lnTo>
                      <a:pt x="1653" y="3241"/>
                    </a:lnTo>
                    <a:lnTo>
                      <a:pt x="1594" y="3036"/>
                    </a:lnTo>
                    <a:lnTo>
                      <a:pt x="1534" y="2835"/>
                    </a:lnTo>
                    <a:lnTo>
                      <a:pt x="1472" y="2639"/>
                    </a:lnTo>
                    <a:lnTo>
                      <a:pt x="1409" y="2448"/>
                    </a:lnTo>
                    <a:lnTo>
                      <a:pt x="1346" y="2261"/>
                    </a:lnTo>
                    <a:lnTo>
                      <a:pt x="1282" y="2080"/>
                    </a:lnTo>
                    <a:lnTo>
                      <a:pt x="1217" y="1905"/>
                    </a:lnTo>
                    <a:lnTo>
                      <a:pt x="1152" y="1736"/>
                    </a:lnTo>
                    <a:lnTo>
                      <a:pt x="1087" y="1572"/>
                    </a:lnTo>
                    <a:lnTo>
                      <a:pt x="1022" y="1415"/>
                    </a:lnTo>
                    <a:lnTo>
                      <a:pt x="956" y="1265"/>
                    </a:lnTo>
                    <a:lnTo>
                      <a:pt x="890" y="1123"/>
                    </a:lnTo>
                    <a:lnTo>
                      <a:pt x="826" y="987"/>
                    </a:lnTo>
                    <a:lnTo>
                      <a:pt x="760" y="859"/>
                    </a:lnTo>
                    <a:lnTo>
                      <a:pt x="728" y="798"/>
                    </a:lnTo>
                    <a:lnTo>
                      <a:pt x="696" y="739"/>
                    </a:lnTo>
                    <a:lnTo>
                      <a:pt x="664" y="681"/>
                    </a:lnTo>
                    <a:lnTo>
                      <a:pt x="633" y="626"/>
                    </a:lnTo>
                    <a:lnTo>
                      <a:pt x="601" y="572"/>
                    </a:lnTo>
                    <a:lnTo>
                      <a:pt x="569" y="521"/>
                    </a:lnTo>
                    <a:lnTo>
                      <a:pt x="538" y="473"/>
                    </a:lnTo>
                    <a:lnTo>
                      <a:pt x="507" y="426"/>
                    </a:lnTo>
                    <a:lnTo>
                      <a:pt x="476" y="382"/>
                    </a:lnTo>
                    <a:lnTo>
                      <a:pt x="445" y="340"/>
                    </a:lnTo>
                    <a:lnTo>
                      <a:pt x="415" y="300"/>
                    </a:lnTo>
                    <a:lnTo>
                      <a:pt x="385" y="263"/>
                    </a:lnTo>
                    <a:lnTo>
                      <a:pt x="356" y="228"/>
                    </a:lnTo>
                    <a:lnTo>
                      <a:pt x="325" y="194"/>
                    </a:lnTo>
                    <a:lnTo>
                      <a:pt x="297" y="165"/>
                    </a:lnTo>
                    <a:lnTo>
                      <a:pt x="267" y="137"/>
                    </a:lnTo>
                    <a:lnTo>
                      <a:pt x="239" y="111"/>
                    </a:lnTo>
                    <a:lnTo>
                      <a:pt x="211" y="88"/>
                    </a:lnTo>
                    <a:lnTo>
                      <a:pt x="183" y="68"/>
                    </a:lnTo>
                    <a:lnTo>
                      <a:pt x="156" y="50"/>
                    </a:lnTo>
                    <a:lnTo>
                      <a:pt x="129" y="35"/>
                    </a:lnTo>
                    <a:lnTo>
                      <a:pt x="102" y="23"/>
                    </a:lnTo>
                    <a:lnTo>
                      <a:pt x="76" y="13"/>
                    </a:lnTo>
                    <a:lnTo>
                      <a:pt x="50" y="7"/>
                    </a:lnTo>
                    <a:lnTo>
                      <a:pt x="25" y="1"/>
                    </a:lnTo>
                    <a:lnTo>
                      <a:pt x="0" y="0"/>
                    </a:lnTo>
                    <a:lnTo>
                      <a:pt x="2004" y="0"/>
                    </a:lnTo>
                    <a:lnTo>
                      <a:pt x="2004" y="0"/>
                    </a:lnTo>
                    <a:lnTo>
                      <a:pt x="2030" y="1"/>
                    </a:lnTo>
                    <a:lnTo>
                      <a:pt x="2054" y="7"/>
                    </a:lnTo>
                    <a:lnTo>
                      <a:pt x="2080" y="13"/>
                    </a:lnTo>
                    <a:lnTo>
                      <a:pt x="2106" y="23"/>
                    </a:lnTo>
                    <a:lnTo>
                      <a:pt x="2133" y="35"/>
                    </a:lnTo>
                    <a:lnTo>
                      <a:pt x="2160" y="50"/>
                    </a:lnTo>
                    <a:lnTo>
                      <a:pt x="2186" y="68"/>
                    </a:lnTo>
                    <a:lnTo>
                      <a:pt x="2214" y="88"/>
                    </a:lnTo>
                    <a:lnTo>
                      <a:pt x="2243" y="111"/>
                    </a:lnTo>
                    <a:lnTo>
                      <a:pt x="2271" y="137"/>
                    </a:lnTo>
                    <a:lnTo>
                      <a:pt x="2300" y="165"/>
                    </a:lnTo>
                    <a:lnTo>
                      <a:pt x="2330" y="194"/>
                    </a:lnTo>
                    <a:lnTo>
                      <a:pt x="2359" y="228"/>
                    </a:lnTo>
                    <a:lnTo>
                      <a:pt x="2389" y="263"/>
                    </a:lnTo>
                    <a:lnTo>
                      <a:pt x="2418" y="300"/>
                    </a:lnTo>
                    <a:lnTo>
                      <a:pt x="2449" y="340"/>
                    </a:lnTo>
                    <a:lnTo>
                      <a:pt x="2480" y="382"/>
                    </a:lnTo>
                    <a:lnTo>
                      <a:pt x="2511" y="426"/>
                    </a:lnTo>
                    <a:lnTo>
                      <a:pt x="2541" y="473"/>
                    </a:lnTo>
                    <a:lnTo>
                      <a:pt x="2574" y="521"/>
                    </a:lnTo>
                    <a:lnTo>
                      <a:pt x="2604" y="572"/>
                    </a:lnTo>
                    <a:lnTo>
                      <a:pt x="2637" y="626"/>
                    </a:lnTo>
                    <a:lnTo>
                      <a:pt x="2669" y="681"/>
                    </a:lnTo>
                    <a:lnTo>
                      <a:pt x="2700" y="739"/>
                    </a:lnTo>
                    <a:lnTo>
                      <a:pt x="2732" y="798"/>
                    </a:lnTo>
                    <a:lnTo>
                      <a:pt x="2765" y="859"/>
                    </a:lnTo>
                    <a:lnTo>
                      <a:pt x="2830" y="987"/>
                    </a:lnTo>
                    <a:lnTo>
                      <a:pt x="2895" y="1123"/>
                    </a:lnTo>
                    <a:lnTo>
                      <a:pt x="2960" y="1265"/>
                    </a:lnTo>
                    <a:lnTo>
                      <a:pt x="3025" y="1415"/>
                    </a:lnTo>
                    <a:lnTo>
                      <a:pt x="3091" y="1572"/>
                    </a:lnTo>
                    <a:lnTo>
                      <a:pt x="3157" y="1736"/>
                    </a:lnTo>
                    <a:lnTo>
                      <a:pt x="3221" y="1905"/>
                    </a:lnTo>
                    <a:lnTo>
                      <a:pt x="3285" y="2080"/>
                    </a:lnTo>
                    <a:lnTo>
                      <a:pt x="3350" y="2261"/>
                    </a:lnTo>
                    <a:lnTo>
                      <a:pt x="3413" y="2448"/>
                    </a:lnTo>
                    <a:lnTo>
                      <a:pt x="3476" y="2639"/>
                    </a:lnTo>
                    <a:lnTo>
                      <a:pt x="3537" y="2835"/>
                    </a:lnTo>
                    <a:lnTo>
                      <a:pt x="3598" y="3036"/>
                    </a:lnTo>
                    <a:lnTo>
                      <a:pt x="3656" y="3241"/>
                    </a:lnTo>
                    <a:lnTo>
                      <a:pt x="3715" y="3450"/>
                    </a:lnTo>
                    <a:lnTo>
                      <a:pt x="3772" y="3662"/>
                    </a:lnTo>
                    <a:lnTo>
                      <a:pt x="3827" y="3879"/>
                    </a:lnTo>
                    <a:lnTo>
                      <a:pt x="3880" y="4097"/>
                    </a:lnTo>
                    <a:lnTo>
                      <a:pt x="3933" y="4320"/>
                    </a:lnTo>
                    <a:lnTo>
                      <a:pt x="3933" y="4320"/>
                    </a:lnTo>
                    <a:lnTo>
                      <a:pt x="3982" y="4543"/>
                    </a:lnTo>
                    <a:lnTo>
                      <a:pt x="4029" y="4762"/>
                    </a:lnTo>
                    <a:lnTo>
                      <a:pt x="4072" y="4978"/>
                    </a:lnTo>
                    <a:lnTo>
                      <a:pt x="4112" y="5191"/>
                    </a:lnTo>
                    <a:lnTo>
                      <a:pt x="4150" y="5400"/>
                    </a:lnTo>
                    <a:lnTo>
                      <a:pt x="4183" y="5605"/>
                    </a:lnTo>
                    <a:lnTo>
                      <a:pt x="4214" y="5805"/>
                    </a:lnTo>
                    <a:lnTo>
                      <a:pt x="4242" y="6002"/>
                    </a:lnTo>
                    <a:lnTo>
                      <a:pt x="4266" y="6192"/>
                    </a:lnTo>
                    <a:lnTo>
                      <a:pt x="4289" y="6379"/>
                    </a:lnTo>
                    <a:lnTo>
                      <a:pt x="4306" y="6560"/>
                    </a:lnTo>
                    <a:lnTo>
                      <a:pt x="4323" y="6735"/>
                    </a:lnTo>
                    <a:lnTo>
                      <a:pt x="4335" y="6904"/>
                    </a:lnTo>
                    <a:lnTo>
                      <a:pt x="4344" y="7068"/>
                    </a:lnTo>
                    <a:lnTo>
                      <a:pt x="4349" y="7225"/>
                    </a:lnTo>
                    <a:lnTo>
                      <a:pt x="4353" y="7375"/>
                    </a:lnTo>
                    <a:lnTo>
                      <a:pt x="4352" y="7518"/>
                    </a:lnTo>
                    <a:lnTo>
                      <a:pt x="4352" y="7586"/>
                    </a:lnTo>
                    <a:lnTo>
                      <a:pt x="4349" y="7653"/>
                    </a:lnTo>
                    <a:lnTo>
                      <a:pt x="4347" y="7719"/>
                    </a:lnTo>
                    <a:lnTo>
                      <a:pt x="4343" y="7782"/>
                    </a:lnTo>
                    <a:lnTo>
                      <a:pt x="4339" y="7842"/>
                    </a:lnTo>
                    <a:lnTo>
                      <a:pt x="4333" y="7903"/>
                    </a:lnTo>
                    <a:lnTo>
                      <a:pt x="4328" y="7959"/>
                    </a:lnTo>
                    <a:lnTo>
                      <a:pt x="4321" y="8014"/>
                    </a:lnTo>
                    <a:lnTo>
                      <a:pt x="4313" y="8068"/>
                    </a:lnTo>
                    <a:lnTo>
                      <a:pt x="4305" y="8119"/>
                    </a:lnTo>
                    <a:lnTo>
                      <a:pt x="4296" y="8167"/>
                    </a:lnTo>
                    <a:lnTo>
                      <a:pt x="4286" y="8214"/>
                    </a:lnTo>
                    <a:lnTo>
                      <a:pt x="4276" y="8258"/>
                    </a:lnTo>
                    <a:lnTo>
                      <a:pt x="4264" y="8301"/>
                    </a:lnTo>
                    <a:lnTo>
                      <a:pt x="4252" y="8340"/>
                    </a:lnTo>
                    <a:lnTo>
                      <a:pt x="4238" y="8377"/>
                    </a:lnTo>
                    <a:lnTo>
                      <a:pt x="4225" y="8413"/>
                    </a:lnTo>
                    <a:lnTo>
                      <a:pt x="4210" y="8446"/>
                    </a:lnTo>
                    <a:lnTo>
                      <a:pt x="4195" y="8476"/>
                    </a:lnTo>
                    <a:lnTo>
                      <a:pt x="4179" y="8505"/>
                    </a:lnTo>
                    <a:lnTo>
                      <a:pt x="4162" y="8529"/>
                    </a:lnTo>
                    <a:lnTo>
                      <a:pt x="4144" y="8553"/>
                    </a:lnTo>
                    <a:lnTo>
                      <a:pt x="4126" y="8573"/>
                    </a:lnTo>
                    <a:lnTo>
                      <a:pt x="4107" y="8590"/>
                    </a:lnTo>
                    <a:lnTo>
                      <a:pt x="4087" y="8605"/>
                    </a:lnTo>
                    <a:lnTo>
                      <a:pt x="4065" y="8617"/>
                    </a:lnTo>
                    <a:lnTo>
                      <a:pt x="4044" y="8628"/>
                    </a:lnTo>
                    <a:lnTo>
                      <a:pt x="4021" y="8635"/>
                    </a:lnTo>
                    <a:lnTo>
                      <a:pt x="3998" y="8639"/>
                    </a:lnTo>
                    <a:lnTo>
                      <a:pt x="3974" y="8640"/>
                    </a:lnTo>
                    <a:lnTo>
                      <a:pt x="1971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78787"/>
                  </a:gs>
                  <a:gs pos="18000">
                    <a:srgbClr val="B3B3B3"/>
                  </a:gs>
                  <a:gs pos="100000">
                    <a:srgbClr val="535353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7"/>
              <p:cNvSpPr>
                <a:spLocks/>
              </p:cNvSpPr>
              <p:nvPr/>
            </p:nvSpPr>
            <p:spPr bwMode="auto">
              <a:xfrm>
                <a:off x="3451859" y="2362200"/>
                <a:ext cx="1036795" cy="2057400"/>
              </a:xfrm>
              <a:custGeom>
                <a:avLst/>
                <a:gdLst/>
                <a:ahLst/>
                <a:cxnLst>
                  <a:cxn ang="0">
                    <a:pos x="1995" y="8639"/>
                  </a:cxn>
                  <a:cxn ang="0">
                    <a:pos x="2062" y="8617"/>
                  </a:cxn>
                  <a:cxn ang="0">
                    <a:pos x="2122" y="8573"/>
                  </a:cxn>
                  <a:cxn ang="0">
                    <a:pos x="2174" y="8505"/>
                  </a:cxn>
                  <a:cxn ang="0">
                    <a:pos x="2221" y="8413"/>
                  </a:cxn>
                  <a:cxn ang="0">
                    <a:pos x="2260" y="8301"/>
                  </a:cxn>
                  <a:cxn ang="0">
                    <a:pos x="2292" y="8167"/>
                  </a:cxn>
                  <a:cxn ang="0">
                    <a:pos x="2316" y="8014"/>
                  </a:cxn>
                  <a:cxn ang="0">
                    <a:pos x="2335" y="7842"/>
                  </a:cxn>
                  <a:cxn ang="0">
                    <a:pos x="2346" y="7653"/>
                  </a:cxn>
                  <a:cxn ang="0">
                    <a:pos x="2348" y="7375"/>
                  </a:cxn>
                  <a:cxn ang="0">
                    <a:pos x="2331" y="6904"/>
                  </a:cxn>
                  <a:cxn ang="0">
                    <a:pos x="2284" y="6379"/>
                  </a:cxn>
                  <a:cxn ang="0">
                    <a:pos x="2210" y="5805"/>
                  </a:cxn>
                  <a:cxn ang="0">
                    <a:pos x="2109" y="5191"/>
                  </a:cxn>
                  <a:cxn ang="0">
                    <a:pos x="1979" y="4543"/>
                  </a:cxn>
                  <a:cxn ang="0">
                    <a:pos x="1877" y="4097"/>
                  </a:cxn>
                  <a:cxn ang="0">
                    <a:pos x="1712" y="3450"/>
                  </a:cxn>
                  <a:cxn ang="0">
                    <a:pos x="1534" y="2835"/>
                  </a:cxn>
                  <a:cxn ang="0">
                    <a:pos x="1346" y="2261"/>
                  </a:cxn>
                  <a:cxn ang="0">
                    <a:pos x="1152" y="1736"/>
                  </a:cxn>
                  <a:cxn ang="0">
                    <a:pos x="956" y="1265"/>
                  </a:cxn>
                  <a:cxn ang="0">
                    <a:pos x="760" y="859"/>
                  </a:cxn>
                  <a:cxn ang="0">
                    <a:pos x="664" y="681"/>
                  </a:cxn>
                  <a:cxn ang="0">
                    <a:pos x="569" y="521"/>
                  </a:cxn>
                  <a:cxn ang="0">
                    <a:pos x="476" y="382"/>
                  </a:cxn>
                  <a:cxn ang="0">
                    <a:pos x="385" y="263"/>
                  </a:cxn>
                  <a:cxn ang="0">
                    <a:pos x="297" y="165"/>
                  </a:cxn>
                  <a:cxn ang="0">
                    <a:pos x="211" y="88"/>
                  </a:cxn>
                  <a:cxn ang="0">
                    <a:pos x="129" y="35"/>
                  </a:cxn>
                  <a:cxn ang="0">
                    <a:pos x="50" y="7"/>
                  </a:cxn>
                  <a:cxn ang="0">
                    <a:pos x="2004" y="0"/>
                  </a:cxn>
                  <a:cxn ang="0">
                    <a:pos x="2054" y="7"/>
                  </a:cxn>
                  <a:cxn ang="0">
                    <a:pos x="2133" y="35"/>
                  </a:cxn>
                  <a:cxn ang="0">
                    <a:pos x="2214" y="88"/>
                  </a:cxn>
                  <a:cxn ang="0">
                    <a:pos x="2300" y="165"/>
                  </a:cxn>
                  <a:cxn ang="0">
                    <a:pos x="2389" y="263"/>
                  </a:cxn>
                  <a:cxn ang="0">
                    <a:pos x="2480" y="382"/>
                  </a:cxn>
                  <a:cxn ang="0">
                    <a:pos x="2574" y="521"/>
                  </a:cxn>
                  <a:cxn ang="0">
                    <a:pos x="2669" y="681"/>
                  </a:cxn>
                  <a:cxn ang="0">
                    <a:pos x="2765" y="859"/>
                  </a:cxn>
                  <a:cxn ang="0">
                    <a:pos x="2960" y="1265"/>
                  </a:cxn>
                  <a:cxn ang="0">
                    <a:pos x="3157" y="1736"/>
                  </a:cxn>
                  <a:cxn ang="0">
                    <a:pos x="3350" y="2261"/>
                  </a:cxn>
                  <a:cxn ang="0">
                    <a:pos x="3537" y="2835"/>
                  </a:cxn>
                  <a:cxn ang="0">
                    <a:pos x="3715" y="3450"/>
                  </a:cxn>
                  <a:cxn ang="0">
                    <a:pos x="3880" y="4097"/>
                  </a:cxn>
                  <a:cxn ang="0">
                    <a:pos x="3982" y="4543"/>
                  </a:cxn>
                  <a:cxn ang="0">
                    <a:pos x="4112" y="5191"/>
                  </a:cxn>
                  <a:cxn ang="0">
                    <a:pos x="4214" y="5805"/>
                  </a:cxn>
                  <a:cxn ang="0">
                    <a:pos x="4289" y="6379"/>
                  </a:cxn>
                  <a:cxn ang="0">
                    <a:pos x="4335" y="6904"/>
                  </a:cxn>
                  <a:cxn ang="0">
                    <a:pos x="4353" y="7375"/>
                  </a:cxn>
                  <a:cxn ang="0">
                    <a:pos x="4349" y="7653"/>
                  </a:cxn>
                  <a:cxn ang="0">
                    <a:pos x="4339" y="7842"/>
                  </a:cxn>
                  <a:cxn ang="0">
                    <a:pos x="4321" y="8014"/>
                  </a:cxn>
                  <a:cxn ang="0">
                    <a:pos x="4296" y="8167"/>
                  </a:cxn>
                  <a:cxn ang="0">
                    <a:pos x="4264" y="8301"/>
                  </a:cxn>
                  <a:cxn ang="0">
                    <a:pos x="4225" y="8413"/>
                  </a:cxn>
                  <a:cxn ang="0">
                    <a:pos x="4179" y="8505"/>
                  </a:cxn>
                  <a:cxn ang="0">
                    <a:pos x="4126" y="8573"/>
                  </a:cxn>
                  <a:cxn ang="0">
                    <a:pos x="4065" y="8617"/>
                  </a:cxn>
                  <a:cxn ang="0">
                    <a:pos x="3998" y="8639"/>
                  </a:cxn>
                </a:cxnLst>
                <a:rect l="0" t="0" r="r" b="b"/>
                <a:pathLst>
                  <a:path w="4353" h="8640">
                    <a:moveTo>
                      <a:pt x="1971" y="8640"/>
                    </a:moveTo>
                    <a:lnTo>
                      <a:pt x="1971" y="8640"/>
                    </a:lnTo>
                    <a:lnTo>
                      <a:pt x="1995" y="8639"/>
                    </a:lnTo>
                    <a:lnTo>
                      <a:pt x="2017" y="8635"/>
                    </a:lnTo>
                    <a:lnTo>
                      <a:pt x="2040" y="8628"/>
                    </a:lnTo>
                    <a:lnTo>
                      <a:pt x="2062" y="8617"/>
                    </a:lnTo>
                    <a:lnTo>
                      <a:pt x="2082" y="8605"/>
                    </a:lnTo>
                    <a:lnTo>
                      <a:pt x="2102" y="8590"/>
                    </a:lnTo>
                    <a:lnTo>
                      <a:pt x="2122" y="8573"/>
                    </a:lnTo>
                    <a:lnTo>
                      <a:pt x="2141" y="8553"/>
                    </a:lnTo>
                    <a:lnTo>
                      <a:pt x="2158" y="8529"/>
                    </a:lnTo>
                    <a:lnTo>
                      <a:pt x="2174" y="8505"/>
                    </a:lnTo>
                    <a:lnTo>
                      <a:pt x="2192" y="8476"/>
                    </a:lnTo>
                    <a:lnTo>
                      <a:pt x="2206" y="8446"/>
                    </a:lnTo>
                    <a:lnTo>
                      <a:pt x="2221" y="8413"/>
                    </a:lnTo>
                    <a:lnTo>
                      <a:pt x="2235" y="8377"/>
                    </a:lnTo>
                    <a:lnTo>
                      <a:pt x="2248" y="8340"/>
                    </a:lnTo>
                    <a:lnTo>
                      <a:pt x="2260" y="8301"/>
                    </a:lnTo>
                    <a:lnTo>
                      <a:pt x="2272" y="8258"/>
                    </a:lnTo>
                    <a:lnTo>
                      <a:pt x="2281" y="8214"/>
                    </a:lnTo>
                    <a:lnTo>
                      <a:pt x="2292" y="8167"/>
                    </a:lnTo>
                    <a:lnTo>
                      <a:pt x="2302" y="8119"/>
                    </a:lnTo>
                    <a:lnTo>
                      <a:pt x="2310" y="8068"/>
                    </a:lnTo>
                    <a:lnTo>
                      <a:pt x="2316" y="8014"/>
                    </a:lnTo>
                    <a:lnTo>
                      <a:pt x="2323" y="7959"/>
                    </a:lnTo>
                    <a:lnTo>
                      <a:pt x="2330" y="7903"/>
                    </a:lnTo>
                    <a:lnTo>
                      <a:pt x="2335" y="7842"/>
                    </a:lnTo>
                    <a:lnTo>
                      <a:pt x="2339" y="7782"/>
                    </a:lnTo>
                    <a:lnTo>
                      <a:pt x="2343" y="7719"/>
                    </a:lnTo>
                    <a:lnTo>
                      <a:pt x="2346" y="7653"/>
                    </a:lnTo>
                    <a:lnTo>
                      <a:pt x="2347" y="7586"/>
                    </a:lnTo>
                    <a:lnTo>
                      <a:pt x="2348" y="7518"/>
                    </a:lnTo>
                    <a:lnTo>
                      <a:pt x="2348" y="7375"/>
                    </a:lnTo>
                    <a:lnTo>
                      <a:pt x="2346" y="7225"/>
                    </a:lnTo>
                    <a:lnTo>
                      <a:pt x="2340" y="7068"/>
                    </a:lnTo>
                    <a:lnTo>
                      <a:pt x="2331" y="6904"/>
                    </a:lnTo>
                    <a:lnTo>
                      <a:pt x="2319" y="6735"/>
                    </a:lnTo>
                    <a:lnTo>
                      <a:pt x="2303" y="6560"/>
                    </a:lnTo>
                    <a:lnTo>
                      <a:pt x="2284" y="6379"/>
                    </a:lnTo>
                    <a:lnTo>
                      <a:pt x="2263" y="6192"/>
                    </a:lnTo>
                    <a:lnTo>
                      <a:pt x="2239" y="6002"/>
                    </a:lnTo>
                    <a:lnTo>
                      <a:pt x="2210" y="5805"/>
                    </a:lnTo>
                    <a:lnTo>
                      <a:pt x="2180" y="5605"/>
                    </a:lnTo>
                    <a:lnTo>
                      <a:pt x="2145" y="5400"/>
                    </a:lnTo>
                    <a:lnTo>
                      <a:pt x="2109" y="5191"/>
                    </a:lnTo>
                    <a:lnTo>
                      <a:pt x="2068" y="4978"/>
                    </a:lnTo>
                    <a:lnTo>
                      <a:pt x="2024" y="4762"/>
                    </a:lnTo>
                    <a:lnTo>
                      <a:pt x="1979" y="4543"/>
                    </a:lnTo>
                    <a:lnTo>
                      <a:pt x="1929" y="4320"/>
                    </a:lnTo>
                    <a:lnTo>
                      <a:pt x="1929" y="4320"/>
                    </a:lnTo>
                    <a:lnTo>
                      <a:pt x="1877" y="4097"/>
                    </a:lnTo>
                    <a:lnTo>
                      <a:pt x="1823" y="3879"/>
                    </a:lnTo>
                    <a:lnTo>
                      <a:pt x="1768" y="3662"/>
                    </a:lnTo>
                    <a:lnTo>
                      <a:pt x="1712" y="3450"/>
                    </a:lnTo>
                    <a:lnTo>
                      <a:pt x="1653" y="3241"/>
                    </a:lnTo>
                    <a:lnTo>
                      <a:pt x="1594" y="3036"/>
                    </a:lnTo>
                    <a:lnTo>
                      <a:pt x="1534" y="2835"/>
                    </a:lnTo>
                    <a:lnTo>
                      <a:pt x="1472" y="2639"/>
                    </a:lnTo>
                    <a:lnTo>
                      <a:pt x="1409" y="2448"/>
                    </a:lnTo>
                    <a:lnTo>
                      <a:pt x="1346" y="2261"/>
                    </a:lnTo>
                    <a:lnTo>
                      <a:pt x="1282" y="2080"/>
                    </a:lnTo>
                    <a:lnTo>
                      <a:pt x="1217" y="1905"/>
                    </a:lnTo>
                    <a:lnTo>
                      <a:pt x="1152" y="1736"/>
                    </a:lnTo>
                    <a:lnTo>
                      <a:pt x="1087" y="1572"/>
                    </a:lnTo>
                    <a:lnTo>
                      <a:pt x="1022" y="1415"/>
                    </a:lnTo>
                    <a:lnTo>
                      <a:pt x="956" y="1265"/>
                    </a:lnTo>
                    <a:lnTo>
                      <a:pt x="890" y="1123"/>
                    </a:lnTo>
                    <a:lnTo>
                      <a:pt x="826" y="987"/>
                    </a:lnTo>
                    <a:lnTo>
                      <a:pt x="760" y="859"/>
                    </a:lnTo>
                    <a:lnTo>
                      <a:pt x="728" y="798"/>
                    </a:lnTo>
                    <a:lnTo>
                      <a:pt x="696" y="739"/>
                    </a:lnTo>
                    <a:lnTo>
                      <a:pt x="664" y="681"/>
                    </a:lnTo>
                    <a:lnTo>
                      <a:pt x="633" y="626"/>
                    </a:lnTo>
                    <a:lnTo>
                      <a:pt x="601" y="572"/>
                    </a:lnTo>
                    <a:lnTo>
                      <a:pt x="569" y="521"/>
                    </a:lnTo>
                    <a:lnTo>
                      <a:pt x="538" y="473"/>
                    </a:lnTo>
                    <a:lnTo>
                      <a:pt x="507" y="426"/>
                    </a:lnTo>
                    <a:lnTo>
                      <a:pt x="476" y="382"/>
                    </a:lnTo>
                    <a:lnTo>
                      <a:pt x="445" y="340"/>
                    </a:lnTo>
                    <a:lnTo>
                      <a:pt x="415" y="300"/>
                    </a:lnTo>
                    <a:lnTo>
                      <a:pt x="385" y="263"/>
                    </a:lnTo>
                    <a:lnTo>
                      <a:pt x="356" y="228"/>
                    </a:lnTo>
                    <a:lnTo>
                      <a:pt x="325" y="194"/>
                    </a:lnTo>
                    <a:lnTo>
                      <a:pt x="297" y="165"/>
                    </a:lnTo>
                    <a:lnTo>
                      <a:pt x="267" y="137"/>
                    </a:lnTo>
                    <a:lnTo>
                      <a:pt x="239" y="111"/>
                    </a:lnTo>
                    <a:lnTo>
                      <a:pt x="211" y="88"/>
                    </a:lnTo>
                    <a:lnTo>
                      <a:pt x="183" y="68"/>
                    </a:lnTo>
                    <a:lnTo>
                      <a:pt x="156" y="50"/>
                    </a:lnTo>
                    <a:lnTo>
                      <a:pt x="129" y="35"/>
                    </a:lnTo>
                    <a:lnTo>
                      <a:pt x="102" y="23"/>
                    </a:lnTo>
                    <a:lnTo>
                      <a:pt x="76" y="13"/>
                    </a:lnTo>
                    <a:lnTo>
                      <a:pt x="50" y="7"/>
                    </a:lnTo>
                    <a:lnTo>
                      <a:pt x="25" y="1"/>
                    </a:lnTo>
                    <a:lnTo>
                      <a:pt x="0" y="0"/>
                    </a:lnTo>
                    <a:lnTo>
                      <a:pt x="2004" y="0"/>
                    </a:lnTo>
                    <a:lnTo>
                      <a:pt x="2004" y="0"/>
                    </a:lnTo>
                    <a:lnTo>
                      <a:pt x="2030" y="1"/>
                    </a:lnTo>
                    <a:lnTo>
                      <a:pt x="2054" y="7"/>
                    </a:lnTo>
                    <a:lnTo>
                      <a:pt x="2080" y="13"/>
                    </a:lnTo>
                    <a:lnTo>
                      <a:pt x="2106" y="23"/>
                    </a:lnTo>
                    <a:lnTo>
                      <a:pt x="2133" y="35"/>
                    </a:lnTo>
                    <a:lnTo>
                      <a:pt x="2160" y="50"/>
                    </a:lnTo>
                    <a:lnTo>
                      <a:pt x="2186" y="68"/>
                    </a:lnTo>
                    <a:lnTo>
                      <a:pt x="2214" y="88"/>
                    </a:lnTo>
                    <a:lnTo>
                      <a:pt x="2243" y="111"/>
                    </a:lnTo>
                    <a:lnTo>
                      <a:pt x="2271" y="137"/>
                    </a:lnTo>
                    <a:lnTo>
                      <a:pt x="2300" y="165"/>
                    </a:lnTo>
                    <a:lnTo>
                      <a:pt x="2330" y="194"/>
                    </a:lnTo>
                    <a:lnTo>
                      <a:pt x="2359" y="228"/>
                    </a:lnTo>
                    <a:lnTo>
                      <a:pt x="2389" y="263"/>
                    </a:lnTo>
                    <a:lnTo>
                      <a:pt x="2418" y="300"/>
                    </a:lnTo>
                    <a:lnTo>
                      <a:pt x="2449" y="340"/>
                    </a:lnTo>
                    <a:lnTo>
                      <a:pt x="2480" y="382"/>
                    </a:lnTo>
                    <a:lnTo>
                      <a:pt x="2511" y="426"/>
                    </a:lnTo>
                    <a:lnTo>
                      <a:pt x="2541" y="473"/>
                    </a:lnTo>
                    <a:lnTo>
                      <a:pt x="2574" y="521"/>
                    </a:lnTo>
                    <a:lnTo>
                      <a:pt x="2604" y="572"/>
                    </a:lnTo>
                    <a:lnTo>
                      <a:pt x="2637" y="626"/>
                    </a:lnTo>
                    <a:lnTo>
                      <a:pt x="2669" y="681"/>
                    </a:lnTo>
                    <a:lnTo>
                      <a:pt x="2700" y="739"/>
                    </a:lnTo>
                    <a:lnTo>
                      <a:pt x="2732" y="798"/>
                    </a:lnTo>
                    <a:lnTo>
                      <a:pt x="2765" y="859"/>
                    </a:lnTo>
                    <a:lnTo>
                      <a:pt x="2830" y="987"/>
                    </a:lnTo>
                    <a:lnTo>
                      <a:pt x="2895" y="1123"/>
                    </a:lnTo>
                    <a:lnTo>
                      <a:pt x="2960" y="1265"/>
                    </a:lnTo>
                    <a:lnTo>
                      <a:pt x="3025" y="1415"/>
                    </a:lnTo>
                    <a:lnTo>
                      <a:pt x="3091" y="1572"/>
                    </a:lnTo>
                    <a:lnTo>
                      <a:pt x="3157" y="1736"/>
                    </a:lnTo>
                    <a:lnTo>
                      <a:pt x="3221" y="1905"/>
                    </a:lnTo>
                    <a:lnTo>
                      <a:pt x="3285" y="2080"/>
                    </a:lnTo>
                    <a:lnTo>
                      <a:pt x="3350" y="2261"/>
                    </a:lnTo>
                    <a:lnTo>
                      <a:pt x="3413" y="2448"/>
                    </a:lnTo>
                    <a:lnTo>
                      <a:pt x="3476" y="2639"/>
                    </a:lnTo>
                    <a:lnTo>
                      <a:pt x="3537" y="2835"/>
                    </a:lnTo>
                    <a:lnTo>
                      <a:pt x="3598" y="3036"/>
                    </a:lnTo>
                    <a:lnTo>
                      <a:pt x="3656" y="3241"/>
                    </a:lnTo>
                    <a:lnTo>
                      <a:pt x="3715" y="3450"/>
                    </a:lnTo>
                    <a:lnTo>
                      <a:pt x="3772" y="3662"/>
                    </a:lnTo>
                    <a:lnTo>
                      <a:pt x="3827" y="3879"/>
                    </a:lnTo>
                    <a:lnTo>
                      <a:pt x="3880" y="4097"/>
                    </a:lnTo>
                    <a:lnTo>
                      <a:pt x="3933" y="4320"/>
                    </a:lnTo>
                    <a:lnTo>
                      <a:pt x="3933" y="4320"/>
                    </a:lnTo>
                    <a:lnTo>
                      <a:pt x="3982" y="4543"/>
                    </a:lnTo>
                    <a:lnTo>
                      <a:pt x="4029" y="4762"/>
                    </a:lnTo>
                    <a:lnTo>
                      <a:pt x="4072" y="4978"/>
                    </a:lnTo>
                    <a:lnTo>
                      <a:pt x="4112" y="5191"/>
                    </a:lnTo>
                    <a:lnTo>
                      <a:pt x="4150" y="5400"/>
                    </a:lnTo>
                    <a:lnTo>
                      <a:pt x="4183" y="5605"/>
                    </a:lnTo>
                    <a:lnTo>
                      <a:pt x="4214" y="5805"/>
                    </a:lnTo>
                    <a:lnTo>
                      <a:pt x="4242" y="6002"/>
                    </a:lnTo>
                    <a:lnTo>
                      <a:pt x="4266" y="6192"/>
                    </a:lnTo>
                    <a:lnTo>
                      <a:pt x="4289" y="6379"/>
                    </a:lnTo>
                    <a:lnTo>
                      <a:pt x="4306" y="6560"/>
                    </a:lnTo>
                    <a:lnTo>
                      <a:pt x="4323" y="6735"/>
                    </a:lnTo>
                    <a:lnTo>
                      <a:pt x="4335" y="6904"/>
                    </a:lnTo>
                    <a:lnTo>
                      <a:pt x="4344" y="7068"/>
                    </a:lnTo>
                    <a:lnTo>
                      <a:pt x="4349" y="7225"/>
                    </a:lnTo>
                    <a:lnTo>
                      <a:pt x="4353" y="7375"/>
                    </a:lnTo>
                    <a:lnTo>
                      <a:pt x="4352" y="7518"/>
                    </a:lnTo>
                    <a:lnTo>
                      <a:pt x="4352" y="7586"/>
                    </a:lnTo>
                    <a:lnTo>
                      <a:pt x="4349" y="7653"/>
                    </a:lnTo>
                    <a:lnTo>
                      <a:pt x="4347" y="7719"/>
                    </a:lnTo>
                    <a:lnTo>
                      <a:pt x="4343" y="7782"/>
                    </a:lnTo>
                    <a:lnTo>
                      <a:pt x="4339" y="7842"/>
                    </a:lnTo>
                    <a:lnTo>
                      <a:pt x="4333" y="7903"/>
                    </a:lnTo>
                    <a:lnTo>
                      <a:pt x="4328" y="7959"/>
                    </a:lnTo>
                    <a:lnTo>
                      <a:pt x="4321" y="8014"/>
                    </a:lnTo>
                    <a:lnTo>
                      <a:pt x="4313" y="8068"/>
                    </a:lnTo>
                    <a:lnTo>
                      <a:pt x="4305" y="8119"/>
                    </a:lnTo>
                    <a:lnTo>
                      <a:pt x="4296" y="8167"/>
                    </a:lnTo>
                    <a:lnTo>
                      <a:pt x="4286" y="8214"/>
                    </a:lnTo>
                    <a:lnTo>
                      <a:pt x="4276" y="8258"/>
                    </a:lnTo>
                    <a:lnTo>
                      <a:pt x="4264" y="8301"/>
                    </a:lnTo>
                    <a:lnTo>
                      <a:pt x="4252" y="8340"/>
                    </a:lnTo>
                    <a:lnTo>
                      <a:pt x="4238" y="8377"/>
                    </a:lnTo>
                    <a:lnTo>
                      <a:pt x="4225" y="8413"/>
                    </a:lnTo>
                    <a:lnTo>
                      <a:pt x="4210" y="8446"/>
                    </a:lnTo>
                    <a:lnTo>
                      <a:pt x="4195" y="8476"/>
                    </a:lnTo>
                    <a:lnTo>
                      <a:pt x="4179" y="8505"/>
                    </a:lnTo>
                    <a:lnTo>
                      <a:pt x="4162" y="8529"/>
                    </a:lnTo>
                    <a:lnTo>
                      <a:pt x="4144" y="8553"/>
                    </a:lnTo>
                    <a:lnTo>
                      <a:pt x="4126" y="8573"/>
                    </a:lnTo>
                    <a:lnTo>
                      <a:pt x="4107" y="8590"/>
                    </a:lnTo>
                    <a:lnTo>
                      <a:pt x="4087" y="8605"/>
                    </a:lnTo>
                    <a:lnTo>
                      <a:pt x="4065" y="8617"/>
                    </a:lnTo>
                    <a:lnTo>
                      <a:pt x="4044" y="8628"/>
                    </a:lnTo>
                    <a:lnTo>
                      <a:pt x="4021" y="8635"/>
                    </a:lnTo>
                    <a:lnTo>
                      <a:pt x="3998" y="8639"/>
                    </a:lnTo>
                    <a:lnTo>
                      <a:pt x="3974" y="8640"/>
                    </a:lnTo>
                    <a:lnTo>
                      <a:pt x="1971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78787"/>
                  </a:gs>
                  <a:gs pos="18000">
                    <a:srgbClr val="B3B3B3"/>
                  </a:gs>
                  <a:gs pos="100000">
                    <a:srgbClr val="535353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7"/>
              <p:cNvSpPr>
                <a:spLocks/>
              </p:cNvSpPr>
              <p:nvPr/>
            </p:nvSpPr>
            <p:spPr bwMode="auto">
              <a:xfrm>
                <a:off x="4419600" y="2362200"/>
                <a:ext cx="1036795" cy="2057400"/>
              </a:xfrm>
              <a:custGeom>
                <a:avLst/>
                <a:gdLst/>
                <a:ahLst/>
                <a:cxnLst>
                  <a:cxn ang="0">
                    <a:pos x="1995" y="8639"/>
                  </a:cxn>
                  <a:cxn ang="0">
                    <a:pos x="2062" y="8617"/>
                  </a:cxn>
                  <a:cxn ang="0">
                    <a:pos x="2122" y="8573"/>
                  </a:cxn>
                  <a:cxn ang="0">
                    <a:pos x="2174" y="8505"/>
                  </a:cxn>
                  <a:cxn ang="0">
                    <a:pos x="2221" y="8413"/>
                  </a:cxn>
                  <a:cxn ang="0">
                    <a:pos x="2260" y="8301"/>
                  </a:cxn>
                  <a:cxn ang="0">
                    <a:pos x="2292" y="8167"/>
                  </a:cxn>
                  <a:cxn ang="0">
                    <a:pos x="2316" y="8014"/>
                  </a:cxn>
                  <a:cxn ang="0">
                    <a:pos x="2335" y="7842"/>
                  </a:cxn>
                  <a:cxn ang="0">
                    <a:pos x="2346" y="7653"/>
                  </a:cxn>
                  <a:cxn ang="0">
                    <a:pos x="2348" y="7375"/>
                  </a:cxn>
                  <a:cxn ang="0">
                    <a:pos x="2331" y="6904"/>
                  </a:cxn>
                  <a:cxn ang="0">
                    <a:pos x="2284" y="6379"/>
                  </a:cxn>
                  <a:cxn ang="0">
                    <a:pos x="2210" y="5805"/>
                  </a:cxn>
                  <a:cxn ang="0">
                    <a:pos x="2109" y="5191"/>
                  </a:cxn>
                  <a:cxn ang="0">
                    <a:pos x="1979" y="4543"/>
                  </a:cxn>
                  <a:cxn ang="0">
                    <a:pos x="1877" y="4097"/>
                  </a:cxn>
                  <a:cxn ang="0">
                    <a:pos x="1712" y="3450"/>
                  </a:cxn>
                  <a:cxn ang="0">
                    <a:pos x="1534" y="2835"/>
                  </a:cxn>
                  <a:cxn ang="0">
                    <a:pos x="1346" y="2261"/>
                  </a:cxn>
                  <a:cxn ang="0">
                    <a:pos x="1152" y="1736"/>
                  </a:cxn>
                  <a:cxn ang="0">
                    <a:pos x="956" y="1265"/>
                  </a:cxn>
                  <a:cxn ang="0">
                    <a:pos x="760" y="859"/>
                  </a:cxn>
                  <a:cxn ang="0">
                    <a:pos x="664" y="681"/>
                  </a:cxn>
                  <a:cxn ang="0">
                    <a:pos x="569" y="521"/>
                  </a:cxn>
                  <a:cxn ang="0">
                    <a:pos x="476" y="382"/>
                  </a:cxn>
                  <a:cxn ang="0">
                    <a:pos x="385" y="263"/>
                  </a:cxn>
                  <a:cxn ang="0">
                    <a:pos x="297" y="165"/>
                  </a:cxn>
                  <a:cxn ang="0">
                    <a:pos x="211" y="88"/>
                  </a:cxn>
                  <a:cxn ang="0">
                    <a:pos x="129" y="35"/>
                  </a:cxn>
                  <a:cxn ang="0">
                    <a:pos x="50" y="7"/>
                  </a:cxn>
                  <a:cxn ang="0">
                    <a:pos x="2004" y="0"/>
                  </a:cxn>
                  <a:cxn ang="0">
                    <a:pos x="2054" y="7"/>
                  </a:cxn>
                  <a:cxn ang="0">
                    <a:pos x="2133" y="35"/>
                  </a:cxn>
                  <a:cxn ang="0">
                    <a:pos x="2214" y="88"/>
                  </a:cxn>
                  <a:cxn ang="0">
                    <a:pos x="2300" y="165"/>
                  </a:cxn>
                  <a:cxn ang="0">
                    <a:pos x="2389" y="263"/>
                  </a:cxn>
                  <a:cxn ang="0">
                    <a:pos x="2480" y="382"/>
                  </a:cxn>
                  <a:cxn ang="0">
                    <a:pos x="2574" y="521"/>
                  </a:cxn>
                  <a:cxn ang="0">
                    <a:pos x="2669" y="681"/>
                  </a:cxn>
                  <a:cxn ang="0">
                    <a:pos x="2765" y="859"/>
                  </a:cxn>
                  <a:cxn ang="0">
                    <a:pos x="2960" y="1265"/>
                  </a:cxn>
                  <a:cxn ang="0">
                    <a:pos x="3157" y="1736"/>
                  </a:cxn>
                  <a:cxn ang="0">
                    <a:pos x="3350" y="2261"/>
                  </a:cxn>
                  <a:cxn ang="0">
                    <a:pos x="3537" y="2835"/>
                  </a:cxn>
                  <a:cxn ang="0">
                    <a:pos x="3715" y="3450"/>
                  </a:cxn>
                  <a:cxn ang="0">
                    <a:pos x="3880" y="4097"/>
                  </a:cxn>
                  <a:cxn ang="0">
                    <a:pos x="3982" y="4543"/>
                  </a:cxn>
                  <a:cxn ang="0">
                    <a:pos x="4112" y="5191"/>
                  </a:cxn>
                  <a:cxn ang="0">
                    <a:pos x="4214" y="5805"/>
                  </a:cxn>
                  <a:cxn ang="0">
                    <a:pos x="4289" y="6379"/>
                  </a:cxn>
                  <a:cxn ang="0">
                    <a:pos x="4335" y="6904"/>
                  </a:cxn>
                  <a:cxn ang="0">
                    <a:pos x="4353" y="7375"/>
                  </a:cxn>
                  <a:cxn ang="0">
                    <a:pos x="4349" y="7653"/>
                  </a:cxn>
                  <a:cxn ang="0">
                    <a:pos x="4339" y="7842"/>
                  </a:cxn>
                  <a:cxn ang="0">
                    <a:pos x="4321" y="8014"/>
                  </a:cxn>
                  <a:cxn ang="0">
                    <a:pos x="4296" y="8167"/>
                  </a:cxn>
                  <a:cxn ang="0">
                    <a:pos x="4264" y="8301"/>
                  </a:cxn>
                  <a:cxn ang="0">
                    <a:pos x="4225" y="8413"/>
                  </a:cxn>
                  <a:cxn ang="0">
                    <a:pos x="4179" y="8505"/>
                  </a:cxn>
                  <a:cxn ang="0">
                    <a:pos x="4126" y="8573"/>
                  </a:cxn>
                  <a:cxn ang="0">
                    <a:pos x="4065" y="8617"/>
                  </a:cxn>
                  <a:cxn ang="0">
                    <a:pos x="3998" y="8639"/>
                  </a:cxn>
                </a:cxnLst>
                <a:rect l="0" t="0" r="r" b="b"/>
                <a:pathLst>
                  <a:path w="4353" h="8640">
                    <a:moveTo>
                      <a:pt x="1971" y="8640"/>
                    </a:moveTo>
                    <a:lnTo>
                      <a:pt x="1971" y="8640"/>
                    </a:lnTo>
                    <a:lnTo>
                      <a:pt x="1995" y="8639"/>
                    </a:lnTo>
                    <a:lnTo>
                      <a:pt x="2017" y="8635"/>
                    </a:lnTo>
                    <a:lnTo>
                      <a:pt x="2040" y="8628"/>
                    </a:lnTo>
                    <a:lnTo>
                      <a:pt x="2062" y="8617"/>
                    </a:lnTo>
                    <a:lnTo>
                      <a:pt x="2082" y="8605"/>
                    </a:lnTo>
                    <a:lnTo>
                      <a:pt x="2102" y="8590"/>
                    </a:lnTo>
                    <a:lnTo>
                      <a:pt x="2122" y="8573"/>
                    </a:lnTo>
                    <a:lnTo>
                      <a:pt x="2141" y="8553"/>
                    </a:lnTo>
                    <a:lnTo>
                      <a:pt x="2158" y="8529"/>
                    </a:lnTo>
                    <a:lnTo>
                      <a:pt x="2174" y="8505"/>
                    </a:lnTo>
                    <a:lnTo>
                      <a:pt x="2192" y="8476"/>
                    </a:lnTo>
                    <a:lnTo>
                      <a:pt x="2206" y="8446"/>
                    </a:lnTo>
                    <a:lnTo>
                      <a:pt x="2221" y="8413"/>
                    </a:lnTo>
                    <a:lnTo>
                      <a:pt x="2235" y="8377"/>
                    </a:lnTo>
                    <a:lnTo>
                      <a:pt x="2248" y="8340"/>
                    </a:lnTo>
                    <a:lnTo>
                      <a:pt x="2260" y="8301"/>
                    </a:lnTo>
                    <a:lnTo>
                      <a:pt x="2272" y="8258"/>
                    </a:lnTo>
                    <a:lnTo>
                      <a:pt x="2281" y="8214"/>
                    </a:lnTo>
                    <a:lnTo>
                      <a:pt x="2292" y="8167"/>
                    </a:lnTo>
                    <a:lnTo>
                      <a:pt x="2302" y="8119"/>
                    </a:lnTo>
                    <a:lnTo>
                      <a:pt x="2310" y="8068"/>
                    </a:lnTo>
                    <a:lnTo>
                      <a:pt x="2316" y="8014"/>
                    </a:lnTo>
                    <a:lnTo>
                      <a:pt x="2323" y="7959"/>
                    </a:lnTo>
                    <a:lnTo>
                      <a:pt x="2330" y="7903"/>
                    </a:lnTo>
                    <a:lnTo>
                      <a:pt x="2335" y="7842"/>
                    </a:lnTo>
                    <a:lnTo>
                      <a:pt x="2339" y="7782"/>
                    </a:lnTo>
                    <a:lnTo>
                      <a:pt x="2343" y="7719"/>
                    </a:lnTo>
                    <a:lnTo>
                      <a:pt x="2346" y="7653"/>
                    </a:lnTo>
                    <a:lnTo>
                      <a:pt x="2347" y="7586"/>
                    </a:lnTo>
                    <a:lnTo>
                      <a:pt x="2348" y="7518"/>
                    </a:lnTo>
                    <a:lnTo>
                      <a:pt x="2348" y="7375"/>
                    </a:lnTo>
                    <a:lnTo>
                      <a:pt x="2346" y="7225"/>
                    </a:lnTo>
                    <a:lnTo>
                      <a:pt x="2340" y="7068"/>
                    </a:lnTo>
                    <a:lnTo>
                      <a:pt x="2331" y="6904"/>
                    </a:lnTo>
                    <a:lnTo>
                      <a:pt x="2319" y="6735"/>
                    </a:lnTo>
                    <a:lnTo>
                      <a:pt x="2303" y="6560"/>
                    </a:lnTo>
                    <a:lnTo>
                      <a:pt x="2284" y="6379"/>
                    </a:lnTo>
                    <a:lnTo>
                      <a:pt x="2263" y="6192"/>
                    </a:lnTo>
                    <a:lnTo>
                      <a:pt x="2239" y="6002"/>
                    </a:lnTo>
                    <a:lnTo>
                      <a:pt x="2210" y="5805"/>
                    </a:lnTo>
                    <a:lnTo>
                      <a:pt x="2180" y="5605"/>
                    </a:lnTo>
                    <a:lnTo>
                      <a:pt x="2145" y="5400"/>
                    </a:lnTo>
                    <a:lnTo>
                      <a:pt x="2109" y="5191"/>
                    </a:lnTo>
                    <a:lnTo>
                      <a:pt x="2068" y="4978"/>
                    </a:lnTo>
                    <a:lnTo>
                      <a:pt x="2024" y="4762"/>
                    </a:lnTo>
                    <a:lnTo>
                      <a:pt x="1979" y="4543"/>
                    </a:lnTo>
                    <a:lnTo>
                      <a:pt x="1929" y="4320"/>
                    </a:lnTo>
                    <a:lnTo>
                      <a:pt x="1929" y="4320"/>
                    </a:lnTo>
                    <a:lnTo>
                      <a:pt x="1877" y="4097"/>
                    </a:lnTo>
                    <a:lnTo>
                      <a:pt x="1823" y="3879"/>
                    </a:lnTo>
                    <a:lnTo>
                      <a:pt x="1768" y="3662"/>
                    </a:lnTo>
                    <a:lnTo>
                      <a:pt x="1712" y="3450"/>
                    </a:lnTo>
                    <a:lnTo>
                      <a:pt x="1653" y="3241"/>
                    </a:lnTo>
                    <a:lnTo>
                      <a:pt x="1594" y="3036"/>
                    </a:lnTo>
                    <a:lnTo>
                      <a:pt x="1534" y="2835"/>
                    </a:lnTo>
                    <a:lnTo>
                      <a:pt x="1472" y="2639"/>
                    </a:lnTo>
                    <a:lnTo>
                      <a:pt x="1409" y="2448"/>
                    </a:lnTo>
                    <a:lnTo>
                      <a:pt x="1346" y="2261"/>
                    </a:lnTo>
                    <a:lnTo>
                      <a:pt x="1282" y="2080"/>
                    </a:lnTo>
                    <a:lnTo>
                      <a:pt x="1217" y="1905"/>
                    </a:lnTo>
                    <a:lnTo>
                      <a:pt x="1152" y="1736"/>
                    </a:lnTo>
                    <a:lnTo>
                      <a:pt x="1087" y="1572"/>
                    </a:lnTo>
                    <a:lnTo>
                      <a:pt x="1022" y="1415"/>
                    </a:lnTo>
                    <a:lnTo>
                      <a:pt x="956" y="1265"/>
                    </a:lnTo>
                    <a:lnTo>
                      <a:pt x="890" y="1123"/>
                    </a:lnTo>
                    <a:lnTo>
                      <a:pt x="826" y="987"/>
                    </a:lnTo>
                    <a:lnTo>
                      <a:pt x="760" y="859"/>
                    </a:lnTo>
                    <a:lnTo>
                      <a:pt x="728" y="798"/>
                    </a:lnTo>
                    <a:lnTo>
                      <a:pt x="696" y="739"/>
                    </a:lnTo>
                    <a:lnTo>
                      <a:pt x="664" y="681"/>
                    </a:lnTo>
                    <a:lnTo>
                      <a:pt x="633" y="626"/>
                    </a:lnTo>
                    <a:lnTo>
                      <a:pt x="601" y="572"/>
                    </a:lnTo>
                    <a:lnTo>
                      <a:pt x="569" y="521"/>
                    </a:lnTo>
                    <a:lnTo>
                      <a:pt x="538" y="473"/>
                    </a:lnTo>
                    <a:lnTo>
                      <a:pt x="507" y="426"/>
                    </a:lnTo>
                    <a:lnTo>
                      <a:pt x="476" y="382"/>
                    </a:lnTo>
                    <a:lnTo>
                      <a:pt x="445" y="340"/>
                    </a:lnTo>
                    <a:lnTo>
                      <a:pt x="415" y="300"/>
                    </a:lnTo>
                    <a:lnTo>
                      <a:pt x="385" y="263"/>
                    </a:lnTo>
                    <a:lnTo>
                      <a:pt x="356" y="228"/>
                    </a:lnTo>
                    <a:lnTo>
                      <a:pt x="325" y="194"/>
                    </a:lnTo>
                    <a:lnTo>
                      <a:pt x="297" y="165"/>
                    </a:lnTo>
                    <a:lnTo>
                      <a:pt x="267" y="137"/>
                    </a:lnTo>
                    <a:lnTo>
                      <a:pt x="239" y="111"/>
                    </a:lnTo>
                    <a:lnTo>
                      <a:pt x="211" y="88"/>
                    </a:lnTo>
                    <a:lnTo>
                      <a:pt x="183" y="68"/>
                    </a:lnTo>
                    <a:lnTo>
                      <a:pt x="156" y="50"/>
                    </a:lnTo>
                    <a:lnTo>
                      <a:pt x="129" y="35"/>
                    </a:lnTo>
                    <a:lnTo>
                      <a:pt x="102" y="23"/>
                    </a:lnTo>
                    <a:lnTo>
                      <a:pt x="76" y="13"/>
                    </a:lnTo>
                    <a:lnTo>
                      <a:pt x="50" y="7"/>
                    </a:lnTo>
                    <a:lnTo>
                      <a:pt x="25" y="1"/>
                    </a:lnTo>
                    <a:lnTo>
                      <a:pt x="0" y="0"/>
                    </a:lnTo>
                    <a:lnTo>
                      <a:pt x="2004" y="0"/>
                    </a:lnTo>
                    <a:lnTo>
                      <a:pt x="2004" y="0"/>
                    </a:lnTo>
                    <a:lnTo>
                      <a:pt x="2030" y="1"/>
                    </a:lnTo>
                    <a:lnTo>
                      <a:pt x="2054" y="7"/>
                    </a:lnTo>
                    <a:lnTo>
                      <a:pt x="2080" y="13"/>
                    </a:lnTo>
                    <a:lnTo>
                      <a:pt x="2106" y="23"/>
                    </a:lnTo>
                    <a:lnTo>
                      <a:pt x="2133" y="35"/>
                    </a:lnTo>
                    <a:lnTo>
                      <a:pt x="2160" y="50"/>
                    </a:lnTo>
                    <a:lnTo>
                      <a:pt x="2186" y="68"/>
                    </a:lnTo>
                    <a:lnTo>
                      <a:pt x="2214" y="88"/>
                    </a:lnTo>
                    <a:lnTo>
                      <a:pt x="2243" y="111"/>
                    </a:lnTo>
                    <a:lnTo>
                      <a:pt x="2271" y="137"/>
                    </a:lnTo>
                    <a:lnTo>
                      <a:pt x="2300" y="165"/>
                    </a:lnTo>
                    <a:lnTo>
                      <a:pt x="2330" y="194"/>
                    </a:lnTo>
                    <a:lnTo>
                      <a:pt x="2359" y="228"/>
                    </a:lnTo>
                    <a:lnTo>
                      <a:pt x="2389" y="263"/>
                    </a:lnTo>
                    <a:lnTo>
                      <a:pt x="2418" y="300"/>
                    </a:lnTo>
                    <a:lnTo>
                      <a:pt x="2449" y="340"/>
                    </a:lnTo>
                    <a:lnTo>
                      <a:pt x="2480" y="382"/>
                    </a:lnTo>
                    <a:lnTo>
                      <a:pt x="2511" y="426"/>
                    </a:lnTo>
                    <a:lnTo>
                      <a:pt x="2541" y="473"/>
                    </a:lnTo>
                    <a:lnTo>
                      <a:pt x="2574" y="521"/>
                    </a:lnTo>
                    <a:lnTo>
                      <a:pt x="2604" y="572"/>
                    </a:lnTo>
                    <a:lnTo>
                      <a:pt x="2637" y="626"/>
                    </a:lnTo>
                    <a:lnTo>
                      <a:pt x="2669" y="681"/>
                    </a:lnTo>
                    <a:lnTo>
                      <a:pt x="2700" y="739"/>
                    </a:lnTo>
                    <a:lnTo>
                      <a:pt x="2732" y="798"/>
                    </a:lnTo>
                    <a:lnTo>
                      <a:pt x="2765" y="859"/>
                    </a:lnTo>
                    <a:lnTo>
                      <a:pt x="2830" y="987"/>
                    </a:lnTo>
                    <a:lnTo>
                      <a:pt x="2895" y="1123"/>
                    </a:lnTo>
                    <a:lnTo>
                      <a:pt x="2960" y="1265"/>
                    </a:lnTo>
                    <a:lnTo>
                      <a:pt x="3025" y="1415"/>
                    </a:lnTo>
                    <a:lnTo>
                      <a:pt x="3091" y="1572"/>
                    </a:lnTo>
                    <a:lnTo>
                      <a:pt x="3157" y="1736"/>
                    </a:lnTo>
                    <a:lnTo>
                      <a:pt x="3221" y="1905"/>
                    </a:lnTo>
                    <a:lnTo>
                      <a:pt x="3285" y="2080"/>
                    </a:lnTo>
                    <a:lnTo>
                      <a:pt x="3350" y="2261"/>
                    </a:lnTo>
                    <a:lnTo>
                      <a:pt x="3413" y="2448"/>
                    </a:lnTo>
                    <a:lnTo>
                      <a:pt x="3476" y="2639"/>
                    </a:lnTo>
                    <a:lnTo>
                      <a:pt x="3537" y="2835"/>
                    </a:lnTo>
                    <a:lnTo>
                      <a:pt x="3598" y="3036"/>
                    </a:lnTo>
                    <a:lnTo>
                      <a:pt x="3656" y="3241"/>
                    </a:lnTo>
                    <a:lnTo>
                      <a:pt x="3715" y="3450"/>
                    </a:lnTo>
                    <a:lnTo>
                      <a:pt x="3772" y="3662"/>
                    </a:lnTo>
                    <a:lnTo>
                      <a:pt x="3827" y="3879"/>
                    </a:lnTo>
                    <a:lnTo>
                      <a:pt x="3880" y="4097"/>
                    </a:lnTo>
                    <a:lnTo>
                      <a:pt x="3933" y="4320"/>
                    </a:lnTo>
                    <a:lnTo>
                      <a:pt x="3933" y="4320"/>
                    </a:lnTo>
                    <a:lnTo>
                      <a:pt x="3982" y="4543"/>
                    </a:lnTo>
                    <a:lnTo>
                      <a:pt x="4029" y="4762"/>
                    </a:lnTo>
                    <a:lnTo>
                      <a:pt x="4072" y="4978"/>
                    </a:lnTo>
                    <a:lnTo>
                      <a:pt x="4112" y="5191"/>
                    </a:lnTo>
                    <a:lnTo>
                      <a:pt x="4150" y="5400"/>
                    </a:lnTo>
                    <a:lnTo>
                      <a:pt x="4183" y="5605"/>
                    </a:lnTo>
                    <a:lnTo>
                      <a:pt x="4214" y="5805"/>
                    </a:lnTo>
                    <a:lnTo>
                      <a:pt x="4242" y="6002"/>
                    </a:lnTo>
                    <a:lnTo>
                      <a:pt x="4266" y="6192"/>
                    </a:lnTo>
                    <a:lnTo>
                      <a:pt x="4289" y="6379"/>
                    </a:lnTo>
                    <a:lnTo>
                      <a:pt x="4306" y="6560"/>
                    </a:lnTo>
                    <a:lnTo>
                      <a:pt x="4323" y="6735"/>
                    </a:lnTo>
                    <a:lnTo>
                      <a:pt x="4335" y="6904"/>
                    </a:lnTo>
                    <a:lnTo>
                      <a:pt x="4344" y="7068"/>
                    </a:lnTo>
                    <a:lnTo>
                      <a:pt x="4349" y="7225"/>
                    </a:lnTo>
                    <a:lnTo>
                      <a:pt x="4353" y="7375"/>
                    </a:lnTo>
                    <a:lnTo>
                      <a:pt x="4352" y="7518"/>
                    </a:lnTo>
                    <a:lnTo>
                      <a:pt x="4352" y="7586"/>
                    </a:lnTo>
                    <a:lnTo>
                      <a:pt x="4349" y="7653"/>
                    </a:lnTo>
                    <a:lnTo>
                      <a:pt x="4347" y="7719"/>
                    </a:lnTo>
                    <a:lnTo>
                      <a:pt x="4343" y="7782"/>
                    </a:lnTo>
                    <a:lnTo>
                      <a:pt x="4339" y="7842"/>
                    </a:lnTo>
                    <a:lnTo>
                      <a:pt x="4333" y="7903"/>
                    </a:lnTo>
                    <a:lnTo>
                      <a:pt x="4328" y="7959"/>
                    </a:lnTo>
                    <a:lnTo>
                      <a:pt x="4321" y="8014"/>
                    </a:lnTo>
                    <a:lnTo>
                      <a:pt x="4313" y="8068"/>
                    </a:lnTo>
                    <a:lnTo>
                      <a:pt x="4305" y="8119"/>
                    </a:lnTo>
                    <a:lnTo>
                      <a:pt x="4296" y="8167"/>
                    </a:lnTo>
                    <a:lnTo>
                      <a:pt x="4286" y="8214"/>
                    </a:lnTo>
                    <a:lnTo>
                      <a:pt x="4276" y="8258"/>
                    </a:lnTo>
                    <a:lnTo>
                      <a:pt x="4264" y="8301"/>
                    </a:lnTo>
                    <a:lnTo>
                      <a:pt x="4252" y="8340"/>
                    </a:lnTo>
                    <a:lnTo>
                      <a:pt x="4238" y="8377"/>
                    </a:lnTo>
                    <a:lnTo>
                      <a:pt x="4225" y="8413"/>
                    </a:lnTo>
                    <a:lnTo>
                      <a:pt x="4210" y="8446"/>
                    </a:lnTo>
                    <a:lnTo>
                      <a:pt x="4195" y="8476"/>
                    </a:lnTo>
                    <a:lnTo>
                      <a:pt x="4179" y="8505"/>
                    </a:lnTo>
                    <a:lnTo>
                      <a:pt x="4162" y="8529"/>
                    </a:lnTo>
                    <a:lnTo>
                      <a:pt x="4144" y="8553"/>
                    </a:lnTo>
                    <a:lnTo>
                      <a:pt x="4126" y="8573"/>
                    </a:lnTo>
                    <a:lnTo>
                      <a:pt x="4107" y="8590"/>
                    </a:lnTo>
                    <a:lnTo>
                      <a:pt x="4087" y="8605"/>
                    </a:lnTo>
                    <a:lnTo>
                      <a:pt x="4065" y="8617"/>
                    </a:lnTo>
                    <a:lnTo>
                      <a:pt x="4044" y="8628"/>
                    </a:lnTo>
                    <a:lnTo>
                      <a:pt x="4021" y="8635"/>
                    </a:lnTo>
                    <a:lnTo>
                      <a:pt x="3998" y="8639"/>
                    </a:lnTo>
                    <a:lnTo>
                      <a:pt x="3974" y="8640"/>
                    </a:lnTo>
                    <a:lnTo>
                      <a:pt x="1971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78787"/>
                  </a:gs>
                  <a:gs pos="18000">
                    <a:srgbClr val="B3B3B3"/>
                  </a:gs>
                  <a:gs pos="100000">
                    <a:srgbClr val="535353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8"/>
              <p:cNvSpPr>
                <a:spLocks/>
              </p:cNvSpPr>
              <p:nvPr/>
            </p:nvSpPr>
            <p:spPr bwMode="auto">
              <a:xfrm>
                <a:off x="7319589" y="2362200"/>
                <a:ext cx="1054893" cy="1210151"/>
              </a:xfrm>
              <a:custGeom>
                <a:avLst/>
                <a:gdLst/>
                <a:ahLst/>
                <a:cxnLst>
                  <a:cxn ang="0">
                    <a:pos x="3810" y="3813"/>
                  </a:cxn>
                  <a:cxn ang="0">
                    <a:pos x="3705" y="3417"/>
                  </a:cxn>
                  <a:cxn ang="0">
                    <a:pos x="3595" y="3033"/>
                  </a:cxn>
                  <a:cxn ang="0">
                    <a:pos x="3483" y="2665"/>
                  </a:cxn>
                  <a:cxn ang="0">
                    <a:pos x="3366" y="2312"/>
                  </a:cxn>
                  <a:cxn ang="0">
                    <a:pos x="3247" y="1978"/>
                  </a:cxn>
                  <a:cxn ang="0">
                    <a:pos x="3126" y="1663"/>
                  </a:cxn>
                  <a:cxn ang="0">
                    <a:pos x="3006" y="1371"/>
                  </a:cxn>
                  <a:cxn ang="0">
                    <a:pos x="2884" y="1102"/>
                  </a:cxn>
                  <a:cxn ang="0">
                    <a:pos x="2763" y="858"/>
                  </a:cxn>
                  <a:cxn ang="0">
                    <a:pos x="2644" y="641"/>
                  </a:cxn>
                  <a:cxn ang="0">
                    <a:pos x="2585" y="543"/>
                  </a:cxn>
                  <a:cxn ang="0">
                    <a:pos x="2527" y="453"/>
                  </a:cxn>
                  <a:cxn ang="0">
                    <a:pos x="2470" y="370"/>
                  </a:cxn>
                  <a:cxn ang="0">
                    <a:pos x="2413" y="295"/>
                  </a:cxn>
                  <a:cxn ang="0">
                    <a:pos x="2357" y="228"/>
                  </a:cxn>
                  <a:cxn ang="0">
                    <a:pos x="2303" y="169"/>
                  </a:cxn>
                  <a:cxn ang="0">
                    <a:pos x="2250" y="118"/>
                  </a:cxn>
                  <a:cxn ang="0">
                    <a:pos x="2198" y="76"/>
                  </a:cxn>
                  <a:cxn ang="0">
                    <a:pos x="2147" y="43"/>
                  </a:cxn>
                  <a:cxn ang="0">
                    <a:pos x="2097" y="20"/>
                  </a:cxn>
                  <a:cxn ang="0">
                    <a:pos x="2050" y="5"/>
                  </a:cxn>
                  <a:cxn ang="0">
                    <a:pos x="2003" y="0"/>
                  </a:cxn>
                  <a:cxn ang="0">
                    <a:pos x="0" y="0"/>
                  </a:cxn>
                  <a:cxn ang="0">
                    <a:pos x="47" y="5"/>
                  </a:cxn>
                  <a:cxn ang="0">
                    <a:pos x="96" y="20"/>
                  </a:cxn>
                  <a:cxn ang="0">
                    <a:pos x="146" y="46"/>
                  </a:cxn>
                  <a:cxn ang="0">
                    <a:pos x="198" y="79"/>
                  </a:cxn>
                  <a:cxn ang="0">
                    <a:pos x="252" y="123"/>
                  </a:cxn>
                  <a:cxn ang="0">
                    <a:pos x="305" y="176"/>
                  </a:cxn>
                  <a:cxn ang="0">
                    <a:pos x="362" y="236"/>
                  </a:cxn>
                  <a:cxn ang="0">
                    <a:pos x="419" y="307"/>
                  </a:cxn>
                  <a:cxn ang="0">
                    <a:pos x="477" y="385"/>
                  </a:cxn>
                  <a:cxn ang="0">
                    <a:pos x="536" y="470"/>
                  </a:cxn>
                  <a:cxn ang="0">
                    <a:pos x="595" y="564"/>
                  </a:cxn>
                  <a:cxn ang="0">
                    <a:pos x="655" y="666"/>
                  </a:cxn>
                  <a:cxn ang="0">
                    <a:pos x="777" y="891"/>
                  </a:cxn>
                  <a:cxn ang="0">
                    <a:pos x="900" y="1145"/>
                  </a:cxn>
                  <a:cxn ang="0">
                    <a:pos x="1024" y="1423"/>
                  </a:cxn>
                  <a:cxn ang="0">
                    <a:pos x="1148" y="1728"/>
                  </a:cxn>
                  <a:cxn ang="0">
                    <a:pos x="1270" y="2052"/>
                  </a:cxn>
                  <a:cxn ang="0">
                    <a:pos x="1391" y="2398"/>
                  </a:cxn>
                  <a:cxn ang="0">
                    <a:pos x="1509" y="2762"/>
                  </a:cxn>
                  <a:cxn ang="0">
                    <a:pos x="1624" y="3143"/>
                  </a:cxn>
                  <a:cxn ang="0">
                    <a:pos x="1734" y="3539"/>
                  </a:cxn>
                  <a:cxn ang="0">
                    <a:pos x="1840" y="3947"/>
                  </a:cxn>
                  <a:cxn ang="0">
                    <a:pos x="2919" y="5083"/>
                  </a:cxn>
                  <a:cxn ang="0">
                    <a:pos x="3810" y="3813"/>
                  </a:cxn>
                </a:cxnLst>
                <a:rect l="0" t="0" r="r" b="b"/>
                <a:pathLst>
                  <a:path w="4429" h="5083">
                    <a:moveTo>
                      <a:pt x="3810" y="3813"/>
                    </a:moveTo>
                    <a:lnTo>
                      <a:pt x="3810" y="3813"/>
                    </a:lnTo>
                    <a:lnTo>
                      <a:pt x="3758" y="3614"/>
                    </a:lnTo>
                    <a:lnTo>
                      <a:pt x="3705" y="3417"/>
                    </a:lnTo>
                    <a:lnTo>
                      <a:pt x="3650" y="3224"/>
                    </a:lnTo>
                    <a:lnTo>
                      <a:pt x="3595" y="3033"/>
                    </a:lnTo>
                    <a:lnTo>
                      <a:pt x="3539" y="2847"/>
                    </a:lnTo>
                    <a:lnTo>
                      <a:pt x="3483" y="2665"/>
                    </a:lnTo>
                    <a:lnTo>
                      <a:pt x="3424" y="2486"/>
                    </a:lnTo>
                    <a:lnTo>
                      <a:pt x="3366" y="2312"/>
                    </a:lnTo>
                    <a:lnTo>
                      <a:pt x="3306" y="2143"/>
                    </a:lnTo>
                    <a:lnTo>
                      <a:pt x="3247" y="1978"/>
                    </a:lnTo>
                    <a:lnTo>
                      <a:pt x="3187" y="1818"/>
                    </a:lnTo>
                    <a:lnTo>
                      <a:pt x="3126" y="1663"/>
                    </a:lnTo>
                    <a:lnTo>
                      <a:pt x="3066" y="1515"/>
                    </a:lnTo>
                    <a:lnTo>
                      <a:pt x="3006" y="1371"/>
                    </a:lnTo>
                    <a:lnTo>
                      <a:pt x="2944" y="1233"/>
                    </a:lnTo>
                    <a:lnTo>
                      <a:pt x="2884" y="1102"/>
                    </a:lnTo>
                    <a:lnTo>
                      <a:pt x="2823" y="977"/>
                    </a:lnTo>
                    <a:lnTo>
                      <a:pt x="2763" y="858"/>
                    </a:lnTo>
                    <a:lnTo>
                      <a:pt x="2703" y="747"/>
                    </a:lnTo>
                    <a:lnTo>
                      <a:pt x="2644" y="641"/>
                    </a:lnTo>
                    <a:lnTo>
                      <a:pt x="2614" y="591"/>
                    </a:lnTo>
                    <a:lnTo>
                      <a:pt x="2585" y="543"/>
                    </a:lnTo>
                    <a:lnTo>
                      <a:pt x="2555" y="497"/>
                    </a:lnTo>
                    <a:lnTo>
                      <a:pt x="2527" y="453"/>
                    </a:lnTo>
                    <a:lnTo>
                      <a:pt x="2498" y="410"/>
                    </a:lnTo>
                    <a:lnTo>
                      <a:pt x="2470" y="370"/>
                    </a:lnTo>
                    <a:lnTo>
                      <a:pt x="2442" y="331"/>
                    </a:lnTo>
                    <a:lnTo>
                      <a:pt x="2413" y="295"/>
                    </a:lnTo>
                    <a:lnTo>
                      <a:pt x="2385" y="260"/>
                    </a:lnTo>
                    <a:lnTo>
                      <a:pt x="2357" y="228"/>
                    </a:lnTo>
                    <a:lnTo>
                      <a:pt x="2330" y="197"/>
                    </a:lnTo>
                    <a:lnTo>
                      <a:pt x="2303" y="169"/>
                    </a:lnTo>
                    <a:lnTo>
                      <a:pt x="2277" y="142"/>
                    </a:lnTo>
                    <a:lnTo>
                      <a:pt x="2250" y="118"/>
                    </a:lnTo>
                    <a:lnTo>
                      <a:pt x="2223" y="97"/>
                    </a:lnTo>
                    <a:lnTo>
                      <a:pt x="2198" y="76"/>
                    </a:lnTo>
                    <a:lnTo>
                      <a:pt x="2172" y="59"/>
                    </a:lnTo>
                    <a:lnTo>
                      <a:pt x="2147" y="43"/>
                    </a:lnTo>
                    <a:lnTo>
                      <a:pt x="2121" y="31"/>
                    </a:lnTo>
                    <a:lnTo>
                      <a:pt x="2097" y="20"/>
                    </a:lnTo>
                    <a:lnTo>
                      <a:pt x="2073" y="11"/>
                    </a:lnTo>
                    <a:lnTo>
                      <a:pt x="2050" y="5"/>
                    </a:lnTo>
                    <a:lnTo>
                      <a:pt x="2026" y="1"/>
                    </a:lnTo>
                    <a:lnTo>
                      <a:pt x="200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2" y="1"/>
                    </a:lnTo>
                    <a:lnTo>
                      <a:pt x="47" y="5"/>
                    </a:lnTo>
                    <a:lnTo>
                      <a:pt x="71" y="12"/>
                    </a:lnTo>
                    <a:lnTo>
                      <a:pt x="96" y="20"/>
                    </a:lnTo>
                    <a:lnTo>
                      <a:pt x="120" y="32"/>
                    </a:lnTo>
                    <a:lnTo>
                      <a:pt x="146" y="46"/>
                    </a:lnTo>
                    <a:lnTo>
                      <a:pt x="171" y="62"/>
                    </a:lnTo>
                    <a:lnTo>
                      <a:pt x="198" y="79"/>
                    </a:lnTo>
                    <a:lnTo>
                      <a:pt x="225" y="101"/>
                    </a:lnTo>
                    <a:lnTo>
                      <a:pt x="252" y="123"/>
                    </a:lnTo>
                    <a:lnTo>
                      <a:pt x="278" y="147"/>
                    </a:lnTo>
                    <a:lnTo>
                      <a:pt x="305" y="176"/>
                    </a:lnTo>
                    <a:lnTo>
                      <a:pt x="333" y="205"/>
                    </a:lnTo>
                    <a:lnTo>
                      <a:pt x="362" y="236"/>
                    </a:lnTo>
                    <a:lnTo>
                      <a:pt x="390" y="271"/>
                    </a:lnTo>
                    <a:lnTo>
                      <a:pt x="419" y="307"/>
                    </a:lnTo>
                    <a:lnTo>
                      <a:pt x="447" y="344"/>
                    </a:lnTo>
                    <a:lnTo>
                      <a:pt x="477" y="385"/>
                    </a:lnTo>
                    <a:lnTo>
                      <a:pt x="506" y="426"/>
                    </a:lnTo>
                    <a:lnTo>
                      <a:pt x="536" y="470"/>
                    </a:lnTo>
                    <a:lnTo>
                      <a:pt x="565" y="517"/>
                    </a:lnTo>
                    <a:lnTo>
                      <a:pt x="595" y="564"/>
                    </a:lnTo>
                    <a:lnTo>
                      <a:pt x="624" y="615"/>
                    </a:lnTo>
                    <a:lnTo>
                      <a:pt x="655" y="666"/>
                    </a:lnTo>
                    <a:lnTo>
                      <a:pt x="715" y="776"/>
                    </a:lnTo>
                    <a:lnTo>
                      <a:pt x="777" y="891"/>
                    </a:lnTo>
                    <a:lnTo>
                      <a:pt x="839" y="1015"/>
                    </a:lnTo>
                    <a:lnTo>
                      <a:pt x="900" y="1145"/>
                    </a:lnTo>
                    <a:lnTo>
                      <a:pt x="962" y="1281"/>
                    </a:lnTo>
                    <a:lnTo>
                      <a:pt x="1024" y="1423"/>
                    </a:lnTo>
                    <a:lnTo>
                      <a:pt x="1087" y="1572"/>
                    </a:lnTo>
                    <a:lnTo>
                      <a:pt x="1148" y="1728"/>
                    </a:lnTo>
                    <a:lnTo>
                      <a:pt x="1210" y="1887"/>
                    </a:lnTo>
                    <a:lnTo>
                      <a:pt x="1270" y="2052"/>
                    </a:lnTo>
                    <a:lnTo>
                      <a:pt x="1331" y="2222"/>
                    </a:lnTo>
                    <a:lnTo>
                      <a:pt x="1391" y="2398"/>
                    </a:lnTo>
                    <a:lnTo>
                      <a:pt x="1451" y="2578"/>
                    </a:lnTo>
                    <a:lnTo>
                      <a:pt x="1509" y="2762"/>
                    </a:lnTo>
                    <a:lnTo>
                      <a:pt x="1568" y="2951"/>
                    </a:lnTo>
                    <a:lnTo>
                      <a:pt x="1624" y="3143"/>
                    </a:lnTo>
                    <a:lnTo>
                      <a:pt x="1680" y="3339"/>
                    </a:lnTo>
                    <a:lnTo>
                      <a:pt x="1734" y="3539"/>
                    </a:lnTo>
                    <a:lnTo>
                      <a:pt x="1788" y="3742"/>
                    </a:lnTo>
                    <a:lnTo>
                      <a:pt x="1840" y="3947"/>
                    </a:lnTo>
                    <a:lnTo>
                      <a:pt x="1227" y="3989"/>
                    </a:lnTo>
                    <a:lnTo>
                      <a:pt x="2919" y="5083"/>
                    </a:lnTo>
                    <a:lnTo>
                      <a:pt x="4429" y="3772"/>
                    </a:lnTo>
                    <a:lnTo>
                      <a:pt x="3810" y="381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78787"/>
                  </a:gs>
                  <a:gs pos="18000">
                    <a:srgbClr val="B3B3B3"/>
                  </a:gs>
                  <a:gs pos="100000">
                    <a:srgbClr val="535353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"/>
              <p:cNvSpPr>
                <a:spLocks/>
              </p:cNvSpPr>
              <p:nvPr/>
            </p:nvSpPr>
            <p:spPr bwMode="auto">
              <a:xfrm>
                <a:off x="5385170" y="2362200"/>
                <a:ext cx="1036795" cy="2057400"/>
              </a:xfrm>
              <a:custGeom>
                <a:avLst/>
                <a:gdLst/>
                <a:ahLst/>
                <a:cxnLst>
                  <a:cxn ang="0">
                    <a:pos x="1995" y="8639"/>
                  </a:cxn>
                  <a:cxn ang="0">
                    <a:pos x="2062" y="8617"/>
                  </a:cxn>
                  <a:cxn ang="0">
                    <a:pos x="2122" y="8573"/>
                  </a:cxn>
                  <a:cxn ang="0">
                    <a:pos x="2174" y="8505"/>
                  </a:cxn>
                  <a:cxn ang="0">
                    <a:pos x="2221" y="8413"/>
                  </a:cxn>
                  <a:cxn ang="0">
                    <a:pos x="2260" y="8301"/>
                  </a:cxn>
                  <a:cxn ang="0">
                    <a:pos x="2292" y="8167"/>
                  </a:cxn>
                  <a:cxn ang="0">
                    <a:pos x="2316" y="8014"/>
                  </a:cxn>
                  <a:cxn ang="0">
                    <a:pos x="2335" y="7842"/>
                  </a:cxn>
                  <a:cxn ang="0">
                    <a:pos x="2346" y="7653"/>
                  </a:cxn>
                  <a:cxn ang="0">
                    <a:pos x="2348" y="7375"/>
                  </a:cxn>
                  <a:cxn ang="0">
                    <a:pos x="2331" y="6904"/>
                  </a:cxn>
                  <a:cxn ang="0">
                    <a:pos x="2284" y="6379"/>
                  </a:cxn>
                  <a:cxn ang="0">
                    <a:pos x="2210" y="5805"/>
                  </a:cxn>
                  <a:cxn ang="0">
                    <a:pos x="2109" y="5191"/>
                  </a:cxn>
                  <a:cxn ang="0">
                    <a:pos x="1979" y="4543"/>
                  </a:cxn>
                  <a:cxn ang="0">
                    <a:pos x="1877" y="4097"/>
                  </a:cxn>
                  <a:cxn ang="0">
                    <a:pos x="1712" y="3450"/>
                  </a:cxn>
                  <a:cxn ang="0">
                    <a:pos x="1534" y="2835"/>
                  </a:cxn>
                  <a:cxn ang="0">
                    <a:pos x="1346" y="2261"/>
                  </a:cxn>
                  <a:cxn ang="0">
                    <a:pos x="1152" y="1736"/>
                  </a:cxn>
                  <a:cxn ang="0">
                    <a:pos x="956" y="1265"/>
                  </a:cxn>
                  <a:cxn ang="0">
                    <a:pos x="760" y="859"/>
                  </a:cxn>
                  <a:cxn ang="0">
                    <a:pos x="664" y="681"/>
                  </a:cxn>
                  <a:cxn ang="0">
                    <a:pos x="569" y="521"/>
                  </a:cxn>
                  <a:cxn ang="0">
                    <a:pos x="476" y="382"/>
                  </a:cxn>
                  <a:cxn ang="0">
                    <a:pos x="385" y="263"/>
                  </a:cxn>
                  <a:cxn ang="0">
                    <a:pos x="297" y="165"/>
                  </a:cxn>
                  <a:cxn ang="0">
                    <a:pos x="211" y="88"/>
                  </a:cxn>
                  <a:cxn ang="0">
                    <a:pos x="129" y="35"/>
                  </a:cxn>
                  <a:cxn ang="0">
                    <a:pos x="50" y="7"/>
                  </a:cxn>
                  <a:cxn ang="0">
                    <a:pos x="2004" y="0"/>
                  </a:cxn>
                  <a:cxn ang="0">
                    <a:pos x="2054" y="7"/>
                  </a:cxn>
                  <a:cxn ang="0">
                    <a:pos x="2133" y="35"/>
                  </a:cxn>
                  <a:cxn ang="0">
                    <a:pos x="2214" y="88"/>
                  </a:cxn>
                  <a:cxn ang="0">
                    <a:pos x="2300" y="165"/>
                  </a:cxn>
                  <a:cxn ang="0">
                    <a:pos x="2389" y="263"/>
                  </a:cxn>
                  <a:cxn ang="0">
                    <a:pos x="2480" y="382"/>
                  </a:cxn>
                  <a:cxn ang="0">
                    <a:pos x="2574" y="521"/>
                  </a:cxn>
                  <a:cxn ang="0">
                    <a:pos x="2669" y="681"/>
                  </a:cxn>
                  <a:cxn ang="0">
                    <a:pos x="2765" y="859"/>
                  </a:cxn>
                  <a:cxn ang="0">
                    <a:pos x="2960" y="1265"/>
                  </a:cxn>
                  <a:cxn ang="0">
                    <a:pos x="3157" y="1736"/>
                  </a:cxn>
                  <a:cxn ang="0">
                    <a:pos x="3350" y="2261"/>
                  </a:cxn>
                  <a:cxn ang="0">
                    <a:pos x="3537" y="2835"/>
                  </a:cxn>
                  <a:cxn ang="0">
                    <a:pos x="3715" y="3450"/>
                  </a:cxn>
                  <a:cxn ang="0">
                    <a:pos x="3880" y="4097"/>
                  </a:cxn>
                  <a:cxn ang="0">
                    <a:pos x="3982" y="4543"/>
                  </a:cxn>
                  <a:cxn ang="0">
                    <a:pos x="4112" y="5191"/>
                  </a:cxn>
                  <a:cxn ang="0">
                    <a:pos x="4214" y="5805"/>
                  </a:cxn>
                  <a:cxn ang="0">
                    <a:pos x="4289" y="6379"/>
                  </a:cxn>
                  <a:cxn ang="0">
                    <a:pos x="4335" y="6904"/>
                  </a:cxn>
                  <a:cxn ang="0">
                    <a:pos x="4353" y="7375"/>
                  </a:cxn>
                  <a:cxn ang="0">
                    <a:pos x="4349" y="7653"/>
                  </a:cxn>
                  <a:cxn ang="0">
                    <a:pos x="4339" y="7842"/>
                  </a:cxn>
                  <a:cxn ang="0">
                    <a:pos x="4321" y="8014"/>
                  </a:cxn>
                  <a:cxn ang="0">
                    <a:pos x="4296" y="8167"/>
                  </a:cxn>
                  <a:cxn ang="0">
                    <a:pos x="4264" y="8301"/>
                  </a:cxn>
                  <a:cxn ang="0">
                    <a:pos x="4225" y="8413"/>
                  </a:cxn>
                  <a:cxn ang="0">
                    <a:pos x="4179" y="8505"/>
                  </a:cxn>
                  <a:cxn ang="0">
                    <a:pos x="4126" y="8573"/>
                  </a:cxn>
                  <a:cxn ang="0">
                    <a:pos x="4065" y="8617"/>
                  </a:cxn>
                  <a:cxn ang="0">
                    <a:pos x="3998" y="8639"/>
                  </a:cxn>
                </a:cxnLst>
                <a:rect l="0" t="0" r="r" b="b"/>
                <a:pathLst>
                  <a:path w="4353" h="8640">
                    <a:moveTo>
                      <a:pt x="1971" y="8640"/>
                    </a:moveTo>
                    <a:lnTo>
                      <a:pt x="1971" y="8640"/>
                    </a:lnTo>
                    <a:lnTo>
                      <a:pt x="1995" y="8639"/>
                    </a:lnTo>
                    <a:lnTo>
                      <a:pt x="2017" y="8635"/>
                    </a:lnTo>
                    <a:lnTo>
                      <a:pt x="2040" y="8628"/>
                    </a:lnTo>
                    <a:lnTo>
                      <a:pt x="2062" y="8617"/>
                    </a:lnTo>
                    <a:lnTo>
                      <a:pt x="2082" y="8605"/>
                    </a:lnTo>
                    <a:lnTo>
                      <a:pt x="2102" y="8590"/>
                    </a:lnTo>
                    <a:lnTo>
                      <a:pt x="2122" y="8573"/>
                    </a:lnTo>
                    <a:lnTo>
                      <a:pt x="2141" y="8553"/>
                    </a:lnTo>
                    <a:lnTo>
                      <a:pt x="2158" y="8529"/>
                    </a:lnTo>
                    <a:lnTo>
                      <a:pt x="2174" y="8505"/>
                    </a:lnTo>
                    <a:lnTo>
                      <a:pt x="2192" y="8476"/>
                    </a:lnTo>
                    <a:lnTo>
                      <a:pt x="2206" y="8446"/>
                    </a:lnTo>
                    <a:lnTo>
                      <a:pt x="2221" y="8413"/>
                    </a:lnTo>
                    <a:lnTo>
                      <a:pt x="2235" y="8377"/>
                    </a:lnTo>
                    <a:lnTo>
                      <a:pt x="2248" y="8340"/>
                    </a:lnTo>
                    <a:lnTo>
                      <a:pt x="2260" y="8301"/>
                    </a:lnTo>
                    <a:lnTo>
                      <a:pt x="2272" y="8258"/>
                    </a:lnTo>
                    <a:lnTo>
                      <a:pt x="2281" y="8214"/>
                    </a:lnTo>
                    <a:lnTo>
                      <a:pt x="2292" y="8167"/>
                    </a:lnTo>
                    <a:lnTo>
                      <a:pt x="2302" y="8119"/>
                    </a:lnTo>
                    <a:lnTo>
                      <a:pt x="2310" y="8068"/>
                    </a:lnTo>
                    <a:lnTo>
                      <a:pt x="2316" y="8014"/>
                    </a:lnTo>
                    <a:lnTo>
                      <a:pt x="2323" y="7959"/>
                    </a:lnTo>
                    <a:lnTo>
                      <a:pt x="2330" y="7903"/>
                    </a:lnTo>
                    <a:lnTo>
                      <a:pt x="2335" y="7842"/>
                    </a:lnTo>
                    <a:lnTo>
                      <a:pt x="2339" y="7782"/>
                    </a:lnTo>
                    <a:lnTo>
                      <a:pt x="2343" y="7719"/>
                    </a:lnTo>
                    <a:lnTo>
                      <a:pt x="2346" y="7653"/>
                    </a:lnTo>
                    <a:lnTo>
                      <a:pt x="2347" y="7586"/>
                    </a:lnTo>
                    <a:lnTo>
                      <a:pt x="2348" y="7518"/>
                    </a:lnTo>
                    <a:lnTo>
                      <a:pt x="2348" y="7375"/>
                    </a:lnTo>
                    <a:lnTo>
                      <a:pt x="2346" y="7225"/>
                    </a:lnTo>
                    <a:lnTo>
                      <a:pt x="2340" y="7068"/>
                    </a:lnTo>
                    <a:lnTo>
                      <a:pt x="2331" y="6904"/>
                    </a:lnTo>
                    <a:lnTo>
                      <a:pt x="2319" y="6735"/>
                    </a:lnTo>
                    <a:lnTo>
                      <a:pt x="2303" y="6560"/>
                    </a:lnTo>
                    <a:lnTo>
                      <a:pt x="2284" y="6379"/>
                    </a:lnTo>
                    <a:lnTo>
                      <a:pt x="2263" y="6192"/>
                    </a:lnTo>
                    <a:lnTo>
                      <a:pt x="2239" y="6002"/>
                    </a:lnTo>
                    <a:lnTo>
                      <a:pt x="2210" y="5805"/>
                    </a:lnTo>
                    <a:lnTo>
                      <a:pt x="2180" y="5605"/>
                    </a:lnTo>
                    <a:lnTo>
                      <a:pt x="2145" y="5400"/>
                    </a:lnTo>
                    <a:lnTo>
                      <a:pt x="2109" y="5191"/>
                    </a:lnTo>
                    <a:lnTo>
                      <a:pt x="2068" y="4978"/>
                    </a:lnTo>
                    <a:lnTo>
                      <a:pt x="2024" y="4762"/>
                    </a:lnTo>
                    <a:lnTo>
                      <a:pt x="1979" y="4543"/>
                    </a:lnTo>
                    <a:lnTo>
                      <a:pt x="1929" y="4320"/>
                    </a:lnTo>
                    <a:lnTo>
                      <a:pt x="1929" y="4320"/>
                    </a:lnTo>
                    <a:lnTo>
                      <a:pt x="1877" y="4097"/>
                    </a:lnTo>
                    <a:lnTo>
                      <a:pt x="1823" y="3879"/>
                    </a:lnTo>
                    <a:lnTo>
                      <a:pt x="1768" y="3662"/>
                    </a:lnTo>
                    <a:lnTo>
                      <a:pt x="1712" y="3450"/>
                    </a:lnTo>
                    <a:lnTo>
                      <a:pt x="1653" y="3241"/>
                    </a:lnTo>
                    <a:lnTo>
                      <a:pt x="1594" y="3036"/>
                    </a:lnTo>
                    <a:lnTo>
                      <a:pt x="1534" y="2835"/>
                    </a:lnTo>
                    <a:lnTo>
                      <a:pt x="1472" y="2639"/>
                    </a:lnTo>
                    <a:lnTo>
                      <a:pt x="1409" y="2448"/>
                    </a:lnTo>
                    <a:lnTo>
                      <a:pt x="1346" y="2261"/>
                    </a:lnTo>
                    <a:lnTo>
                      <a:pt x="1282" y="2080"/>
                    </a:lnTo>
                    <a:lnTo>
                      <a:pt x="1217" y="1905"/>
                    </a:lnTo>
                    <a:lnTo>
                      <a:pt x="1152" y="1736"/>
                    </a:lnTo>
                    <a:lnTo>
                      <a:pt x="1087" y="1572"/>
                    </a:lnTo>
                    <a:lnTo>
                      <a:pt x="1022" y="1415"/>
                    </a:lnTo>
                    <a:lnTo>
                      <a:pt x="956" y="1265"/>
                    </a:lnTo>
                    <a:lnTo>
                      <a:pt x="890" y="1123"/>
                    </a:lnTo>
                    <a:lnTo>
                      <a:pt x="826" y="987"/>
                    </a:lnTo>
                    <a:lnTo>
                      <a:pt x="760" y="859"/>
                    </a:lnTo>
                    <a:lnTo>
                      <a:pt x="728" y="798"/>
                    </a:lnTo>
                    <a:lnTo>
                      <a:pt x="696" y="739"/>
                    </a:lnTo>
                    <a:lnTo>
                      <a:pt x="664" y="681"/>
                    </a:lnTo>
                    <a:lnTo>
                      <a:pt x="633" y="626"/>
                    </a:lnTo>
                    <a:lnTo>
                      <a:pt x="601" y="572"/>
                    </a:lnTo>
                    <a:lnTo>
                      <a:pt x="569" y="521"/>
                    </a:lnTo>
                    <a:lnTo>
                      <a:pt x="538" y="473"/>
                    </a:lnTo>
                    <a:lnTo>
                      <a:pt x="507" y="426"/>
                    </a:lnTo>
                    <a:lnTo>
                      <a:pt x="476" y="382"/>
                    </a:lnTo>
                    <a:lnTo>
                      <a:pt x="445" y="340"/>
                    </a:lnTo>
                    <a:lnTo>
                      <a:pt x="415" y="300"/>
                    </a:lnTo>
                    <a:lnTo>
                      <a:pt x="385" y="263"/>
                    </a:lnTo>
                    <a:lnTo>
                      <a:pt x="356" y="228"/>
                    </a:lnTo>
                    <a:lnTo>
                      <a:pt x="325" y="194"/>
                    </a:lnTo>
                    <a:lnTo>
                      <a:pt x="297" y="165"/>
                    </a:lnTo>
                    <a:lnTo>
                      <a:pt x="267" y="137"/>
                    </a:lnTo>
                    <a:lnTo>
                      <a:pt x="239" y="111"/>
                    </a:lnTo>
                    <a:lnTo>
                      <a:pt x="211" y="88"/>
                    </a:lnTo>
                    <a:lnTo>
                      <a:pt x="183" y="68"/>
                    </a:lnTo>
                    <a:lnTo>
                      <a:pt x="156" y="50"/>
                    </a:lnTo>
                    <a:lnTo>
                      <a:pt x="129" y="35"/>
                    </a:lnTo>
                    <a:lnTo>
                      <a:pt x="102" y="23"/>
                    </a:lnTo>
                    <a:lnTo>
                      <a:pt x="76" y="13"/>
                    </a:lnTo>
                    <a:lnTo>
                      <a:pt x="50" y="7"/>
                    </a:lnTo>
                    <a:lnTo>
                      <a:pt x="25" y="1"/>
                    </a:lnTo>
                    <a:lnTo>
                      <a:pt x="0" y="0"/>
                    </a:lnTo>
                    <a:lnTo>
                      <a:pt x="2004" y="0"/>
                    </a:lnTo>
                    <a:lnTo>
                      <a:pt x="2004" y="0"/>
                    </a:lnTo>
                    <a:lnTo>
                      <a:pt x="2030" y="1"/>
                    </a:lnTo>
                    <a:lnTo>
                      <a:pt x="2054" y="7"/>
                    </a:lnTo>
                    <a:lnTo>
                      <a:pt x="2080" y="13"/>
                    </a:lnTo>
                    <a:lnTo>
                      <a:pt x="2106" y="23"/>
                    </a:lnTo>
                    <a:lnTo>
                      <a:pt x="2133" y="35"/>
                    </a:lnTo>
                    <a:lnTo>
                      <a:pt x="2160" y="50"/>
                    </a:lnTo>
                    <a:lnTo>
                      <a:pt x="2186" y="68"/>
                    </a:lnTo>
                    <a:lnTo>
                      <a:pt x="2214" y="88"/>
                    </a:lnTo>
                    <a:lnTo>
                      <a:pt x="2243" y="111"/>
                    </a:lnTo>
                    <a:lnTo>
                      <a:pt x="2271" y="137"/>
                    </a:lnTo>
                    <a:lnTo>
                      <a:pt x="2300" y="165"/>
                    </a:lnTo>
                    <a:lnTo>
                      <a:pt x="2330" y="194"/>
                    </a:lnTo>
                    <a:lnTo>
                      <a:pt x="2359" y="228"/>
                    </a:lnTo>
                    <a:lnTo>
                      <a:pt x="2389" y="263"/>
                    </a:lnTo>
                    <a:lnTo>
                      <a:pt x="2418" y="300"/>
                    </a:lnTo>
                    <a:lnTo>
                      <a:pt x="2449" y="340"/>
                    </a:lnTo>
                    <a:lnTo>
                      <a:pt x="2480" y="382"/>
                    </a:lnTo>
                    <a:lnTo>
                      <a:pt x="2511" y="426"/>
                    </a:lnTo>
                    <a:lnTo>
                      <a:pt x="2541" y="473"/>
                    </a:lnTo>
                    <a:lnTo>
                      <a:pt x="2574" y="521"/>
                    </a:lnTo>
                    <a:lnTo>
                      <a:pt x="2604" y="572"/>
                    </a:lnTo>
                    <a:lnTo>
                      <a:pt x="2637" y="626"/>
                    </a:lnTo>
                    <a:lnTo>
                      <a:pt x="2669" y="681"/>
                    </a:lnTo>
                    <a:lnTo>
                      <a:pt x="2700" y="739"/>
                    </a:lnTo>
                    <a:lnTo>
                      <a:pt x="2732" y="798"/>
                    </a:lnTo>
                    <a:lnTo>
                      <a:pt x="2765" y="859"/>
                    </a:lnTo>
                    <a:lnTo>
                      <a:pt x="2830" y="987"/>
                    </a:lnTo>
                    <a:lnTo>
                      <a:pt x="2895" y="1123"/>
                    </a:lnTo>
                    <a:lnTo>
                      <a:pt x="2960" y="1265"/>
                    </a:lnTo>
                    <a:lnTo>
                      <a:pt x="3025" y="1415"/>
                    </a:lnTo>
                    <a:lnTo>
                      <a:pt x="3091" y="1572"/>
                    </a:lnTo>
                    <a:lnTo>
                      <a:pt x="3157" y="1736"/>
                    </a:lnTo>
                    <a:lnTo>
                      <a:pt x="3221" y="1905"/>
                    </a:lnTo>
                    <a:lnTo>
                      <a:pt x="3285" y="2080"/>
                    </a:lnTo>
                    <a:lnTo>
                      <a:pt x="3350" y="2261"/>
                    </a:lnTo>
                    <a:lnTo>
                      <a:pt x="3413" y="2448"/>
                    </a:lnTo>
                    <a:lnTo>
                      <a:pt x="3476" y="2639"/>
                    </a:lnTo>
                    <a:lnTo>
                      <a:pt x="3537" y="2835"/>
                    </a:lnTo>
                    <a:lnTo>
                      <a:pt x="3598" y="3036"/>
                    </a:lnTo>
                    <a:lnTo>
                      <a:pt x="3656" y="3241"/>
                    </a:lnTo>
                    <a:lnTo>
                      <a:pt x="3715" y="3450"/>
                    </a:lnTo>
                    <a:lnTo>
                      <a:pt x="3772" y="3662"/>
                    </a:lnTo>
                    <a:lnTo>
                      <a:pt x="3827" y="3879"/>
                    </a:lnTo>
                    <a:lnTo>
                      <a:pt x="3880" y="4097"/>
                    </a:lnTo>
                    <a:lnTo>
                      <a:pt x="3933" y="4320"/>
                    </a:lnTo>
                    <a:lnTo>
                      <a:pt x="3933" y="4320"/>
                    </a:lnTo>
                    <a:lnTo>
                      <a:pt x="3982" y="4543"/>
                    </a:lnTo>
                    <a:lnTo>
                      <a:pt x="4029" y="4762"/>
                    </a:lnTo>
                    <a:lnTo>
                      <a:pt x="4072" y="4978"/>
                    </a:lnTo>
                    <a:lnTo>
                      <a:pt x="4112" y="5191"/>
                    </a:lnTo>
                    <a:lnTo>
                      <a:pt x="4150" y="5400"/>
                    </a:lnTo>
                    <a:lnTo>
                      <a:pt x="4183" y="5605"/>
                    </a:lnTo>
                    <a:lnTo>
                      <a:pt x="4214" y="5805"/>
                    </a:lnTo>
                    <a:lnTo>
                      <a:pt x="4242" y="6002"/>
                    </a:lnTo>
                    <a:lnTo>
                      <a:pt x="4266" y="6192"/>
                    </a:lnTo>
                    <a:lnTo>
                      <a:pt x="4289" y="6379"/>
                    </a:lnTo>
                    <a:lnTo>
                      <a:pt x="4306" y="6560"/>
                    </a:lnTo>
                    <a:lnTo>
                      <a:pt x="4323" y="6735"/>
                    </a:lnTo>
                    <a:lnTo>
                      <a:pt x="4335" y="6904"/>
                    </a:lnTo>
                    <a:lnTo>
                      <a:pt x="4344" y="7068"/>
                    </a:lnTo>
                    <a:lnTo>
                      <a:pt x="4349" y="7225"/>
                    </a:lnTo>
                    <a:lnTo>
                      <a:pt x="4353" y="7375"/>
                    </a:lnTo>
                    <a:lnTo>
                      <a:pt x="4352" y="7518"/>
                    </a:lnTo>
                    <a:lnTo>
                      <a:pt x="4352" y="7586"/>
                    </a:lnTo>
                    <a:lnTo>
                      <a:pt x="4349" y="7653"/>
                    </a:lnTo>
                    <a:lnTo>
                      <a:pt x="4347" y="7719"/>
                    </a:lnTo>
                    <a:lnTo>
                      <a:pt x="4343" y="7782"/>
                    </a:lnTo>
                    <a:lnTo>
                      <a:pt x="4339" y="7842"/>
                    </a:lnTo>
                    <a:lnTo>
                      <a:pt x="4333" y="7903"/>
                    </a:lnTo>
                    <a:lnTo>
                      <a:pt x="4328" y="7959"/>
                    </a:lnTo>
                    <a:lnTo>
                      <a:pt x="4321" y="8014"/>
                    </a:lnTo>
                    <a:lnTo>
                      <a:pt x="4313" y="8068"/>
                    </a:lnTo>
                    <a:lnTo>
                      <a:pt x="4305" y="8119"/>
                    </a:lnTo>
                    <a:lnTo>
                      <a:pt x="4296" y="8167"/>
                    </a:lnTo>
                    <a:lnTo>
                      <a:pt x="4286" y="8214"/>
                    </a:lnTo>
                    <a:lnTo>
                      <a:pt x="4276" y="8258"/>
                    </a:lnTo>
                    <a:lnTo>
                      <a:pt x="4264" y="8301"/>
                    </a:lnTo>
                    <a:lnTo>
                      <a:pt x="4252" y="8340"/>
                    </a:lnTo>
                    <a:lnTo>
                      <a:pt x="4238" y="8377"/>
                    </a:lnTo>
                    <a:lnTo>
                      <a:pt x="4225" y="8413"/>
                    </a:lnTo>
                    <a:lnTo>
                      <a:pt x="4210" y="8446"/>
                    </a:lnTo>
                    <a:lnTo>
                      <a:pt x="4195" y="8476"/>
                    </a:lnTo>
                    <a:lnTo>
                      <a:pt x="4179" y="8505"/>
                    </a:lnTo>
                    <a:lnTo>
                      <a:pt x="4162" y="8529"/>
                    </a:lnTo>
                    <a:lnTo>
                      <a:pt x="4144" y="8553"/>
                    </a:lnTo>
                    <a:lnTo>
                      <a:pt x="4126" y="8573"/>
                    </a:lnTo>
                    <a:lnTo>
                      <a:pt x="4107" y="8590"/>
                    </a:lnTo>
                    <a:lnTo>
                      <a:pt x="4087" y="8605"/>
                    </a:lnTo>
                    <a:lnTo>
                      <a:pt x="4065" y="8617"/>
                    </a:lnTo>
                    <a:lnTo>
                      <a:pt x="4044" y="8628"/>
                    </a:lnTo>
                    <a:lnTo>
                      <a:pt x="4021" y="8635"/>
                    </a:lnTo>
                    <a:lnTo>
                      <a:pt x="3998" y="8639"/>
                    </a:lnTo>
                    <a:lnTo>
                      <a:pt x="3974" y="8640"/>
                    </a:lnTo>
                    <a:lnTo>
                      <a:pt x="1971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78787"/>
                  </a:gs>
                  <a:gs pos="18000">
                    <a:srgbClr val="B3B3B3"/>
                  </a:gs>
                  <a:gs pos="100000">
                    <a:srgbClr val="535353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7"/>
              <p:cNvSpPr>
                <a:spLocks/>
              </p:cNvSpPr>
              <p:nvPr/>
            </p:nvSpPr>
            <p:spPr bwMode="auto">
              <a:xfrm>
                <a:off x="6354605" y="2362200"/>
                <a:ext cx="1036795" cy="2057400"/>
              </a:xfrm>
              <a:custGeom>
                <a:avLst/>
                <a:gdLst/>
                <a:ahLst/>
                <a:cxnLst>
                  <a:cxn ang="0">
                    <a:pos x="1995" y="8639"/>
                  </a:cxn>
                  <a:cxn ang="0">
                    <a:pos x="2062" y="8617"/>
                  </a:cxn>
                  <a:cxn ang="0">
                    <a:pos x="2122" y="8573"/>
                  </a:cxn>
                  <a:cxn ang="0">
                    <a:pos x="2174" y="8505"/>
                  </a:cxn>
                  <a:cxn ang="0">
                    <a:pos x="2221" y="8413"/>
                  </a:cxn>
                  <a:cxn ang="0">
                    <a:pos x="2260" y="8301"/>
                  </a:cxn>
                  <a:cxn ang="0">
                    <a:pos x="2292" y="8167"/>
                  </a:cxn>
                  <a:cxn ang="0">
                    <a:pos x="2316" y="8014"/>
                  </a:cxn>
                  <a:cxn ang="0">
                    <a:pos x="2335" y="7842"/>
                  </a:cxn>
                  <a:cxn ang="0">
                    <a:pos x="2346" y="7653"/>
                  </a:cxn>
                  <a:cxn ang="0">
                    <a:pos x="2348" y="7375"/>
                  </a:cxn>
                  <a:cxn ang="0">
                    <a:pos x="2331" y="6904"/>
                  </a:cxn>
                  <a:cxn ang="0">
                    <a:pos x="2284" y="6379"/>
                  </a:cxn>
                  <a:cxn ang="0">
                    <a:pos x="2210" y="5805"/>
                  </a:cxn>
                  <a:cxn ang="0">
                    <a:pos x="2109" y="5191"/>
                  </a:cxn>
                  <a:cxn ang="0">
                    <a:pos x="1979" y="4543"/>
                  </a:cxn>
                  <a:cxn ang="0">
                    <a:pos x="1877" y="4097"/>
                  </a:cxn>
                  <a:cxn ang="0">
                    <a:pos x="1712" y="3450"/>
                  </a:cxn>
                  <a:cxn ang="0">
                    <a:pos x="1534" y="2835"/>
                  </a:cxn>
                  <a:cxn ang="0">
                    <a:pos x="1346" y="2261"/>
                  </a:cxn>
                  <a:cxn ang="0">
                    <a:pos x="1152" y="1736"/>
                  </a:cxn>
                  <a:cxn ang="0">
                    <a:pos x="956" y="1265"/>
                  </a:cxn>
                  <a:cxn ang="0">
                    <a:pos x="760" y="859"/>
                  </a:cxn>
                  <a:cxn ang="0">
                    <a:pos x="664" y="681"/>
                  </a:cxn>
                  <a:cxn ang="0">
                    <a:pos x="569" y="521"/>
                  </a:cxn>
                  <a:cxn ang="0">
                    <a:pos x="476" y="382"/>
                  </a:cxn>
                  <a:cxn ang="0">
                    <a:pos x="385" y="263"/>
                  </a:cxn>
                  <a:cxn ang="0">
                    <a:pos x="297" y="165"/>
                  </a:cxn>
                  <a:cxn ang="0">
                    <a:pos x="211" y="88"/>
                  </a:cxn>
                  <a:cxn ang="0">
                    <a:pos x="129" y="35"/>
                  </a:cxn>
                  <a:cxn ang="0">
                    <a:pos x="50" y="7"/>
                  </a:cxn>
                  <a:cxn ang="0">
                    <a:pos x="2004" y="0"/>
                  </a:cxn>
                  <a:cxn ang="0">
                    <a:pos x="2054" y="7"/>
                  </a:cxn>
                  <a:cxn ang="0">
                    <a:pos x="2133" y="35"/>
                  </a:cxn>
                  <a:cxn ang="0">
                    <a:pos x="2214" y="88"/>
                  </a:cxn>
                  <a:cxn ang="0">
                    <a:pos x="2300" y="165"/>
                  </a:cxn>
                  <a:cxn ang="0">
                    <a:pos x="2389" y="263"/>
                  </a:cxn>
                  <a:cxn ang="0">
                    <a:pos x="2480" y="382"/>
                  </a:cxn>
                  <a:cxn ang="0">
                    <a:pos x="2574" y="521"/>
                  </a:cxn>
                  <a:cxn ang="0">
                    <a:pos x="2669" y="681"/>
                  </a:cxn>
                  <a:cxn ang="0">
                    <a:pos x="2765" y="859"/>
                  </a:cxn>
                  <a:cxn ang="0">
                    <a:pos x="2960" y="1265"/>
                  </a:cxn>
                  <a:cxn ang="0">
                    <a:pos x="3157" y="1736"/>
                  </a:cxn>
                  <a:cxn ang="0">
                    <a:pos x="3350" y="2261"/>
                  </a:cxn>
                  <a:cxn ang="0">
                    <a:pos x="3537" y="2835"/>
                  </a:cxn>
                  <a:cxn ang="0">
                    <a:pos x="3715" y="3450"/>
                  </a:cxn>
                  <a:cxn ang="0">
                    <a:pos x="3880" y="4097"/>
                  </a:cxn>
                  <a:cxn ang="0">
                    <a:pos x="3982" y="4543"/>
                  </a:cxn>
                  <a:cxn ang="0">
                    <a:pos x="4112" y="5191"/>
                  </a:cxn>
                  <a:cxn ang="0">
                    <a:pos x="4214" y="5805"/>
                  </a:cxn>
                  <a:cxn ang="0">
                    <a:pos x="4289" y="6379"/>
                  </a:cxn>
                  <a:cxn ang="0">
                    <a:pos x="4335" y="6904"/>
                  </a:cxn>
                  <a:cxn ang="0">
                    <a:pos x="4353" y="7375"/>
                  </a:cxn>
                  <a:cxn ang="0">
                    <a:pos x="4349" y="7653"/>
                  </a:cxn>
                  <a:cxn ang="0">
                    <a:pos x="4339" y="7842"/>
                  </a:cxn>
                  <a:cxn ang="0">
                    <a:pos x="4321" y="8014"/>
                  </a:cxn>
                  <a:cxn ang="0">
                    <a:pos x="4296" y="8167"/>
                  </a:cxn>
                  <a:cxn ang="0">
                    <a:pos x="4264" y="8301"/>
                  </a:cxn>
                  <a:cxn ang="0">
                    <a:pos x="4225" y="8413"/>
                  </a:cxn>
                  <a:cxn ang="0">
                    <a:pos x="4179" y="8505"/>
                  </a:cxn>
                  <a:cxn ang="0">
                    <a:pos x="4126" y="8573"/>
                  </a:cxn>
                  <a:cxn ang="0">
                    <a:pos x="4065" y="8617"/>
                  </a:cxn>
                  <a:cxn ang="0">
                    <a:pos x="3998" y="8639"/>
                  </a:cxn>
                </a:cxnLst>
                <a:rect l="0" t="0" r="r" b="b"/>
                <a:pathLst>
                  <a:path w="4353" h="8640">
                    <a:moveTo>
                      <a:pt x="1971" y="8640"/>
                    </a:moveTo>
                    <a:lnTo>
                      <a:pt x="1971" y="8640"/>
                    </a:lnTo>
                    <a:lnTo>
                      <a:pt x="1995" y="8639"/>
                    </a:lnTo>
                    <a:lnTo>
                      <a:pt x="2017" y="8635"/>
                    </a:lnTo>
                    <a:lnTo>
                      <a:pt x="2040" y="8628"/>
                    </a:lnTo>
                    <a:lnTo>
                      <a:pt x="2062" y="8617"/>
                    </a:lnTo>
                    <a:lnTo>
                      <a:pt x="2082" y="8605"/>
                    </a:lnTo>
                    <a:lnTo>
                      <a:pt x="2102" y="8590"/>
                    </a:lnTo>
                    <a:lnTo>
                      <a:pt x="2122" y="8573"/>
                    </a:lnTo>
                    <a:lnTo>
                      <a:pt x="2141" y="8553"/>
                    </a:lnTo>
                    <a:lnTo>
                      <a:pt x="2158" y="8529"/>
                    </a:lnTo>
                    <a:lnTo>
                      <a:pt x="2174" y="8505"/>
                    </a:lnTo>
                    <a:lnTo>
                      <a:pt x="2192" y="8476"/>
                    </a:lnTo>
                    <a:lnTo>
                      <a:pt x="2206" y="8446"/>
                    </a:lnTo>
                    <a:lnTo>
                      <a:pt x="2221" y="8413"/>
                    </a:lnTo>
                    <a:lnTo>
                      <a:pt x="2235" y="8377"/>
                    </a:lnTo>
                    <a:lnTo>
                      <a:pt x="2248" y="8340"/>
                    </a:lnTo>
                    <a:lnTo>
                      <a:pt x="2260" y="8301"/>
                    </a:lnTo>
                    <a:lnTo>
                      <a:pt x="2272" y="8258"/>
                    </a:lnTo>
                    <a:lnTo>
                      <a:pt x="2281" y="8214"/>
                    </a:lnTo>
                    <a:lnTo>
                      <a:pt x="2292" y="8167"/>
                    </a:lnTo>
                    <a:lnTo>
                      <a:pt x="2302" y="8119"/>
                    </a:lnTo>
                    <a:lnTo>
                      <a:pt x="2310" y="8068"/>
                    </a:lnTo>
                    <a:lnTo>
                      <a:pt x="2316" y="8014"/>
                    </a:lnTo>
                    <a:lnTo>
                      <a:pt x="2323" y="7959"/>
                    </a:lnTo>
                    <a:lnTo>
                      <a:pt x="2330" y="7903"/>
                    </a:lnTo>
                    <a:lnTo>
                      <a:pt x="2335" y="7842"/>
                    </a:lnTo>
                    <a:lnTo>
                      <a:pt x="2339" y="7782"/>
                    </a:lnTo>
                    <a:lnTo>
                      <a:pt x="2343" y="7719"/>
                    </a:lnTo>
                    <a:lnTo>
                      <a:pt x="2346" y="7653"/>
                    </a:lnTo>
                    <a:lnTo>
                      <a:pt x="2347" y="7586"/>
                    </a:lnTo>
                    <a:lnTo>
                      <a:pt x="2348" y="7518"/>
                    </a:lnTo>
                    <a:lnTo>
                      <a:pt x="2348" y="7375"/>
                    </a:lnTo>
                    <a:lnTo>
                      <a:pt x="2346" y="7225"/>
                    </a:lnTo>
                    <a:lnTo>
                      <a:pt x="2340" y="7068"/>
                    </a:lnTo>
                    <a:lnTo>
                      <a:pt x="2331" y="6904"/>
                    </a:lnTo>
                    <a:lnTo>
                      <a:pt x="2319" y="6735"/>
                    </a:lnTo>
                    <a:lnTo>
                      <a:pt x="2303" y="6560"/>
                    </a:lnTo>
                    <a:lnTo>
                      <a:pt x="2284" y="6379"/>
                    </a:lnTo>
                    <a:lnTo>
                      <a:pt x="2263" y="6192"/>
                    </a:lnTo>
                    <a:lnTo>
                      <a:pt x="2239" y="6002"/>
                    </a:lnTo>
                    <a:lnTo>
                      <a:pt x="2210" y="5805"/>
                    </a:lnTo>
                    <a:lnTo>
                      <a:pt x="2180" y="5605"/>
                    </a:lnTo>
                    <a:lnTo>
                      <a:pt x="2145" y="5400"/>
                    </a:lnTo>
                    <a:lnTo>
                      <a:pt x="2109" y="5191"/>
                    </a:lnTo>
                    <a:lnTo>
                      <a:pt x="2068" y="4978"/>
                    </a:lnTo>
                    <a:lnTo>
                      <a:pt x="2024" y="4762"/>
                    </a:lnTo>
                    <a:lnTo>
                      <a:pt x="1979" y="4543"/>
                    </a:lnTo>
                    <a:lnTo>
                      <a:pt x="1929" y="4320"/>
                    </a:lnTo>
                    <a:lnTo>
                      <a:pt x="1929" y="4320"/>
                    </a:lnTo>
                    <a:lnTo>
                      <a:pt x="1877" y="4097"/>
                    </a:lnTo>
                    <a:lnTo>
                      <a:pt x="1823" y="3879"/>
                    </a:lnTo>
                    <a:lnTo>
                      <a:pt x="1768" y="3662"/>
                    </a:lnTo>
                    <a:lnTo>
                      <a:pt x="1712" y="3450"/>
                    </a:lnTo>
                    <a:lnTo>
                      <a:pt x="1653" y="3241"/>
                    </a:lnTo>
                    <a:lnTo>
                      <a:pt x="1594" y="3036"/>
                    </a:lnTo>
                    <a:lnTo>
                      <a:pt x="1534" y="2835"/>
                    </a:lnTo>
                    <a:lnTo>
                      <a:pt x="1472" y="2639"/>
                    </a:lnTo>
                    <a:lnTo>
                      <a:pt x="1409" y="2448"/>
                    </a:lnTo>
                    <a:lnTo>
                      <a:pt x="1346" y="2261"/>
                    </a:lnTo>
                    <a:lnTo>
                      <a:pt x="1282" y="2080"/>
                    </a:lnTo>
                    <a:lnTo>
                      <a:pt x="1217" y="1905"/>
                    </a:lnTo>
                    <a:lnTo>
                      <a:pt x="1152" y="1736"/>
                    </a:lnTo>
                    <a:lnTo>
                      <a:pt x="1087" y="1572"/>
                    </a:lnTo>
                    <a:lnTo>
                      <a:pt x="1022" y="1415"/>
                    </a:lnTo>
                    <a:lnTo>
                      <a:pt x="956" y="1265"/>
                    </a:lnTo>
                    <a:lnTo>
                      <a:pt x="890" y="1123"/>
                    </a:lnTo>
                    <a:lnTo>
                      <a:pt x="826" y="987"/>
                    </a:lnTo>
                    <a:lnTo>
                      <a:pt x="760" y="859"/>
                    </a:lnTo>
                    <a:lnTo>
                      <a:pt x="728" y="798"/>
                    </a:lnTo>
                    <a:lnTo>
                      <a:pt x="696" y="739"/>
                    </a:lnTo>
                    <a:lnTo>
                      <a:pt x="664" y="681"/>
                    </a:lnTo>
                    <a:lnTo>
                      <a:pt x="633" y="626"/>
                    </a:lnTo>
                    <a:lnTo>
                      <a:pt x="601" y="572"/>
                    </a:lnTo>
                    <a:lnTo>
                      <a:pt x="569" y="521"/>
                    </a:lnTo>
                    <a:lnTo>
                      <a:pt x="538" y="473"/>
                    </a:lnTo>
                    <a:lnTo>
                      <a:pt x="507" y="426"/>
                    </a:lnTo>
                    <a:lnTo>
                      <a:pt x="476" y="382"/>
                    </a:lnTo>
                    <a:lnTo>
                      <a:pt x="445" y="340"/>
                    </a:lnTo>
                    <a:lnTo>
                      <a:pt x="415" y="300"/>
                    </a:lnTo>
                    <a:lnTo>
                      <a:pt x="385" y="263"/>
                    </a:lnTo>
                    <a:lnTo>
                      <a:pt x="356" y="228"/>
                    </a:lnTo>
                    <a:lnTo>
                      <a:pt x="325" y="194"/>
                    </a:lnTo>
                    <a:lnTo>
                      <a:pt x="297" y="165"/>
                    </a:lnTo>
                    <a:lnTo>
                      <a:pt x="267" y="137"/>
                    </a:lnTo>
                    <a:lnTo>
                      <a:pt x="239" y="111"/>
                    </a:lnTo>
                    <a:lnTo>
                      <a:pt x="211" y="88"/>
                    </a:lnTo>
                    <a:lnTo>
                      <a:pt x="183" y="68"/>
                    </a:lnTo>
                    <a:lnTo>
                      <a:pt x="156" y="50"/>
                    </a:lnTo>
                    <a:lnTo>
                      <a:pt x="129" y="35"/>
                    </a:lnTo>
                    <a:lnTo>
                      <a:pt x="102" y="23"/>
                    </a:lnTo>
                    <a:lnTo>
                      <a:pt x="76" y="13"/>
                    </a:lnTo>
                    <a:lnTo>
                      <a:pt x="50" y="7"/>
                    </a:lnTo>
                    <a:lnTo>
                      <a:pt x="25" y="1"/>
                    </a:lnTo>
                    <a:lnTo>
                      <a:pt x="0" y="0"/>
                    </a:lnTo>
                    <a:lnTo>
                      <a:pt x="2004" y="0"/>
                    </a:lnTo>
                    <a:lnTo>
                      <a:pt x="2004" y="0"/>
                    </a:lnTo>
                    <a:lnTo>
                      <a:pt x="2030" y="1"/>
                    </a:lnTo>
                    <a:lnTo>
                      <a:pt x="2054" y="7"/>
                    </a:lnTo>
                    <a:lnTo>
                      <a:pt x="2080" y="13"/>
                    </a:lnTo>
                    <a:lnTo>
                      <a:pt x="2106" y="23"/>
                    </a:lnTo>
                    <a:lnTo>
                      <a:pt x="2133" y="35"/>
                    </a:lnTo>
                    <a:lnTo>
                      <a:pt x="2160" y="50"/>
                    </a:lnTo>
                    <a:lnTo>
                      <a:pt x="2186" y="68"/>
                    </a:lnTo>
                    <a:lnTo>
                      <a:pt x="2214" y="88"/>
                    </a:lnTo>
                    <a:lnTo>
                      <a:pt x="2243" y="111"/>
                    </a:lnTo>
                    <a:lnTo>
                      <a:pt x="2271" y="137"/>
                    </a:lnTo>
                    <a:lnTo>
                      <a:pt x="2300" y="165"/>
                    </a:lnTo>
                    <a:lnTo>
                      <a:pt x="2330" y="194"/>
                    </a:lnTo>
                    <a:lnTo>
                      <a:pt x="2359" y="228"/>
                    </a:lnTo>
                    <a:lnTo>
                      <a:pt x="2389" y="263"/>
                    </a:lnTo>
                    <a:lnTo>
                      <a:pt x="2418" y="300"/>
                    </a:lnTo>
                    <a:lnTo>
                      <a:pt x="2449" y="340"/>
                    </a:lnTo>
                    <a:lnTo>
                      <a:pt x="2480" y="382"/>
                    </a:lnTo>
                    <a:lnTo>
                      <a:pt x="2511" y="426"/>
                    </a:lnTo>
                    <a:lnTo>
                      <a:pt x="2541" y="473"/>
                    </a:lnTo>
                    <a:lnTo>
                      <a:pt x="2574" y="521"/>
                    </a:lnTo>
                    <a:lnTo>
                      <a:pt x="2604" y="572"/>
                    </a:lnTo>
                    <a:lnTo>
                      <a:pt x="2637" y="626"/>
                    </a:lnTo>
                    <a:lnTo>
                      <a:pt x="2669" y="681"/>
                    </a:lnTo>
                    <a:lnTo>
                      <a:pt x="2700" y="739"/>
                    </a:lnTo>
                    <a:lnTo>
                      <a:pt x="2732" y="798"/>
                    </a:lnTo>
                    <a:lnTo>
                      <a:pt x="2765" y="859"/>
                    </a:lnTo>
                    <a:lnTo>
                      <a:pt x="2830" y="987"/>
                    </a:lnTo>
                    <a:lnTo>
                      <a:pt x="2895" y="1123"/>
                    </a:lnTo>
                    <a:lnTo>
                      <a:pt x="2960" y="1265"/>
                    </a:lnTo>
                    <a:lnTo>
                      <a:pt x="3025" y="1415"/>
                    </a:lnTo>
                    <a:lnTo>
                      <a:pt x="3091" y="1572"/>
                    </a:lnTo>
                    <a:lnTo>
                      <a:pt x="3157" y="1736"/>
                    </a:lnTo>
                    <a:lnTo>
                      <a:pt x="3221" y="1905"/>
                    </a:lnTo>
                    <a:lnTo>
                      <a:pt x="3285" y="2080"/>
                    </a:lnTo>
                    <a:lnTo>
                      <a:pt x="3350" y="2261"/>
                    </a:lnTo>
                    <a:lnTo>
                      <a:pt x="3413" y="2448"/>
                    </a:lnTo>
                    <a:lnTo>
                      <a:pt x="3476" y="2639"/>
                    </a:lnTo>
                    <a:lnTo>
                      <a:pt x="3537" y="2835"/>
                    </a:lnTo>
                    <a:lnTo>
                      <a:pt x="3598" y="3036"/>
                    </a:lnTo>
                    <a:lnTo>
                      <a:pt x="3656" y="3241"/>
                    </a:lnTo>
                    <a:lnTo>
                      <a:pt x="3715" y="3450"/>
                    </a:lnTo>
                    <a:lnTo>
                      <a:pt x="3772" y="3662"/>
                    </a:lnTo>
                    <a:lnTo>
                      <a:pt x="3827" y="3879"/>
                    </a:lnTo>
                    <a:lnTo>
                      <a:pt x="3880" y="4097"/>
                    </a:lnTo>
                    <a:lnTo>
                      <a:pt x="3933" y="4320"/>
                    </a:lnTo>
                    <a:lnTo>
                      <a:pt x="3933" y="4320"/>
                    </a:lnTo>
                    <a:lnTo>
                      <a:pt x="3982" y="4543"/>
                    </a:lnTo>
                    <a:lnTo>
                      <a:pt x="4029" y="4762"/>
                    </a:lnTo>
                    <a:lnTo>
                      <a:pt x="4072" y="4978"/>
                    </a:lnTo>
                    <a:lnTo>
                      <a:pt x="4112" y="5191"/>
                    </a:lnTo>
                    <a:lnTo>
                      <a:pt x="4150" y="5400"/>
                    </a:lnTo>
                    <a:lnTo>
                      <a:pt x="4183" y="5605"/>
                    </a:lnTo>
                    <a:lnTo>
                      <a:pt x="4214" y="5805"/>
                    </a:lnTo>
                    <a:lnTo>
                      <a:pt x="4242" y="6002"/>
                    </a:lnTo>
                    <a:lnTo>
                      <a:pt x="4266" y="6192"/>
                    </a:lnTo>
                    <a:lnTo>
                      <a:pt x="4289" y="6379"/>
                    </a:lnTo>
                    <a:lnTo>
                      <a:pt x="4306" y="6560"/>
                    </a:lnTo>
                    <a:lnTo>
                      <a:pt x="4323" y="6735"/>
                    </a:lnTo>
                    <a:lnTo>
                      <a:pt x="4335" y="6904"/>
                    </a:lnTo>
                    <a:lnTo>
                      <a:pt x="4344" y="7068"/>
                    </a:lnTo>
                    <a:lnTo>
                      <a:pt x="4349" y="7225"/>
                    </a:lnTo>
                    <a:lnTo>
                      <a:pt x="4353" y="7375"/>
                    </a:lnTo>
                    <a:lnTo>
                      <a:pt x="4352" y="7518"/>
                    </a:lnTo>
                    <a:lnTo>
                      <a:pt x="4352" y="7586"/>
                    </a:lnTo>
                    <a:lnTo>
                      <a:pt x="4349" y="7653"/>
                    </a:lnTo>
                    <a:lnTo>
                      <a:pt x="4347" y="7719"/>
                    </a:lnTo>
                    <a:lnTo>
                      <a:pt x="4343" y="7782"/>
                    </a:lnTo>
                    <a:lnTo>
                      <a:pt x="4339" y="7842"/>
                    </a:lnTo>
                    <a:lnTo>
                      <a:pt x="4333" y="7903"/>
                    </a:lnTo>
                    <a:lnTo>
                      <a:pt x="4328" y="7959"/>
                    </a:lnTo>
                    <a:lnTo>
                      <a:pt x="4321" y="8014"/>
                    </a:lnTo>
                    <a:lnTo>
                      <a:pt x="4313" y="8068"/>
                    </a:lnTo>
                    <a:lnTo>
                      <a:pt x="4305" y="8119"/>
                    </a:lnTo>
                    <a:lnTo>
                      <a:pt x="4296" y="8167"/>
                    </a:lnTo>
                    <a:lnTo>
                      <a:pt x="4286" y="8214"/>
                    </a:lnTo>
                    <a:lnTo>
                      <a:pt x="4276" y="8258"/>
                    </a:lnTo>
                    <a:lnTo>
                      <a:pt x="4264" y="8301"/>
                    </a:lnTo>
                    <a:lnTo>
                      <a:pt x="4252" y="8340"/>
                    </a:lnTo>
                    <a:lnTo>
                      <a:pt x="4238" y="8377"/>
                    </a:lnTo>
                    <a:lnTo>
                      <a:pt x="4225" y="8413"/>
                    </a:lnTo>
                    <a:lnTo>
                      <a:pt x="4210" y="8446"/>
                    </a:lnTo>
                    <a:lnTo>
                      <a:pt x="4195" y="8476"/>
                    </a:lnTo>
                    <a:lnTo>
                      <a:pt x="4179" y="8505"/>
                    </a:lnTo>
                    <a:lnTo>
                      <a:pt x="4162" y="8529"/>
                    </a:lnTo>
                    <a:lnTo>
                      <a:pt x="4144" y="8553"/>
                    </a:lnTo>
                    <a:lnTo>
                      <a:pt x="4126" y="8573"/>
                    </a:lnTo>
                    <a:lnTo>
                      <a:pt x="4107" y="8590"/>
                    </a:lnTo>
                    <a:lnTo>
                      <a:pt x="4087" y="8605"/>
                    </a:lnTo>
                    <a:lnTo>
                      <a:pt x="4065" y="8617"/>
                    </a:lnTo>
                    <a:lnTo>
                      <a:pt x="4044" y="8628"/>
                    </a:lnTo>
                    <a:lnTo>
                      <a:pt x="4021" y="8635"/>
                    </a:lnTo>
                    <a:lnTo>
                      <a:pt x="3998" y="8639"/>
                    </a:lnTo>
                    <a:lnTo>
                      <a:pt x="3974" y="8640"/>
                    </a:lnTo>
                    <a:lnTo>
                      <a:pt x="1971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78787"/>
                  </a:gs>
                  <a:gs pos="18000">
                    <a:srgbClr val="B3B3B3"/>
                  </a:gs>
                  <a:gs pos="100000">
                    <a:srgbClr val="535353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4763602" y="1998667"/>
              <a:ext cx="51959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04C26"/>
                  </a:solidFill>
                  <a:latin typeface="Arial Narrow"/>
                  <a:cs typeface="Arial Narrow"/>
                </a:rPr>
                <a:t>Sprint 1</a:t>
              </a:r>
              <a:endParaRPr lang="en-US" sz="1200" dirty="0">
                <a:solidFill>
                  <a:srgbClr val="004C26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813619" y="1905530"/>
              <a:ext cx="51959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04C26"/>
                  </a:solidFill>
                  <a:latin typeface="Arial Narrow"/>
                  <a:cs typeface="Arial Narrow"/>
                </a:rPr>
                <a:t>Ready to Ship SW</a:t>
              </a:r>
              <a:endParaRPr lang="en-US" sz="1200" dirty="0">
                <a:solidFill>
                  <a:srgbClr val="004C26"/>
                </a:solidFill>
                <a:latin typeface="Arial Narrow"/>
                <a:cs typeface="Arial Narrow"/>
              </a:endParaRPr>
            </a:p>
          </p:txBody>
        </p:sp>
        <p:pic>
          <p:nvPicPr>
            <p:cNvPr id="206" name="Picture 205" descr="software_blue_s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00800" y="1926165"/>
              <a:ext cx="403088" cy="347489"/>
            </a:xfrm>
            <a:prstGeom prst="rect">
              <a:avLst/>
            </a:prstGeom>
            <a:effectLst/>
          </p:spPr>
        </p:pic>
      </p:grpSp>
      <p:grpSp>
        <p:nvGrpSpPr>
          <p:cNvPr id="12" name="Group 213"/>
          <p:cNvGrpSpPr/>
          <p:nvPr/>
        </p:nvGrpSpPr>
        <p:grpSpPr>
          <a:xfrm>
            <a:off x="4721267" y="2352485"/>
            <a:ext cx="2651003" cy="432858"/>
            <a:chOff x="4721267" y="2352485"/>
            <a:chExt cx="2651003" cy="432858"/>
          </a:xfrm>
        </p:grpSpPr>
        <p:sp>
          <p:nvSpPr>
            <p:cNvPr id="113" name="Rectangle 37"/>
            <p:cNvSpPr>
              <a:spLocks noChangeArrowheads="1"/>
            </p:cNvSpPr>
            <p:nvPr/>
          </p:nvSpPr>
          <p:spPr bwMode="auto">
            <a:xfrm>
              <a:off x="4721267" y="2352485"/>
              <a:ext cx="2651003" cy="432858"/>
            </a:xfrm>
            <a:prstGeom prst="roundRect">
              <a:avLst>
                <a:gd name="adj" fmla="val 8843"/>
              </a:avLst>
            </a:prstGeom>
            <a:gradFill flip="none" rotWithShape="1">
              <a:gsLst>
                <a:gs pos="0">
                  <a:srgbClr val="DFDFDF"/>
                </a:gs>
                <a:gs pos="100000">
                  <a:srgbClr val="BDBDBD"/>
                </a:gs>
              </a:gsLst>
              <a:lin ang="5400000" scaled="0"/>
              <a:tileRect/>
            </a:gradFill>
            <a:ln w="9525">
              <a:solidFill>
                <a:srgbClr val="6B6B6B"/>
              </a:solidFill>
              <a:miter lim="800000"/>
              <a:headEnd/>
              <a:tailEnd/>
            </a:ln>
            <a:effectLst>
              <a:outerShdw blurRad="25400" dist="12700" dir="54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grpSp>
          <p:nvGrpSpPr>
            <p:cNvPr id="13" name="Group 45"/>
            <p:cNvGrpSpPr>
              <a:grpSpLocks noChangeAspect="1"/>
            </p:cNvGrpSpPr>
            <p:nvPr/>
          </p:nvGrpSpPr>
          <p:grpSpPr>
            <a:xfrm>
              <a:off x="5246665" y="2406179"/>
              <a:ext cx="977095" cy="334977"/>
              <a:chOff x="2992632" y="2362200"/>
              <a:chExt cx="6001243" cy="2057400"/>
            </a:xfrm>
          </p:grpSpPr>
          <p:sp>
            <p:nvSpPr>
              <p:cNvPr id="118" name="Freeform 6"/>
              <p:cNvSpPr>
                <a:spLocks/>
              </p:cNvSpPr>
              <p:nvPr/>
            </p:nvSpPr>
            <p:spPr bwMode="auto">
              <a:xfrm>
                <a:off x="5770035" y="2362200"/>
                <a:ext cx="1036319" cy="2057400"/>
              </a:xfrm>
              <a:custGeom>
                <a:avLst/>
                <a:gdLst/>
                <a:ahLst/>
                <a:cxnLst>
                  <a:cxn ang="0">
                    <a:pos x="2359" y="8639"/>
                  </a:cxn>
                  <a:cxn ang="0">
                    <a:pos x="2292" y="8617"/>
                  </a:cxn>
                  <a:cxn ang="0">
                    <a:pos x="2231" y="8573"/>
                  </a:cxn>
                  <a:cxn ang="0">
                    <a:pos x="2178" y="8505"/>
                  </a:cxn>
                  <a:cxn ang="0">
                    <a:pos x="2132" y="8413"/>
                  </a:cxn>
                  <a:cxn ang="0">
                    <a:pos x="2092" y="8301"/>
                  </a:cxn>
                  <a:cxn ang="0">
                    <a:pos x="2061" y="8167"/>
                  </a:cxn>
                  <a:cxn ang="0">
                    <a:pos x="2036" y="8014"/>
                  </a:cxn>
                  <a:cxn ang="0">
                    <a:pos x="2018" y="7842"/>
                  </a:cxn>
                  <a:cxn ang="0">
                    <a:pos x="2007" y="7653"/>
                  </a:cxn>
                  <a:cxn ang="0">
                    <a:pos x="2003" y="7375"/>
                  </a:cxn>
                  <a:cxn ang="0">
                    <a:pos x="2022" y="6904"/>
                  </a:cxn>
                  <a:cxn ang="0">
                    <a:pos x="2068" y="6379"/>
                  </a:cxn>
                  <a:cxn ang="0">
                    <a:pos x="2143" y="5805"/>
                  </a:cxn>
                  <a:cxn ang="0">
                    <a:pos x="2245" y="5191"/>
                  </a:cxn>
                  <a:cxn ang="0">
                    <a:pos x="2375" y="4543"/>
                  </a:cxn>
                  <a:cxn ang="0">
                    <a:pos x="2475" y="4097"/>
                  </a:cxn>
                  <a:cxn ang="0">
                    <a:pos x="2641" y="3450"/>
                  </a:cxn>
                  <a:cxn ang="0">
                    <a:pos x="2820" y="2835"/>
                  </a:cxn>
                  <a:cxn ang="0">
                    <a:pos x="3007" y="2261"/>
                  </a:cxn>
                  <a:cxn ang="0">
                    <a:pos x="3200" y="1736"/>
                  </a:cxn>
                  <a:cxn ang="0">
                    <a:pos x="3396" y="1265"/>
                  </a:cxn>
                  <a:cxn ang="0">
                    <a:pos x="3592" y="859"/>
                  </a:cxn>
                  <a:cxn ang="0">
                    <a:pos x="3688" y="681"/>
                  </a:cxn>
                  <a:cxn ang="0">
                    <a:pos x="3783" y="521"/>
                  </a:cxn>
                  <a:cxn ang="0">
                    <a:pos x="3877" y="382"/>
                  </a:cxn>
                  <a:cxn ang="0">
                    <a:pos x="3968" y="263"/>
                  </a:cxn>
                  <a:cxn ang="0">
                    <a:pos x="4057" y="165"/>
                  </a:cxn>
                  <a:cxn ang="0">
                    <a:pos x="4142" y="88"/>
                  </a:cxn>
                  <a:cxn ang="0">
                    <a:pos x="4224" y="35"/>
                  </a:cxn>
                  <a:cxn ang="0">
                    <a:pos x="4302" y="7"/>
                  </a:cxn>
                  <a:cxn ang="0">
                    <a:pos x="2348" y="0"/>
                  </a:cxn>
                  <a:cxn ang="0">
                    <a:pos x="2298" y="7"/>
                  </a:cxn>
                  <a:cxn ang="0">
                    <a:pos x="2221" y="35"/>
                  </a:cxn>
                  <a:cxn ang="0">
                    <a:pos x="2137" y="88"/>
                  </a:cxn>
                  <a:cxn ang="0">
                    <a:pos x="2053" y="165"/>
                  </a:cxn>
                  <a:cxn ang="0">
                    <a:pos x="1963" y="263"/>
                  </a:cxn>
                  <a:cxn ang="0">
                    <a:pos x="1872" y="382"/>
                  </a:cxn>
                  <a:cxn ang="0">
                    <a:pos x="1780" y="521"/>
                  </a:cxn>
                  <a:cxn ang="0">
                    <a:pos x="1684" y="681"/>
                  </a:cxn>
                  <a:cxn ang="0">
                    <a:pos x="1588" y="859"/>
                  </a:cxn>
                  <a:cxn ang="0">
                    <a:pos x="1392" y="1265"/>
                  </a:cxn>
                  <a:cxn ang="0">
                    <a:pos x="1197" y="1736"/>
                  </a:cxn>
                  <a:cxn ang="0">
                    <a:pos x="1002" y="2261"/>
                  </a:cxn>
                  <a:cxn ang="0">
                    <a:pos x="816" y="2835"/>
                  </a:cxn>
                  <a:cxn ang="0">
                    <a:pos x="638" y="3450"/>
                  </a:cxn>
                  <a:cxn ang="0">
                    <a:pos x="472" y="4097"/>
                  </a:cxn>
                  <a:cxn ang="0">
                    <a:pos x="370" y="4543"/>
                  </a:cxn>
                  <a:cxn ang="0">
                    <a:pos x="240" y="5191"/>
                  </a:cxn>
                  <a:cxn ang="0">
                    <a:pos x="138" y="5805"/>
                  </a:cxn>
                  <a:cxn ang="0">
                    <a:pos x="64" y="6379"/>
                  </a:cxn>
                  <a:cxn ang="0">
                    <a:pos x="17" y="6904"/>
                  </a:cxn>
                  <a:cxn ang="0">
                    <a:pos x="0" y="7375"/>
                  </a:cxn>
                  <a:cxn ang="0">
                    <a:pos x="3" y="7653"/>
                  </a:cxn>
                  <a:cxn ang="0">
                    <a:pos x="15" y="7842"/>
                  </a:cxn>
                  <a:cxn ang="0">
                    <a:pos x="32" y="8014"/>
                  </a:cxn>
                  <a:cxn ang="0">
                    <a:pos x="56" y="8167"/>
                  </a:cxn>
                  <a:cxn ang="0">
                    <a:pos x="88" y="8301"/>
                  </a:cxn>
                  <a:cxn ang="0">
                    <a:pos x="127" y="8413"/>
                  </a:cxn>
                  <a:cxn ang="0">
                    <a:pos x="174" y="8505"/>
                  </a:cxn>
                  <a:cxn ang="0">
                    <a:pos x="226" y="8573"/>
                  </a:cxn>
                  <a:cxn ang="0">
                    <a:pos x="287" y="8617"/>
                  </a:cxn>
                  <a:cxn ang="0">
                    <a:pos x="355" y="8639"/>
                  </a:cxn>
                </a:cxnLst>
                <a:rect l="0" t="0" r="r" b="b"/>
                <a:pathLst>
                  <a:path w="4351" h="8640">
                    <a:moveTo>
                      <a:pt x="2383" y="8640"/>
                    </a:moveTo>
                    <a:lnTo>
                      <a:pt x="2383" y="8640"/>
                    </a:lnTo>
                    <a:lnTo>
                      <a:pt x="2359" y="8639"/>
                    </a:lnTo>
                    <a:lnTo>
                      <a:pt x="2336" y="8635"/>
                    </a:lnTo>
                    <a:lnTo>
                      <a:pt x="2313" y="8628"/>
                    </a:lnTo>
                    <a:lnTo>
                      <a:pt x="2292" y="8617"/>
                    </a:lnTo>
                    <a:lnTo>
                      <a:pt x="2270" y="8605"/>
                    </a:lnTo>
                    <a:lnTo>
                      <a:pt x="2250" y="8590"/>
                    </a:lnTo>
                    <a:lnTo>
                      <a:pt x="2231" y="8573"/>
                    </a:lnTo>
                    <a:lnTo>
                      <a:pt x="2212" y="8553"/>
                    </a:lnTo>
                    <a:lnTo>
                      <a:pt x="2195" y="8529"/>
                    </a:lnTo>
                    <a:lnTo>
                      <a:pt x="2178" y="8505"/>
                    </a:lnTo>
                    <a:lnTo>
                      <a:pt x="2162" y="8476"/>
                    </a:lnTo>
                    <a:lnTo>
                      <a:pt x="2145" y="8446"/>
                    </a:lnTo>
                    <a:lnTo>
                      <a:pt x="2132" y="8413"/>
                    </a:lnTo>
                    <a:lnTo>
                      <a:pt x="2117" y="8377"/>
                    </a:lnTo>
                    <a:lnTo>
                      <a:pt x="2105" y="8340"/>
                    </a:lnTo>
                    <a:lnTo>
                      <a:pt x="2092" y="8301"/>
                    </a:lnTo>
                    <a:lnTo>
                      <a:pt x="2081" y="8258"/>
                    </a:lnTo>
                    <a:lnTo>
                      <a:pt x="2070" y="8214"/>
                    </a:lnTo>
                    <a:lnTo>
                      <a:pt x="2061" y="8167"/>
                    </a:lnTo>
                    <a:lnTo>
                      <a:pt x="2052" y="8119"/>
                    </a:lnTo>
                    <a:lnTo>
                      <a:pt x="2044" y="8068"/>
                    </a:lnTo>
                    <a:lnTo>
                      <a:pt x="2036" y="8014"/>
                    </a:lnTo>
                    <a:lnTo>
                      <a:pt x="2029" y="7959"/>
                    </a:lnTo>
                    <a:lnTo>
                      <a:pt x="2024" y="7903"/>
                    </a:lnTo>
                    <a:lnTo>
                      <a:pt x="2018" y="7842"/>
                    </a:lnTo>
                    <a:lnTo>
                      <a:pt x="2013" y="7782"/>
                    </a:lnTo>
                    <a:lnTo>
                      <a:pt x="2010" y="7719"/>
                    </a:lnTo>
                    <a:lnTo>
                      <a:pt x="2007" y="7653"/>
                    </a:lnTo>
                    <a:lnTo>
                      <a:pt x="2005" y="7586"/>
                    </a:lnTo>
                    <a:lnTo>
                      <a:pt x="2003" y="7518"/>
                    </a:lnTo>
                    <a:lnTo>
                      <a:pt x="2003" y="7375"/>
                    </a:lnTo>
                    <a:lnTo>
                      <a:pt x="2006" y="7225"/>
                    </a:lnTo>
                    <a:lnTo>
                      <a:pt x="2013" y="7068"/>
                    </a:lnTo>
                    <a:lnTo>
                      <a:pt x="2022" y="6904"/>
                    </a:lnTo>
                    <a:lnTo>
                      <a:pt x="2034" y="6735"/>
                    </a:lnTo>
                    <a:lnTo>
                      <a:pt x="2049" y="6560"/>
                    </a:lnTo>
                    <a:lnTo>
                      <a:pt x="2068" y="6379"/>
                    </a:lnTo>
                    <a:lnTo>
                      <a:pt x="2089" y="6192"/>
                    </a:lnTo>
                    <a:lnTo>
                      <a:pt x="2115" y="6002"/>
                    </a:lnTo>
                    <a:lnTo>
                      <a:pt x="2143" y="5805"/>
                    </a:lnTo>
                    <a:lnTo>
                      <a:pt x="2174" y="5605"/>
                    </a:lnTo>
                    <a:lnTo>
                      <a:pt x="2207" y="5400"/>
                    </a:lnTo>
                    <a:lnTo>
                      <a:pt x="2245" y="5191"/>
                    </a:lnTo>
                    <a:lnTo>
                      <a:pt x="2285" y="4978"/>
                    </a:lnTo>
                    <a:lnTo>
                      <a:pt x="2328" y="4762"/>
                    </a:lnTo>
                    <a:lnTo>
                      <a:pt x="2375" y="4543"/>
                    </a:lnTo>
                    <a:lnTo>
                      <a:pt x="2423" y="4320"/>
                    </a:lnTo>
                    <a:lnTo>
                      <a:pt x="2423" y="4320"/>
                    </a:lnTo>
                    <a:lnTo>
                      <a:pt x="2475" y="4097"/>
                    </a:lnTo>
                    <a:lnTo>
                      <a:pt x="2529" y="3879"/>
                    </a:lnTo>
                    <a:lnTo>
                      <a:pt x="2584" y="3662"/>
                    </a:lnTo>
                    <a:lnTo>
                      <a:pt x="2641" y="3450"/>
                    </a:lnTo>
                    <a:lnTo>
                      <a:pt x="2699" y="3241"/>
                    </a:lnTo>
                    <a:lnTo>
                      <a:pt x="2759" y="3036"/>
                    </a:lnTo>
                    <a:lnTo>
                      <a:pt x="2820" y="2835"/>
                    </a:lnTo>
                    <a:lnTo>
                      <a:pt x="2881" y="2639"/>
                    </a:lnTo>
                    <a:lnTo>
                      <a:pt x="2943" y="2448"/>
                    </a:lnTo>
                    <a:lnTo>
                      <a:pt x="3007" y="2261"/>
                    </a:lnTo>
                    <a:lnTo>
                      <a:pt x="3070" y="2080"/>
                    </a:lnTo>
                    <a:lnTo>
                      <a:pt x="3136" y="1905"/>
                    </a:lnTo>
                    <a:lnTo>
                      <a:pt x="3200" y="1736"/>
                    </a:lnTo>
                    <a:lnTo>
                      <a:pt x="3266" y="1572"/>
                    </a:lnTo>
                    <a:lnTo>
                      <a:pt x="3330" y="1415"/>
                    </a:lnTo>
                    <a:lnTo>
                      <a:pt x="3396" y="1265"/>
                    </a:lnTo>
                    <a:lnTo>
                      <a:pt x="3462" y="1123"/>
                    </a:lnTo>
                    <a:lnTo>
                      <a:pt x="3527" y="987"/>
                    </a:lnTo>
                    <a:lnTo>
                      <a:pt x="3592" y="859"/>
                    </a:lnTo>
                    <a:lnTo>
                      <a:pt x="3624" y="798"/>
                    </a:lnTo>
                    <a:lnTo>
                      <a:pt x="3656" y="739"/>
                    </a:lnTo>
                    <a:lnTo>
                      <a:pt x="3688" y="681"/>
                    </a:lnTo>
                    <a:lnTo>
                      <a:pt x="3720" y="626"/>
                    </a:lnTo>
                    <a:lnTo>
                      <a:pt x="3752" y="572"/>
                    </a:lnTo>
                    <a:lnTo>
                      <a:pt x="3783" y="521"/>
                    </a:lnTo>
                    <a:lnTo>
                      <a:pt x="3814" y="473"/>
                    </a:lnTo>
                    <a:lnTo>
                      <a:pt x="3846" y="426"/>
                    </a:lnTo>
                    <a:lnTo>
                      <a:pt x="3877" y="382"/>
                    </a:lnTo>
                    <a:lnTo>
                      <a:pt x="3908" y="340"/>
                    </a:lnTo>
                    <a:lnTo>
                      <a:pt x="3937" y="300"/>
                    </a:lnTo>
                    <a:lnTo>
                      <a:pt x="3968" y="263"/>
                    </a:lnTo>
                    <a:lnTo>
                      <a:pt x="3998" y="228"/>
                    </a:lnTo>
                    <a:lnTo>
                      <a:pt x="4027" y="194"/>
                    </a:lnTo>
                    <a:lnTo>
                      <a:pt x="4057" y="165"/>
                    </a:lnTo>
                    <a:lnTo>
                      <a:pt x="4085" y="137"/>
                    </a:lnTo>
                    <a:lnTo>
                      <a:pt x="4114" y="111"/>
                    </a:lnTo>
                    <a:lnTo>
                      <a:pt x="4142" y="88"/>
                    </a:lnTo>
                    <a:lnTo>
                      <a:pt x="4169" y="68"/>
                    </a:lnTo>
                    <a:lnTo>
                      <a:pt x="4197" y="50"/>
                    </a:lnTo>
                    <a:lnTo>
                      <a:pt x="4224" y="35"/>
                    </a:lnTo>
                    <a:lnTo>
                      <a:pt x="4251" y="23"/>
                    </a:lnTo>
                    <a:lnTo>
                      <a:pt x="4276" y="13"/>
                    </a:lnTo>
                    <a:lnTo>
                      <a:pt x="4302" y="7"/>
                    </a:lnTo>
                    <a:lnTo>
                      <a:pt x="4327" y="1"/>
                    </a:lnTo>
                    <a:lnTo>
                      <a:pt x="4351" y="0"/>
                    </a:lnTo>
                    <a:lnTo>
                      <a:pt x="2348" y="0"/>
                    </a:lnTo>
                    <a:lnTo>
                      <a:pt x="2348" y="0"/>
                    </a:lnTo>
                    <a:lnTo>
                      <a:pt x="2324" y="1"/>
                    </a:lnTo>
                    <a:lnTo>
                      <a:pt x="2298" y="7"/>
                    </a:lnTo>
                    <a:lnTo>
                      <a:pt x="2273" y="13"/>
                    </a:lnTo>
                    <a:lnTo>
                      <a:pt x="2246" y="23"/>
                    </a:lnTo>
                    <a:lnTo>
                      <a:pt x="2221" y="35"/>
                    </a:lnTo>
                    <a:lnTo>
                      <a:pt x="2192" y="50"/>
                    </a:lnTo>
                    <a:lnTo>
                      <a:pt x="2166" y="68"/>
                    </a:lnTo>
                    <a:lnTo>
                      <a:pt x="2137" y="88"/>
                    </a:lnTo>
                    <a:lnTo>
                      <a:pt x="2109" y="111"/>
                    </a:lnTo>
                    <a:lnTo>
                      <a:pt x="2081" y="137"/>
                    </a:lnTo>
                    <a:lnTo>
                      <a:pt x="2053" y="165"/>
                    </a:lnTo>
                    <a:lnTo>
                      <a:pt x="2024" y="194"/>
                    </a:lnTo>
                    <a:lnTo>
                      <a:pt x="1994" y="228"/>
                    </a:lnTo>
                    <a:lnTo>
                      <a:pt x="1963" y="263"/>
                    </a:lnTo>
                    <a:lnTo>
                      <a:pt x="1934" y="300"/>
                    </a:lnTo>
                    <a:lnTo>
                      <a:pt x="1903" y="340"/>
                    </a:lnTo>
                    <a:lnTo>
                      <a:pt x="1872" y="382"/>
                    </a:lnTo>
                    <a:lnTo>
                      <a:pt x="1841" y="426"/>
                    </a:lnTo>
                    <a:lnTo>
                      <a:pt x="1810" y="473"/>
                    </a:lnTo>
                    <a:lnTo>
                      <a:pt x="1780" y="521"/>
                    </a:lnTo>
                    <a:lnTo>
                      <a:pt x="1747" y="572"/>
                    </a:lnTo>
                    <a:lnTo>
                      <a:pt x="1717" y="626"/>
                    </a:lnTo>
                    <a:lnTo>
                      <a:pt x="1684" y="681"/>
                    </a:lnTo>
                    <a:lnTo>
                      <a:pt x="1652" y="739"/>
                    </a:lnTo>
                    <a:lnTo>
                      <a:pt x="1620" y="798"/>
                    </a:lnTo>
                    <a:lnTo>
                      <a:pt x="1588" y="859"/>
                    </a:lnTo>
                    <a:lnTo>
                      <a:pt x="1522" y="987"/>
                    </a:lnTo>
                    <a:lnTo>
                      <a:pt x="1458" y="1123"/>
                    </a:lnTo>
                    <a:lnTo>
                      <a:pt x="1392" y="1265"/>
                    </a:lnTo>
                    <a:lnTo>
                      <a:pt x="1327" y="1415"/>
                    </a:lnTo>
                    <a:lnTo>
                      <a:pt x="1261" y="1572"/>
                    </a:lnTo>
                    <a:lnTo>
                      <a:pt x="1197" y="1736"/>
                    </a:lnTo>
                    <a:lnTo>
                      <a:pt x="1131" y="1905"/>
                    </a:lnTo>
                    <a:lnTo>
                      <a:pt x="1067" y="2080"/>
                    </a:lnTo>
                    <a:lnTo>
                      <a:pt x="1002" y="2261"/>
                    </a:lnTo>
                    <a:lnTo>
                      <a:pt x="939" y="2448"/>
                    </a:lnTo>
                    <a:lnTo>
                      <a:pt x="878" y="2639"/>
                    </a:lnTo>
                    <a:lnTo>
                      <a:pt x="816" y="2835"/>
                    </a:lnTo>
                    <a:lnTo>
                      <a:pt x="754" y="3036"/>
                    </a:lnTo>
                    <a:lnTo>
                      <a:pt x="695" y="3241"/>
                    </a:lnTo>
                    <a:lnTo>
                      <a:pt x="638" y="3450"/>
                    </a:lnTo>
                    <a:lnTo>
                      <a:pt x="580" y="3662"/>
                    </a:lnTo>
                    <a:lnTo>
                      <a:pt x="525" y="3879"/>
                    </a:lnTo>
                    <a:lnTo>
                      <a:pt x="472" y="4097"/>
                    </a:lnTo>
                    <a:lnTo>
                      <a:pt x="419" y="4320"/>
                    </a:lnTo>
                    <a:lnTo>
                      <a:pt x="419" y="4320"/>
                    </a:lnTo>
                    <a:lnTo>
                      <a:pt x="370" y="4543"/>
                    </a:lnTo>
                    <a:lnTo>
                      <a:pt x="324" y="4762"/>
                    </a:lnTo>
                    <a:lnTo>
                      <a:pt x="280" y="4978"/>
                    </a:lnTo>
                    <a:lnTo>
                      <a:pt x="240" y="5191"/>
                    </a:lnTo>
                    <a:lnTo>
                      <a:pt x="204" y="5400"/>
                    </a:lnTo>
                    <a:lnTo>
                      <a:pt x="169" y="5605"/>
                    </a:lnTo>
                    <a:lnTo>
                      <a:pt x="138" y="5805"/>
                    </a:lnTo>
                    <a:lnTo>
                      <a:pt x="111" y="6002"/>
                    </a:lnTo>
                    <a:lnTo>
                      <a:pt x="86" y="6192"/>
                    </a:lnTo>
                    <a:lnTo>
                      <a:pt x="64" y="6379"/>
                    </a:lnTo>
                    <a:lnTo>
                      <a:pt x="45" y="6560"/>
                    </a:lnTo>
                    <a:lnTo>
                      <a:pt x="31" y="6735"/>
                    </a:lnTo>
                    <a:lnTo>
                      <a:pt x="17" y="6904"/>
                    </a:lnTo>
                    <a:lnTo>
                      <a:pt x="9" y="7068"/>
                    </a:lnTo>
                    <a:lnTo>
                      <a:pt x="3" y="7225"/>
                    </a:lnTo>
                    <a:lnTo>
                      <a:pt x="0" y="7375"/>
                    </a:lnTo>
                    <a:lnTo>
                      <a:pt x="0" y="7518"/>
                    </a:lnTo>
                    <a:lnTo>
                      <a:pt x="1" y="7586"/>
                    </a:lnTo>
                    <a:lnTo>
                      <a:pt x="3" y="7653"/>
                    </a:lnTo>
                    <a:lnTo>
                      <a:pt x="7" y="7719"/>
                    </a:lnTo>
                    <a:lnTo>
                      <a:pt x="9" y="7782"/>
                    </a:lnTo>
                    <a:lnTo>
                      <a:pt x="15" y="7842"/>
                    </a:lnTo>
                    <a:lnTo>
                      <a:pt x="19" y="7903"/>
                    </a:lnTo>
                    <a:lnTo>
                      <a:pt x="25" y="7959"/>
                    </a:lnTo>
                    <a:lnTo>
                      <a:pt x="32" y="8014"/>
                    </a:lnTo>
                    <a:lnTo>
                      <a:pt x="39" y="8068"/>
                    </a:lnTo>
                    <a:lnTo>
                      <a:pt x="48" y="8119"/>
                    </a:lnTo>
                    <a:lnTo>
                      <a:pt x="56" y="8167"/>
                    </a:lnTo>
                    <a:lnTo>
                      <a:pt x="67" y="8214"/>
                    </a:lnTo>
                    <a:lnTo>
                      <a:pt x="78" y="8258"/>
                    </a:lnTo>
                    <a:lnTo>
                      <a:pt x="88" y="8301"/>
                    </a:lnTo>
                    <a:lnTo>
                      <a:pt x="100" y="8340"/>
                    </a:lnTo>
                    <a:lnTo>
                      <a:pt x="114" y="8377"/>
                    </a:lnTo>
                    <a:lnTo>
                      <a:pt x="127" y="8413"/>
                    </a:lnTo>
                    <a:lnTo>
                      <a:pt x="142" y="8446"/>
                    </a:lnTo>
                    <a:lnTo>
                      <a:pt x="158" y="8476"/>
                    </a:lnTo>
                    <a:lnTo>
                      <a:pt x="174" y="8505"/>
                    </a:lnTo>
                    <a:lnTo>
                      <a:pt x="190" y="8529"/>
                    </a:lnTo>
                    <a:lnTo>
                      <a:pt x="209" y="8553"/>
                    </a:lnTo>
                    <a:lnTo>
                      <a:pt x="226" y="8573"/>
                    </a:lnTo>
                    <a:lnTo>
                      <a:pt x="246" y="8590"/>
                    </a:lnTo>
                    <a:lnTo>
                      <a:pt x="267" y="8605"/>
                    </a:lnTo>
                    <a:lnTo>
                      <a:pt x="287" y="8617"/>
                    </a:lnTo>
                    <a:lnTo>
                      <a:pt x="309" y="8628"/>
                    </a:lnTo>
                    <a:lnTo>
                      <a:pt x="331" y="8635"/>
                    </a:lnTo>
                    <a:lnTo>
                      <a:pt x="355" y="8639"/>
                    </a:lnTo>
                    <a:lnTo>
                      <a:pt x="379" y="8640"/>
                    </a:lnTo>
                    <a:lnTo>
                      <a:pt x="2383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81818"/>
                  </a:gs>
                  <a:gs pos="100000">
                    <a:srgbClr val="303030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6"/>
              <p:cNvSpPr>
                <a:spLocks/>
              </p:cNvSpPr>
              <p:nvPr/>
            </p:nvSpPr>
            <p:spPr bwMode="auto">
              <a:xfrm>
                <a:off x="4800600" y="2362200"/>
                <a:ext cx="1036319" cy="2057400"/>
              </a:xfrm>
              <a:custGeom>
                <a:avLst/>
                <a:gdLst/>
                <a:ahLst/>
                <a:cxnLst>
                  <a:cxn ang="0">
                    <a:pos x="2359" y="8639"/>
                  </a:cxn>
                  <a:cxn ang="0">
                    <a:pos x="2292" y="8617"/>
                  </a:cxn>
                  <a:cxn ang="0">
                    <a:pos x="2231" y="8573"/>
                  </a:cxn>
                  <a:cxn ang="0">
                    <a:pos x="2178" y="8505"/>
                  </a:cxn>
                  <a:cxn ang="0">
                    <a:pos x="2132" y="8413"/>
                  </a:cxn>
                  <a:cxn ang="0">
                    <a:pos x="2092" y="8301"/>
                  </a:cxn>
                  <a:cxn ang="0">
                    <a:pos x="2061" y="8167"/>
                  </a:cxn>
                  <a:cxn ang="0">
                    <a:pos x="2036" y="8014"/>
                  </a:cxn>
                  <a:cxn ang="0">
                    <a:pos x="2018" y="7842"/>
                  </a:cxn>
                  <a:cxn ang="0">
                    <a:pos x="2007" y="7653"/>
                  </a:cxn>
                  <a:cxn ang="0">
                    <a:pos x="2003" y="7375"/>
                  </a:cxn>
                  <a:cxn ang="0">
                    <a:pos x="2022" y="6904"/>
                  </a:cxn>
                  <a:cxn ang="0">
                    <a:pos x="2068" y="6379"/>
                  </a:cxn>
                  <a:cxn ang="0">
                    <a:pos x="2143" y="5805"/>
                  </a:cxn>
                  <a:cxn ang="0">
                    <a:pos x="2245" y="5191"/>
                  </a:cxn>
                  <a:cxn ang="0">
                    <a:pos x="2375" y="4543"/>
                  </a:cxn>
                  <a:cxn ang="0">
                    <a:pos x="2475" y="4097"/>
                  </a:cxn>
                  <a:cxn ang="0">
                    <a:pos x="2641" y="3450"/>
                  </a:cxn>
                  <a:cxn ang="0">
                    <a:pos x="2820" y="2835"/>
                  </a:cxn>
                  <a:cxn ang="0">
                    <a:pos x="3007" y="2261"/>
                  </a:cxn>
                  <a:cxn ang="0">
                    <a:pos x="3200" y="1736"/>
                  </a:cxn>
                  <a:cxn ang="0">
                    <a:pos x="3396" y="1265"/>
                  </a:cxn>
                  <a:cxn ang="0">
                    <a:pos x="3592" y="859"/>
                  </a:cxn>
                  <a:cxn ang="0">
                    <a:pos x="3688" y="681"/>
                  </a:cxn>
                  <a:cxn ang="0">
                    <a:pos x="3783" y="521"/>
                  </a:cxn>
                  <a:cxn ang="0">
                    <a:pos x="3877" y="382"/>
                  </a:cxn>
                  <a:cxn ang="0">
                    <a:pos x="3968" y="263"/>
                  </a:cxn>
                  <a:cxn ang="0">
                    <a:pos x="4057" y="165"/>
                  </a:cxn>
                  <a:cxn ang="0">
                    <a:pos x="4142" y="88"/>
                  </a:cxn>
                  <a:cxn ang="0">
                    <a:pos x="4224" y="35"/>
                  </a:cxn>
                  <a:cxn ang="0">
                    <a:pos x="4302" y="7"/>
                  </a:cxn>
                  <a:cxn ang="0">
                    <a:pos x="2348" y="0"/>
                  </a:cxn>
                  <a:cxn ang="0">
                    <a:pos x="2298" y="7"/>
                  </a:cxn>
                  <a:cxn ang="0">
                    <a:pos x="2221" y="35"/>
                  </a:cxn>
                  <a:cxn ang="0">
                    <a:pos x="2137" y="88"/>
                  </a:cxn>
                  <a:cxn ang="0">
                    <a:pos x="2053" y="165"/>
                  </a:cxn>
                  <a:cxn ang="0">
                    <a:pos x="1963" y="263"/>
                  </a:cxn>
                  <a:cxn ang="0">
                    <a:pos x="1872" y="382"/>
                  </a:cxn>
                  <a:cxn ang="0">
                    <a:pos x="1780" y="521"/>
                  </a:cxn>
                  <a:cxn ang="0">
                    <a:pos x="1684" y="681"/>
                  </a:cxn>
                  <a:cxn ang="0">
                    <a:pos x="1588" y="859"/>
                  </a:cxn>
                  <a:cxn ang="0">
                    <a:pos x="1392" y="1265"/>
                  </a:cxn>
                  <a:cxn ang="0">
                    <a:pos x="1197" y="1736"/>
                  </a:cxn>
                  <a:cxn ang="0">
                    <a:pos x="1002" y="2261"/>
                  </a:cxn>
                  <a:cxn ang="0">
                    <a:pos x="816" y="2835"/>
                  </a:cxn>
                  <a:cxn ang="0">
                    <a:pos x="638" y="3450"/>
                  </a:cxn>
                  <a:cxn ang="0">
                    <a:pos x="472" y="4097"/>
                  </a:cxn>
                  <a:cxn ang="0">
                    <a:pos x="370" y="4543"/>
                  </a:cxn>
                  <a:cxn ang="0">
                    <a:pos x="240" y="5191"/>
                  </a:cxn>
                  <a:cxn ang="0">
                    <a:pos x="138" y="5805"/>
                  </a:cxn>
                  <a:cxn ang="0">
                    <a:pos x="64" y="6379"/>
                  </a:cxn>
                  <a:cxn ang="0">
                    <a:pos x="17" y="6904"/>
                  </a:cxn>
                  <a:cxn ang="0">
                    <a:pos x="0" y="7375"/>
                  </a:cxn>
                  <a:cxn ang="0">
                    <a:pos x="3" y="7653"/>
                  </a:cxn>
                  <a:cxn ang="0">
                    <a:pos x="15" y="7842"/>
                  </a:cxn>
                  <a:cxn ang="0">
                    <a:pos x="32" y="8014"/>
                  </a:cxn>
                  <a:cxn ang="0">
                    <a:pos x="56" y="8167"/>
                  </a:cxn>
                  <a:cxn ang="0">
                    <a:pos x="88" y="8301"/>
                  </a:cxn>
                  <a:cxn ang="0">
                    <a:pos x="127" y="8413"/>
                  </a:cxn>
                  <a:cxn ang="0">
                    <a:pos x="174" y="8505"/>
                  </a:cxn>
                  <a:cxn ang="0">
                    <a:pos x="226" y="8573"/>
                  </a:cxn>
                  <a:cxn ang="0">
                    <a:pos x="287" y="8617"/>
                  </a:cxn>
                  <a:cxn ang="0">
                    <a:pos x="355" y="8639"/>
                  </a:cxn>
                </a:cxnLst>
                <a:rect l="0" t="0" r="r" b="b"/>
                <a:pathLst>
                  <a:path w="4351" h="8640">
                    <a:moveTo>
                      <a:pt x="2383" y="8640"/>
                    </a:moveTo>
                    <a:lnTo>
                      <a:pt x="2383" y="8640"/>
                    </a:lnTo>
                    <a:lnTo>
                      <a:pt x="2359" y="8639"/>
                    </a:lnTo>
                    <a:lnTo>
                      <a:pt x="2336" y="8635"/>
                    </a:lnTo>
                    <a:lnTo>
                      <a:pt x="2313" y="8628"/>
                    </a:lnTo>
                    <a:lnTo>
                      <a:pt x="2292" y="8617"/>
                    </a:lnTo>
                    <a:lnTo>
                      <a:pt x="2270" y="8605"/>
                    </a:lnTo>
                    <a:lnTo>
                      <a:pt x="2250" y="8590"/>
                    </a:lnTo>
                    <a:lnTo>
                      <a:pt x="2231" y="8573"/>
                    </a:lnTo>
                    <a:lnTo>
                      <a:pt x="2212" y="8553"/>
                    </a:lnTo>
                    <a:lnTo>
                      <a:pt x="2195" y="8529"/>
                    </a:lnTo>
                    <a:lnTo>
                      <a:pt x="2178" y="8505"/>
                    </a:lnTo>
                    <a:lnTo>
                      <a:pt x="2162" y="8476"/>
                    </a:lnTo>
                    <a:lnTo>
                      <a:pt x="2145" y="8446"/>
                    </a:lnTo>
                    <a:lnTo>
                      <a:pt x="2132" y="8413"/>
                    </a:lnTo>
                    <a:lnTo>
                      <a:pt x="2117" y="8377"/>
                    </a:lnTo>
                    <a:lnTo>
                      <a:pt x="2105" y="8340"/>
                    </a:lnTo>
                    <a:lnTo>
                      <a:pt x="2092" y="8301"/>
                    </a:lnTo>
                    <a:lnTo>
                      <a:pt x="2081" y="8258"/>
                    </a:lnTo>
                    <a:lnTo>
                      <a:pt x="2070" y="8214"/>
                    </a:lnTo>
                    <a:lnTo>
                      <a:pt x="2061" y="8167"/>
                    </a:lnTo>
                    <a:lnTo>
                      <a:pt x="2052" y="8119"/>
                    </a:lnTo>
                    <a:lnTo>
                      <a:pt x="2044" y="8068"/>
                    </a:lnTo>
                    <a:lnTo>
                      <a:pt x="2036" y="8014"/>
                    </a:lnTo>
                    <a:lnTo>
                      <a:pt x="2029" y="7959"/>
                    </a:lnTo>
                    <a:lnTo>
                      <a:pt x="2024" y="7903"/>
                    </a:lnTo>
                    <a:lnTo>
                      <a:pt x="2018" y="7842"/>
                    </a:lnTo>
                    <a:lnTo>
                      <a:pt x="2013" y="7782"/>
                    </a:lnTo>
                    <a:lnTo>
                      <a:pt x="2010" y="7719"/>
                    </a:lnTo>
                    <a:lnTo>
                      <a:pt x="2007" y="7653"/>
                    </a:lnTo>
                    <a:lnTo>
                      <a:pt x="2005" y="7586"/>
                    </a:lnTo>
                    <a:lnTo>
                      <a:pt x="2003" y="7518"/>
                    </a:lnTo>
                    <a:lnTo>
                      <a:pt x="2003" y="7375"/>
                    </a:lnTo>
                    <a:lnTo>
                      <a:pt x="2006" y="7225"/>
                    </a:lnTo>
                    <a:lnTo>
                      <a:pt x="2013" y="7068"/>
                    </a:lnTo>
                    <a:lnTo>
                      <a:pt x="2022" y="6904"/>
                    </a:lnTo>
                    <a:lnTo>
                      <a:pt x="2034" y="6735"/>
                    </a:lnTo>
                    <a:lnTo>
                      <a:pt x="2049" y="6560"/>
                    </a:lnTo>
                    <a:lnTo>
                      <a:pt x="2068" y="6379"/>
                    </a:lnTo>
                    <a:lnTo>
                      <a:pt x="2089" y="6192"/>
                    </a:lnTo>
                    <a:lnTo>
                      <a:pt x="2115" y="6002"/>
                    </a:lnTo>
                    <a:lnTo>
                      <a:pt x="2143" y="5805"/>
                    </a:lnTo>
                    <a:lnTo>
                      <a:pt x="2174" y="5605"/>
                    </a:lnTo>
                    <a:lnTo>
                      <a:pt x="2207" y="5400"/>
                    </a:lnTo>
                    <a:lnTo>
                      <a:pt x="2245" y="5191"/>
                    </a:lnTo>
                    <a:lnTo>
                      <a:pt x="2285" y="4978"/>
                    </a:lnTo>
                    <a:lnTo>
                      <a:pt x="2328" y="4762"/>
                    </a:lnTo>
                    <a:lnTo>
                      <a:pt x="2375" y="4543"/>
                    </a:lnTo>
                    <a:lnTo>
                      <a:pt x="2423" y="4320"/>
                    </a:lnTo>
                    <a:lnTo>
                      <a:pt x="2423" y="4320"/>
                    </a:lnTo>
                    <a:lnTo>
                      <a:pt x="2475" y="4097"/>
                    </a:lnTo>
                    <a:lnTo>
                      <a:pt x="2529" y="3879"/>
                    </a:lnTo>
                    <a:lnTo>
                      <a:pt x="2584" y="3662"/>
                    </a:lnTo>
                    <a:lnTo>
                      <a:pt x="2641" y="3450"/>
                    </a:lnTo>
                    <a:lnTo>
                      <a:pt x="2699" y="3241"/>
                    </a:lnTo>
                    <a:lnTo>
                      <a:pt x="2759" y="3036"/>
                    </a:lnTo>
                    <a:lnTo>
                      <a:pt x="2820" y="2835"/>
                    </a:lnTo>
                    <a:lnTo>
                      <a:pt x="2881" y="2639"/>
                    </a:lnTo>
                    <a:lnTo>
                      <a:pt x="2943" y="2448"/>
                    </a:lnTo>
                    <a:lnTo>
                      <a:pt x="3007" y="2261"/>
                    </a:lnTo>
                    <a:lnTo>
                      <a:pt x="3070" y="2080"/>
                    </a:lnTo>
                    <a:lnTo>
                      <a:pt x="3136" y="1905"/>
                    </a:lnTo>
                    <a:lnTo>
                      <a:pt x="3200" y="1736"/>
                    </a:lnTo>
                    <a:lnTo>
                      <a:pt x="3266" y="1572"/>
                    </a:lnTo>
                    <a:lnTo>
                      <a:pt x="3330" y="1415"/>
                    </a:lnTo>
                    <a:lnTo>
                      <a:pt x="3396" y="1265"/>
                    </a:lnTo>
                    <a:lnTo>
                      <a:pt x="3462" y="1123"/>
                    </a:lnTo>
                    <a:lnTo>
                      <a:pt x="3527" y="987"/>
                    </a:lnTo>
                    <a:lnTo>
                      <a:pt x="3592" y="859"/>
                    </a:lnTo>
                    <a:lnTo>
                      <a:pt x="3624" y="798"/>
                    </a:lnTo>
                    <a:lnTo>
                      <a:pt x="3656" y="739"/>
                    </a:lnTo>
                    <a:lnTo>
                      <a:pt x="3688" y="681"/>
                    </a:lnTo>
                    <a:lnTo>
                      <a:pt x="3720" y="626"/>
                    </a:lnTo>
                    <a:lnTo>
                      <a:pt x="3752" y="572"/>
                    </a:lnTo>
                    <a:lnTo>
                      <a:pt x="3783" y="521"/>
                    </a:lnTo>
                    <a:lnTo>
                      <a:pt x="3814" y="473"/>
                    </a:lnTo>
                    <a:lnTo>
                      <a:pt x="3846" y="426"/>
                    </a:lnTo>
                    <a:lnTo>
                      <a:pt x="3877" y="382"/>
                    </a:lnTo>
                    <a:lnTo>
                      <a:pt x="3908" y="340"/>
                    </a:lnTo>
                    <a:lnTo>
                      <a:pt x="3937" y="300"/>
                    </a:lnTo>
                    <a:lnTo>
                      <a:pt x="3968" y="263"/>
                    </a:lnTo>
                    <a:lnTo>
                      <a:pt x="3998" y="228"/>
                    </a:lnTo>
                    <a:lnTo>
                      <a:pt x="4027" y="194"/>
                    </a:lnTo>
                    <a:lnTo>
                      <a:pt x="4057" y="165"/>
                    </a:lnTo>
                    <a:lnTo>
                      <a:pt x="4085" y="137"/>
                    </a:lnTo>
                    <a:lnTo>
                      <a:pt x="4114" y="111"/>
                    </a:lnTo>
                    <a:lnTo>
                      <a:pt x="4142" y="88"/>
                    </a:lnTo>
                    <a:lnTo>
                      <a:pt x="4169" y="68"/>
                    </a:lnTo>
                    <a:lnTo>
                      <a:pt x="4197" y="50"/>
                    </a:lnTo>
                    <a:lnTo>
                      <a:pt x="4224" y="35"/>
                    </a:lnTo>
                    <a:lnTo>
                      <a:pt x="4251" y="23"/>
                    </a:lnTo>
                    <a:lnTo>
                      <a:pt x="4276" y="13"/>
                    </a:lnTo>
                    <a:lnTo>
                      <a:pt x="4302" y="7"/>
                    </a:lnTo>
                    <a:lnTo>
                      <a:pt x="4327" y="1"/>
                    </a:lnTo>
                    <a:lnTo>
                      <a:pt x="4351" y="0"/>
                    </a:lnTo>
                    <a:lnTo>
                      <a:pt x="2348" y="0"/>
                    </a:lnTo>
                    <a:lnTo>
                      <a:pt x="2348" y="0"/>
                    </a:lnTo>
                    <a:lnTo>
                      <a:pt x="2324" y="1"/>
                    </a:lnTo>
                    <a:lnTo>
                      <a:pt x="2298" y="7"/>
                    </a:lnTo>
                    <a:lnTo>
                      <a:pt x="2273" y="13"/>
                    </a:lnTo>
                    <a:lnTo>
                      <a:pt x="2246" y="23"/>
                    </a:lnTo>
                    <a:lnTo>
                      <a:pt x="2221" y="35"/>
                    </a:lnTo>
                    <a:lnTo>
                      <a:pt x="2192" y="50"/>
                    </a:lnTo>
                    <a:lnTo>
                      <a:pt x="2166" y="68"/>
                    </a:lnTo>
                    <a:lnTo>
                      <a:pt x="2137" y="88"/>
                    </a:lnTo>
                    <a:lnTo>
                      <a:pt x="2109" y="111"/>
                    </a:lnTo>
                    <a:lnTo>
                      <a:pt x="2081" y="137"/>
                    </a:lnTo>
                    <a:lnTo>
                      <a:pt x="2053" y="165"/>
                    </a:lnTo>
                    <a:lnTo>
                      <a:pt x="2024" y="194"/>
                    </a:lnTo>
                    <a:lnTo>
                      <a:pt x="1994" y="228"/>
                    </a:lnTo>
                    <a:lnTo>
                      <a:pt x="1963" y="263"/>
                    </a:lnTo>
                    <a:lnTo>
                      <a:pt x="1934" y="300"/>
                    </a:lnTo>
                    <a:lnTo>
                      <a:pt x="1903" y="340"/>
                    </a:lnTo>
                    <a:lnTo>
                      <a:pt x="1872" y="382"/>
                    </a:lnTo>
                    <a:lnTo>
                      <a:pt x="1841" y="426"/>
                    </a:lnTo>
                    <a:lnTo>
                      <a:pt x="1810" y="473"/>
                    </a:lnTo>
                    <a:lnTo>
                      <a:pt x="1780" y="521"/>
                    </a:lnTo>
                    <a:lnTo>
                      <a:pt x="1747" y="572"/>
                    </a:lnTo>
                    <a:lnTo>
                      <a:pt x="1717" y="626"/>
                    </a:lnTo>
                    <a:lnTo>
                      <a:pt x="1684" y="681"/>
                    </a:lnTo>
                    <a:lnTo>
                      <a:pt x="1652" y="739"/>
                    </a:lnTo>
                    <a:lnTo>
                      <a:pt x="1620" y="798"/>
                    </a:lnTo>
                    <a:lnTo>
                      <a:pt x="1588" y="859"/>
                    </a:lnTo>
                    <a:lnTo>
                      <a:pt x="1522" y="987"/>
                    </a:lnTo>
                    <a:lnTo>
                      <a:pt x="1458" y="1123"/>
                    </a:lnTo>
                    <a:lnTo>
                      <a:pt x="1392" y="1265"/>
                    </a:lnTo>
                    <a:lnTo>
                      <a:pt x="1327" y="1415"/>
                    </a:lnTo>
                    <a:lnTo>
                      <a:pt x="1261" y="1572"/>
                    </a:lnTo>
                    <a:lnTo>
                      <a:pt x="1197" y="1736"/>
                    </a:lnTo>
                    <a:lnTo>
                      <a:pt x="1131" y="1905"/>
                    </a:lnTo>
                    <a:lnTo>
                      <a:pt x="1067" y="2080"/>
                    </a:lnTo>
                    <a:lnTo>
                      <a:pt x="1002" y="2261"/>
                    </a:lnTo>
                    <a:lnTo>
                      <a:pt x="939" y="2448"/>
                    </a:lnTo>
                    <a:lnTo>
                      <a:pt x="878" y="2639"/>
                    </a:lnTo>
                    <a:lnTo>
                      <a:pt x="816" y="2835"/>
                    </a:lnTo>
                    <a:lnTo>
                      <a:pt x="754" y="3036"/>
                    </a:lnTo>
                    <a:lnTo>
                      <a:pt x="695" y="3241"/>
                    </a:lnTo>
                    <a:lnTo>
                      <a:pt x="638" y="3450"/>
                    </a:lnTo>
                    <a:lnTo>
                      <a:pt x="580" y="3662"/>
                    </a:lnTo>
                    <a:lnTo>
                      <a:pt x="525" y="3879"/>
                    </a:lnTo>
                    <a:lnTo>
                      <a:pt x="472" y="4097"/>
                    </a:lnTo>
                    <a:lnTo>
                      <a:pt x="419" y="4320"/>
                    </a:lnTo>
                    <a:lnTo>
                      <a:pt x="419" y="4320"/>
                    </a:lnTo>
                    <a:lnTo>
                      <a:pt x="370" y="4543"/>
                    </a:lnTo>
                    <a:lnTo>
                      <a:pt x="324" y="4762"/>
                    </a:lnTo>
                    <a:lnTo>
                      <a:pt x="280" y="4978"/>
                    </a:lnTo>
                    <a:lnTo>
                      <a:pt x="240" y="5191"/>
                    </a:lnTo>
                    <a:lnTo>
                      <a:pt x="204" y="5400"/>
                    </a:lnTo>
                    <a:lnTo>
                      <a:pt x="169" y="5605"/>
                    </a:lnTo>
                    <a:lnTo>
                      <a:pt x="138" y="5805"/>
                    </a:lnTo>
                    <a:lnTo>
                      <a:pt x="111" y="6002"/>
                    </a:lnTo>
                    <a:lnTo>
                      <a:pt x="86" y="6192"/>
                    </a:lnTo>
                    <a:lnTo>
                      <a:pt x="64" y="6379"/>
                    </a:lnTo>
                    <a:lnTo>
                      <a:pt x="45" y="6560"/>
                    </a:lnTo>
                    <a:lnTo>
                      <a:pt x="31" y="6735"/>
                    </a:lnTo>
                    <a:lnTo>
                      <a:pt x="17" y="6904"/>
                    </a:lnTo>
                    <a:lnTo>
                      <a:pt x="9" y="7068"/>
                    </a:lnTo>
                    <a:lnTo>
                      <a:pt x="3" y="7225"/>
                    </a:lnTo>
                    <a:lnTo>
                      <a:pt x="0" y="7375"/>
                    </a:lnTo>
                    <a:lnTo>
                      <a:pt x="0" y="7518"/>
                    </a:lnTo>
                    <a:lnTo>
                      <a:pt x="1" y="7586"/>
                    </a:lnTo>
                    <a:lnTo>
                      <a:pt x="3" y="7653"/>
                    </a:lnTo>
                    <a:lnTo>
                      <a:pt x="7" y="7719"/>
                    </a:lnTo>
                    <a:lnTo>
                      <a:pt x="9" y="7782"/>
                    </a:lnTo>
                    <a:lnTo>
                      <a:pt x="15" y="7842"/>
                    </a:lnTo>
                    <a:lnTo>
                      <a:pt x="19" y="7903"/>
                    </a:lnTo>
                    <a:lnTo>
                      <a:pt x="25" y="7959"/>
                    </a:lnTo>
                    <a:lnTo>
                      <a:pt x="32" y="8014"/>
                    </a:lnTo>
                    <a:lnTo>
                      <a:pt x="39" y="8068"/>
                    </a:lnTo>
                    <a:lnTo>
                      <a:pt x="48" y="8119"/>
                    </a:lnTo>
                    <a:lnTo>
                      <a:pt x="56" y="8167"/>
                    </a:lnTo>
                    <a:lnTo>
                      <a:pt x="67" y="8214"/>
                    </a:lnTo>
                    <a:lnTo>
                      <a:pt x="78" y="8258"/>
                    </a:lnTo>
                    <a:lnTo>
                      <a:pt x="88" y="8301"/>
                    </a:lnTo>
                    <a:lnTo>
                      <a:pt x="100" y="8340"/>
                    </a:lnTo>
                    <a:lnTo>
                      <a:pt x="114" y="8377"/>
                    </a:lnTo>
                    <a:lnTo>
                      <a:pt x="127" y="8413"/>
                    </a:lnTo>
                    <a:lnTo>
                      <a:pt x="142" y="8446"/>
                    </a:lnTo>
                    <a:lnTo>
                      <a:pt x="158" y="8476"/>
                    </a:lnTo>
                    <a:lnTo>
                      <a:pt x="174" y="8505"/>
                    </a:lnTo>
                    <a:lnTo>
                      <a:pt x="190" y="8529"/>
                    </a:lnTo>
                    <a:lnTo>
                      <a:pt x="209" y="8553"/>
                    </a:lnTo>
                    <a:lnTo>
                      <a:pt x="226" y="8573"/>
                    </a:lnTo>
                    <a:lnTo>
                      <a:pt x="246" y="8590"/>
                    </a:lnTo>
                    <a:lnTo>
                      <a:pt x="267" y="8605"/>
                    </a:lnTo>
                    <a:lnTo>
                      <a:pt x="287" y="8617"/>
                    </a:lnTo>
                    <a:lnTo>
                      <a:pt x="309" y="8628"/>
                    </a:lnTo>
                    <a:lnTo>
                      <a:pt x="331" y="8635"/>
                    </a:lnTo>
                    <a:lnTo>
                      <a:pt x="355" y="8639"/>
                    </a:lnTo>
                    <a:lnTo>
                      <a:pt x="379" y="8640"/>
                    </a:lnTo>
                    <a:lnTo>
                      <a:pt x="2383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81818"/>
                  </a:gs>
                  <a:gs pos="100000">
                    <a:srgbClr val="303030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6"/>
              <p:cNvSpPr>
                <a:spLocks/>
              </p:cNvSpPr>
              <p:nvPr/>
            </p:nvSpPr>
            <p:spPr bwMode="auto">
              <a:xfrm>
                <a:off x="3832859" y="2362200"/>
                <a:ext cx="1036319" cy="2057400"/>
              </a:xfrm>
              <a:custGeom>
                <a:avLst/>
                <a:gdLst/>
                <a:ahLst/>
                <a:cxnLst>
                  <a:cxn ang="0">
                    <a:pos x="2359" y="8639"/>
                  </a:cxn>
                  <a:cxn ang="0">
                    <a:pos x="2292" y="8617"/>
                  </a:cxn>
                  <a:cxn ang="0">
                    <a:pos x="2231" y="8573"/>
                  </a:cxn>
                  <a:cxn ang="0">
                    <a:pos x="2178" y="8505"/>
                  </a:cxn>
                  <a:cxn ang="0">
                    <a:pos x="2132" y="8413"/>
                  </a:cxn>
                  <a:cxn ang="0">
                    <a:pos x="2092" y="8301"/>
                  </a:cxn>
                  <a:cxn ang="0">
                    <a:pos x="2061" y="8167"/>
                  </a:cxn>
                  <a:cxn ang="0">
                    <a:pos x="2036" y="8014"/>
                  </a:cxn>
                  <a:cxn ang="0">
                    <a:pos x="2018" y="7842"/>
                  </a:cxn>
                  <a:cxn ang="0">
                    <a:pos x="2007" y="7653"/>
                  </a:cxn>
                  <a:cxn ang="0">
                    <a:pos x="2003" y="7375"/>
                  </a:cxn>
                  <a:cxn ang="0">
                    <a:pos x="2022" y="6904"/>
                  </a:cxn>
                  <a:cxn ang="0">
                    <a:pos x="2068" y="6379"/>
                  </a:cxn>
                  <a:cxn ang="0">
                    <a:pos x="2143" y="5805"/>
                  </a:cxn>
                  <a:cxn ang="0">
                    <a:pos x="2245" y="5191"/>
                  </a:cxn>
                  <a:cxn ang="0">
                    <a:pos x="2375" y="4543"/>
                  </a:cxn>
                  <a:cxn ang="0">
                    <a:pos x="2475" y="4097"/>
                  </a:cxn>
                  <a:cxn ang="0">
                    <a:pos x="2641" y="3450"/>
                  </a:cxn>
                  <a:cxn ang="0">
                    <a:pos x="2820" y="2835"/>
                  </a:cxn>
                  <a:cxn ang="0">
                    <a:pos x="3007" y="2261"/>
                  </a:cxn>
                  <a:cxn ang="0">
                    <a:pos x="3200" y="1736"/>
                  </a:cxn>
                  <a:cxn ang="0">
                    <a:pos x="3396" y="1265"/>
                  </a:cxn>
                  <a:cxn ang="0">
                    <a:pos x="3592" y="859"/>
                  </a:cxn>
                  <a:cxn ang="0">
                    <a:pos x="3688" y="681"/>
                  </a:cxn>
                  <a:cxn ang="0">
                    <a:pos x="3783" y="521"/>
                  </a:cxn>
                  <a:cxn ang="0">
                    <a:pos x="3877" y="382"/>
                  </a:cxn>
                  <a:cxn ang="0">
                    <a:pos x="3968" y="263"/>
                  </a:cxn>
                  <a:cxn ang="0">
                    <a:pos x="4057" y="165"/>
                  </a:cxn>
                  <a:cxn ang="0">
                    <a:pos x="4142" y="88"/>
                  </a:cxn>
                  <a:cxn ang="0">
                    <a:pos x="4224" y="35"/>
                  </a:cxn>
                  <a:cxn ang="0">
                    <a:pos x="4302" y="7"/>
                  </a:cxn>
                  <a:cxn ang="0">
                    <a:pos x="2348" y="0"/>
                  </a:cxn>
                  <a:cxn ang="0">
                    <a:pos x="2298" y="7"/>
                  </a:cxn>
                  <a:cxn ang="0">
                    <a:pos x="2221" y="35"/>
                  </a:cxn>
                  <a:cxn ang="0">
                    <a:pos x="2137" y="88"/>
                  </a:cxn>
                  <a:cxn ang="0">
                    <a:pos x="2053" y="165"/>
                  </a:cxn>
                  <a:cxn ang="0">
                    <a:pos x="1963" y="263"/>
                  </a:cxn>
                  <a:cxn ang="0">
                    <a:pos x="1872" y="382"/>
                  </a:cxn>
                  <a:cxn ang="0">
                    <a:pos x="1780" y="521"/>
                  </a:cxn>
                  <a:cxn ang="0">
                    <a:pos x="1684" y="681"/>
                  </a:cxn>
                  <a:cxn ang="0">
                    <a:pos x="1588" y="859"/>
                  </a:cxn>
                  <a:cxn ang="0">
                    <a:pos x="1392" y="1265"/>
                  </a:cxn>
                  <a:cxn ang="0">
                    <a:pos x="1197" y="1736"/>
                  </a:cxn>
                  <a:cxn ang="0">
                    <a:pos x="1002" y="2261"/>
                  </a:cxn>
                  <a:cxn ang="0">
                    <a:pos x="816" y="2835"/>
                  </a:cxn>
                  <a:cxn ang="0">
                    <a:pos x="638" y="3450"/>
                  </a:cxn>
                  <a:cxn ang="0">
                    <a:pos x="472" y="4097"/>
                  </a:cxn>
                  <a:cxn ang="0">
                    <a:pos x="370" y="4543"/>
                  </a:cxn>
                  <a:cxn ang="0">
                    <a:pos x="240" y="5191"/>
                  </a:cxn>
                  <a:cxn ang="0">
                    <a:pos x="138" y="5805"/>
                  </a:cxn>
                  <a:cxn ang="0">
                    <a:pos x="64" y="6379"/>
                  </a:cxn>
                  <a:cxn ang="0">
                    <a:pos x="17" y="6904"/>
                  </a:cxn>
                  <a:cxn ang="0">
                    <a:pos x="0" y="7375"/>
                  </a:cxn>
                  <a:cxn ang="0">
                    <a:pos x="3" y="7653"/>
                  </a:cxn>
                  <a:cxn ang="0">
                    <a:pos x="15" y="7842"/>
                  </a:cxn>
                  <a:cxn ang="0">
                    <a:pos x="32" y="8014"/>
                  </a:cxn>
                  <a:cxn ang="0">
                    <a:pos x="56" y="8167"/>
                  </a:cxn>
                  <a:cxn ang="0">
                    <a:pos x="88" y="8301"/>
                  </a:cxn>
                  <a:cxn ang="0">
                    <a:pos x="127" y="8413"/>
                  </a:cxn>
                  <a:cxn ang="0">
                    <a:pos x="174" y="8505"/>
                  </a:cxn>
                  <a:cxn ang="0">
                    <a:pos x="226" y="8573"/>
                  </a:cxn>
                  <a:cxn ang="0">
                    <a:pos x="287" y="8617"/>
                  </a:cxn>
                  <a:cxn ang="0">
                    <a:pos x="355" y="8639"/>
                  </a:cxn>
                </a:cxnLst>
                <a:rect l="0" t="0" r="r" b="b"/>
                <a:pathLst>
                  <a:path w="4351" h="8640">
                    <a:moveTo>
                      <a:pt x="2383" y="8640"/>
                    </a:moveTo>
                    <a:lnTo>
                      <a:pt x="2383" y="8640"/>
                    </a:lnTo>
                    <a:lnTo>
                      <a:pt x="2359" y="8639"/>
                    </a:lnTo>
                    <a:lnTo>
                      <a:pt x="2336" y="8635"/>
                    </a:lnTo>
                    <a:lnTo>
                      <a:pt x="2313" y="8628"/>
                    </a:lnTo>
                    <a:lnTo>
                      <a:pt x="2292" y="8617"/>
                    </a:lnTo>
                    <a:lnTo>
                      <a:pt x="2270" y="8605"/>
                    </a:lnTo>
                    <a:lnTo>
                      <a:pt x="2250" y="8590"/>
                    </a:lnTo>
                    <a:lnTo>
                      <a:pt x="2231" y="8573"/>
                    </a:lnTo>
                    <a:lnTo>
                      <a:pt x="2212" y="8553"/>
                    </a:lnTo>
                    <a:lnTo>
                      <a:pt x="2195" y="8529"/>
                    </a:lnTo>
                    <a:lnTo>
                      <a:pt x="2178" y="8505"/>
                    </a:lnTo>
                    <a:lnTo>
                      <a:pt x="2162" y="8476"/>
                    </a:lnTo>
                    <a:lnTo>
                      <a:pt x="2145" y="8446"/>
                    </a:lnTo>
                    <a:lnTo>
                      <a:pt x="2132" y="8413"/>
                    </a:lnTo>
                    <a:lnTo>
                      <a:pt x="2117" y="8377"/>
                    </a:lnTo>
                    <a:lnTo>
                      <a:pt x="2105" y="8340"/>
                    </a:lnTo>
                    <a:lnTo>
                      <a:pt x="2092" y="8301"/>
                    </a:lnTo>
                    <a:lnTo>
                      <a:pt x="2081" y="8258"/>
                    </a:lnTo>
                    <a:lnTo>
                      <a:pt x="2070" y="8214"/>
                    </a:lnTo>
                    <a:lnTo>
                      <a:pt x="2061" y="8167"/>
                    </a:lnTo>
                    <a:lnTo>
                      <a:pt x="2052" y="8119"/>
                    </a:lnTo>
                    <a:lnTo>
                      <a:pt x="2044" y="8068"/>
                    </a:lnTo>
                    <a:lnTo>
                      <a:pt x="2036" y="8014"/>
                    </a:lnTo>
                    <a:lnTo>
                      <a:pt x="2029" y="7959"/>
                    </a:lnTo>
                    <a:lnTo>
                      <a:pt x="2024" y="7903"/>
                    </a:lnTo>
                    <a:lnTo>
                      <a:pt x="2018" y="7842"/>
                    </a:lnTo>
                    <a:lnTo>
                      <a:pt x="2013" y="7782"/>
                    </a:lnTo>
                    <a:lnTo>
                      <a:pt x="2010" y="7719"/>
                    </a:lnTo>
                    <a:lnTo>
                      <a:pt x="2007" y="7653"/>
                    </a:lnTo>
                    <a:lnTo>
                      <a:pt x="2005" y="7586"/>
                    </a:lnTo>
                    <a:lnTo>
                      <a:pt x="2003" y="7518"/>
                    </a:lnTo>
                    <a:lnTo>
                      <a:pt x="2003" y="7375"/>
                    </a:lnTo>
                    <a:lnTo>
                      <a:pt x="2006" y="7225"/>
                    </a:lnTo>
                    <a:lnTo>
                      <a:pt x="2013" y="7068"/>
                    </a:lnTo>
                    <a:lnTo>
                      <a:pt x="2022" y="6904"/>
                    </a:lnTo>
                    <a:lnTo>
                      <a:pt x="2034" y="6735"/>
                    </a:lnTo>
                    <a:lnTo>
                      <a:pt x="2049" y="6560"/>
                    </a:lnTo>
                    <a:lnTo>
                      <a:pt x="2068" y="6379"/>
                    </a:lnTo>
                    <a:lnTo>
                      <a:pt x="2089" y="6192"/>
                    </a:lnTo>
                    <a:lnTo>
                      <a:pt x="2115" y="6002"/>
                    </a:lnTo>
                    <a:lnTo>
                      <a:pt x="2143" y="5805"/>
                    </a:lnTo>
                    <a:lnTo>
                      <a:pt x="2174" y="5605"/>
                    </a:lnTo>
                    <a:lnTo>
                      <a:pt x="2207" y="5400"/>
                    </a:lnTo>
                    <a:lnTo>
                      <a:pt x="2245" y="5191"/>
                    </a:lnTo>
                    <a:lnTo>
                      <a:pt x="2285" y="4978"/>
                    </a:lnTo>
                    <a:lnTo>
                      <a:pt x="2328" y="4762"/>
                    </a:lnTo>
                    <a:lnTo>
                      <a:pt x="2375" y="4543"/>
                    </a:lnTo>
                    <a:lnTo>
                      <a:pt x="2423" y="4320"/>
                    </a:lnTo>
                    <a:lnTo>
                      <a:pt x="2423" y="4320"/>
                    </a:lnTo>
                    <a:lnTo>
                      <a:pt x="2475" y="4097"/>
                    </a:lnTo>
                    <a:lnTo>
                      <a:pt x="2529" y="3879"/>
                    </a:lnTo>
                    <a:lnTo>
                      <a:pt x="2584" y="3662"/>
                    </a:lnTo>
                    <a:lnTo>
                      <a:pt x="2641" y="3450"/>
                    </a:lnTo>
                    <a:lnTo>
                      <a:pt x="2699" y="3241"/>
                    </a:lnTo>
                    <a:lnTo>
                      <a:pt x="2759" y="3036"/>
                    </a:lnTo>
                    <a:lnTo>
                      <a:pt x="2820" y="2835"/>
                    </a:lnTo>
                    <a:lnTo>
                      <a:pt x="2881" y="2639"/>
                    </a:lnTo>
                    <a:lnTo>
                      <a:pt x="2943" y="2448"/>
                    </a:lnTo>
                    <a:lnTo>
                      <a:pt x="3007" y="2261"/>
                    </a:lnTo>
                    <a:lnTo>
                      <a:pt x="3070" y="2080"/>
                    </a:lnTo>
                    <a:lnTo>
                      <a:pt x="3136" y="1905"/>
                    </a:lnTo>
                    <a:lnTo>
                      <a:pt x="3200" y="1736"/>
                    </a:lnTo>
                    <a:lnTo>
                      <a:pt x="3266" y="1572"/>
                    </a:lnTo>
                    <a:lnTo>
                      <a:pt x="3330" y="1415"/>
                    </a:lnTo>
                    <a:lnTo>
                      <a:pt x="3396" y="1265"/>
                    </a:lnTo>
                    <a:lnTo>
                      <a:pt x="3462" y="1123"/>
                    </a:lnTo>
                    <a:lnTo>
                      <a:pt x="3527" y="987"/>
                    </a:lnTo>
                    <a:lnTo>
                      <a:pt x="3592" y="859"/>
                    </a:lnTo>
                    <a:lnTo>
                      <a:pt x="3624" y="798"/>
                    </a:lnTo>
                    <a:lnTo>
                      <a:pt x="3656" y="739"/>
                    </a:lnTo>
                    <a:lnTo>
                      <a:pt x="3688" y="681"/>
                    </a:lnTo>
                    <a:lnTo>
                      <a:pt x="3720" y="626"/>
                    </a:lnTo>
                    <a:lnTo>
                      <a:pt x="3752" y="572"/>
                    </a:lnTo>
                    <a:lnTo>
                      <a:pt x="3783" y="521"/>
                    </a:lnTo>
                    <a:lnTo>
                      <a:pt x="3814" y="473"/>
                    </a:lnTo>
                    <a:lnTo>
                      <a:pt x="3846" y="426"/>
                    </a:lnTo>
                    <a:lnTo>
                      <a:pt x="3877" y="382"/>
                    </a:lnTo>
                    <a:lnTo>
                      <a:pt x="3908" y="340"/>
                    </a:lnTo>
                    <a:lnTo>
                      <a:pt x="3937" y="300"/>
                    </a:lnTo>
                    <a:lnTo>
                      <a:pt x="3968" y="263"/>
                    </a:lnTo>
                    <a:lnTo>
                      <a:pt x="3998" y="228"/>
                    </a:lnTo>
                    <a:lnTo>
                      <a:pt x="4027" y="194"/>
                    </a:lnTo>
                    <a:lnTo>
                      <a:pt x="4057" y="165"/>
                    </a:lnTo>
                    <a:lnTo>
                      <a:pt x="4085" y="137"/>
                    </a:lnTo>
                    <a:lnTo>
                      <a:pt x="4114" y="111"/>
                    </a:lnTo>
                    <a:lnTo>
                      <a:pt x="4142" y="88"/>
                    </a:lnTo>
                    <a:lnTo>
                      <a:pt x="4169" y="68"/>
                    </a:lnTo>
                    <a:lnTo>
                      <a:pt x="4197" y="50"/>
                    </a:lnTo>
                    <a:lnTo>
                      <a:pt x="4224" y="35"/>
                    </a:lnTo>
                    <a:lnTo>
                      <a:pt x="4251" y="23"/>
                    </a:lnTo>
                    <a:lnTo>
                      <a:pt x="4276" y="13"/>
                    </a:lnTo>
                    <a:lnTo>
                      <a:pt x="4302" y="7"/>
                    </a:lnTo>
                    <a:lnTo>
                      <a:pt x="4327" y="1"/>
                    </a:lnTo>
                    <a:lnTo>
                      <a:pt x="4351" y="0"/>
                    </a:lnTo>
                    <a:lnTo>
                      <a:pt x="2348" y="0"/>
                    </a:lnTo>
                    <a:lnTo>
                      <a:pt x="2348" y="0"/>
                    </a:lnTo>
                    <a:lnTo>
                      <a:pt x="2324" y="1"/>
                    </a:lnTo>
                    <a:lnTo>
                      <a:pt x="2298" y="7"/>
                    </a:lnTo>
                    <a:lnTo>
                      <a:pt x="2273" y="13"/>
                    </a:lnTo>
                    <a:lnTo>
                      <a:pt x="2246" y="23"/>
                    </a:lnTo>
                    <a:lnTo>
                      <a:pt x="2221" y="35"/>
                    </a:lnTo>
                    <a:lnTo>
                      <a:pt x="2192" y="50"/>
                    </a:lnTo>
                    <a:lnTo>
                      <a:pt x="2166" y="68"/>
                    </a:lnTo>
                    <a:lnTo>
                      <a:pt x="2137" y="88"/>
                    </a:lnTo>
                    <a:lnTo>
                      <a:pt x="2109" y="111"/>
                    </a:lnTo>
                    <a:lnTo>
                      <a:pt x="2081" y="137"/>
                    </a:lnTo>
                    <a:lnTo>
                      <a:pt x="2053" y="165"/>
                    </a:lnTo>
                    <a:lnTo>
                      <a:pt x="2024" y="194"/>
                    </a:lnTo>
                    <a:lnTo>
                      <a:pt x="1994" y="228"/>
                    </a:lnTo>
                    <a:lnTo>
                      <a:pt x="1963" y="263"/>
                    </a:lnTo>
                    <a:lnTo>
                      <a:pt x="1934" y="300"/>
                    </a:lnTo>
                    <a:lnTo>
                      <a:pt x="1903" y="340"/>
                    </a:lnTo>
                    <a:lnTo>
                      <a:pt x="1872" y="382"/>
                    </a:lnTo>
                    <a:lnTo>
                      <a:pt x="1841" y="426"/>
                    </a:lnTo>
                    <a:lnTo>
                      <a:pt x="1810" y="473"/>
                    </a:lnTo>
                    <a:lnTo>
                      <a:pt x="1780" y="521"/>
                    </a:lnTo>
                    <a:lnTo>
                      <a:pt x="1747" y="572"/>
                    </a:lnTo>
                    <a:lnTo>
                      <a:pt x="1717" y="626"/>
                    </a:lnTo>
                    <a:lnTo>
                      <a:pt x="1684" y="681"/>
                    </a:lnTo>
                    <a:lnTo>
                      <a:pt x="1652" y="739"/>
                    </a:lnTo>
                    <a:lnTo>
                      <a:pt x="1620" y="798"/>
                    </a:lnTo>
                    <a:lnTo>
                      <a:pt x="1588" y="859"/>
                    </a:lnTo>
                    <a:lnTo>
                      <a:pt x="1522" y="987"/>
                    </a:lnTo>
                    <a:lnTo>
                      <a:pt x="1458" y="1123"/>
                    </a:lnTo>
                    <a:lnTo>
                      <a:pt x="1392" y="1265"/>
                    </a:lnTo>
                    <a:lnTo>
                      <a:pt x="1327" y="1415"/>
                    </a:lnTo>
                    <a:lnTo>
                      <a:pt x="1261" y="1572"/>
                    </a:lnTo>
                    <a:lnTo>
                      <a:pt x="1197" y="1736"/>
                    </a:lnTo>
                    <a:lnTo>
                      <a:pt x="1131" y="1905"/>
                    </a:lnTo>
                    <a:lnTo>
                      <a:pt x="1067" y="2080"/>
                    </a:lnTo>
                    <a:lnTo>
                      <a:pt x="1002" y="2261"/>
                    </a:lnTo>
                    <a:lnTo>
                      <a:pt x="939" y="2448"/>
                    </a:lnTo>
                    <a:lnTo>
                      <a:pt x="878" y="2639"/>
                    </a:lnTo>
                    <a:lnTo>
                      <a:pt x="816" y="2835"/>
                    </a:lnTo>
                    <a:lnTo>
                      <a:pt x="754" y="3036"/>
                    </a:lnTo>
                    <a:lnTo>
                      <a:pt x="695" y="3241"/>
                    </a:lnTo>
                    <a:lnTo>
                      <a:pt x="638" y="3450"/>
                    </a:lnTo>
                    <a:lnTo>
                      <a:pt x="580" y="3662"/>
                    </a:lnTo>
                    <a:lnTo>
                      <a:pt x="525" y="3879"/>
                    </a:lnTo>
                    <a:lnTo>
                      <a:pt x="472" y="4097"/>
                    </a:lnTo>
                    <a:lnTo>
                      <a:pt x="419" y="4320"/>
                    </a:lnTo>
                    <a:lnTo>
                      <a:pt x="419" y="4320"/>
                    </a:lnTo>
                    <a:lnTo>
                      <a:pt x="370" y="4543"/>
                    </a:lnTo>
                    <a:lnTo>
                      <a:pt x="324" y="4762"/>
                    </a:lnTo>
                    <a:lnTo>
                      <a:pt x="280" y="4978"/>
                    </a:lnTo>
                    <a:lnTo>
                      <a:pt x="240" y="5191"/>
                    </a:lnTo>
                    <a:lnTo>
                      <a:pt x="204" y="5400"/>
                    </a:lnTo>
                    <a:lnTo>
                      <a:pt x="169" y="5605"/>
                    </a:lnTo>
                    <a:lnTo>
                      <a:pt x="138" y="5805"/>
                    </a:lnTo>
                    <a:lnTo>
                      <a:pt x="111" y="6002"/>
                    </a:lnTo>
                    <a:lnTo>
                      <a:pt x="86" y="6192"/>
                    </a:lnTo>
                    <a:lnTo>
                      <a:pt x="64" y="6379"/>
                    </a:lnTo>
                    <a:lnTo>
                      <a:pt x="45" y="6560"/>
                    </a:lnTo>
                    <a:lnTo>
                      <a:pt x="31" y="6735"/>
                    </a:lnTo>
                    <a:lnTo>
                      <a:pt x="17" y="6904"/>
                    </a:lnTo>
                    <a:lnTo>
                      <a:pt x="9" y="7068"/>
                    </a:lnTo>
                    <a:lnTo>
                      <a:pt x="3" y="7225"/>
                    </a:lnTo>
                    <a:lnTo>
                      <a:pt x="0" y="7375"/>
                    </a:lnTo>
                    <a:lnTo>
                      <a:pt x="0" y="7518"/>
                    </a:lnTo>
                    <a:lnTo>
                      <a:pt x="1" y="7586"/>
                    </a:lnTo>
                    <a:lnTo>
                      <a:pt x="3" y="7653"/>
                    </a:lnTo>
                    <a:lnTo>
                      <a:pt x="7" y="7719"/>
                    </a:lnTo>
                    <a:lnTo>
                      <a:pt x="9" y="7782"/>
                    </a:lnTo>
                    <a:lnTo>
                      <a:pt x="15" y="7842"/>
                    </a:lnTo>
                    <a:lnTo>
                      <a:pt x="19" y="7903"/>
                    </a:lnTo>
                    <a:lnTo>
                      <a:pt x="25" y="7959"/>
                    </a:lnTo>
                    <a:lnTo>
                      <a:pt x="32" y="8014"/>
                    </a:lnTo>
                    <a:lnTo>
                      <a:pt x="39" y="8068"/>
                    </a:lnTo>
                    <a:lnTo>
                      <a:pt x="48" y="8119"/>
                    </a:lnTo>
                    <a:lnTo>
                      <a:pt x="56" y="8167"/>
                    </a:lnTo>
                    <a:lnTo>
                      <a:pt x="67" y="8214"/>
                    </a:lnTo>
                    <a:lnTo>
                      <a:pt x="78" y="8258"/>
                    </a:lnTo>
                    <a:lnTo>
                      <a:pt x="88" y="8301"/>
                    </a:lnTo>
                    <a:lnTo>
                      <a:pt x="100" y="8340"/>
                    </a:lnTo>
                    <a:lnTo>
                      <a:pt x="114" y="8377"/>
                    </a:lnTo>
                    <a:lnTo>
                      <a:pt x="127" y="8413"/>
                    </a:lnTo>
                    <a:lnTo>
                      <a:pt x="142" y="8446"/>
                    </a:lnTo>
                    <a:lnTo>
                      <a:pt x="158" y="8476"/>
                    </a:lnTo>
                    <a:lnTo>
                      <a:pt x="174" y="8505"/>
                    </a:lnTo>
                    <a:lnTo>
                      <a:pt x="190" y="8529"/>
                    </a:lnTo>
                    <a:lnTo>
                      <a:pt x="209" y="8553"/>
                    </a:lnTo>
                    <a:lnTo>
                      <a:pt x="226" y="8573"/>
                    </a:lnTo>
                    <a:lnTo>
                      <a:pt x="246" y="8590"/>
                    </a:lnTo>
                    <a:lnTo>
                      <a:pt x="267" y="8605"/>
                    </a:lnTo>
                    <a:lnTo>
                      <a:pt x="287" y="8617"/>
                    </a:lnTo>
                    <a:lnTo>
                      <a:pt x="309" y="8628"/>
                    </a:lnTo>
                    <a:lnTo>
                      <a:pt x="331" y="8635"/>
                    </a:lnTo>
                    <a:lnTo>
                      <a:pt x="355" y="8639"/>
                    </a:lnTo>
                    <a:lnTo>
                      <a:pt x="379" y="8640"/>
                    </a:lnTo>
                    <a:lnTo>
                      <a:pt x="2383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81818"/>
                  </a:gs>
                  <a:gs pos="100000">
                    <a:srgbClr val="303030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5"/>
              <p:cNvSpPr>
                <a:spLocks/>
              </p:cNvSpPr>
              <p:nvPr/>
            </p:nvSpPr>
            <p:spPr bwMode="auto">
              <a:xfrm>
                <a:off x="2992632" y="2362200"/>
                <a:ext cx="942497" cy="1056323"/>
              </a:xfrm>
              <a:custGeom>
                <a:avLst/>
                <a:gdLst/>
                <a:ahLst/>
                <a:cxnLst>
                  <a:cxn ang="0">
                    <a:pos x="2005" y="4435"/>
                  </a:cxn>
                  <a:cxn ang="0">
                    <a:pos x="2030" y="4320"/>
                  </a:cxn>
                  <a:cxn ang="0">
                    <a:pos x="2135" y="3879"/>
                  </a:cxn>
                  <a:cxn ang="0">
                    <a:pos x="2247" y="3450"/>
                  </a:cxn>
                  <a:cxn ang="0">
                    <a:pos x="2365" y="3036"/>
                  </a:cxn>
                  <a:cxn ang="0">
                    <a:pos x="2487" y="2639"/>
                  </a:cxn>
                  <a:cxn ang="0">
                    <a:pos x="2613" y="2261"/>
                  </a:cxn>
                  <a:cxn ang="0">
                    <a:pos x="2742" y="1905"/>
                  </a:cxn>
                  <a:cxn ang="0">
                    <a:pos x="2872" y="1572"/>
                  </a:cxn>
                  <a:cxn ang="0">
                    <a:pos x="3002" y="1265"/>
                  </a:cxn>
                  <a:cxn ang="0">
                    <a:pos x="3133" y="987"/>
                  </a:cxn>
                  <a:cxn ang="0">
                    <a:pos x="3230" y="798"/>
                  </a:cxn>
                  <a:cxn ang="0">
                    <a:pos x="3294" y="681"/>
                  </a:cxn>
                  <a:cxn ang="0">
                    <a:pos x="3358" y="572"/>
                  </a:cxn>
                  <a:cxn ang="0">
                    <a:pos x="3421" y="473"/>
                  </a:cxn>
                  <a:cxn ang="0">
                    <a:pos x="3483" y="382"/>
                  </a:cxn>
                  <a:cxn ang="0">
                    <a:pos x="3543" y="300"/>
                  </a:cxn>
                  <a:cxn ang="0">
                    <a:pos x="3604" y="228"/>
                  </a:cxn>
                  <a:cxn ang="0">
                    <a:pos x="3663" y="165"/>
                  </a:cxn>
                  <a:cxn ang="0">
                    <a:pos x="3720" y="111"/>
                  </a:cxn>
                  <a:cxn ang="0">
                    <a:pos x="3775" y="68"/>
                  </a:cxn>
                  <a:cxn ang="0">
                    <a:pos x="3830" y="35"/>
                  </a:cxn>
                  <a:cxn ang="0">
                    <a:pos x="3883" y="13"/>
                  </a:cxn>
                  <a:cxn ang="0">
                    <a:pos x="3933" y="1"/>
                  </a:cxn>
                  <a:cxn ang="0">
                    <a:pos x="1954" y="0"/>
                  </a:cxn>
                  <a:cxn ang="0">
                    <a:pos x="1930" y="1"/>
                  </a:cxn>
                  <a:cxn ang="0">
                    <a:pos x="1879" y="13"/>
                  </a:cxn>
                  <a:cxn ang="0">
                    <a:pos x="1827" y="35"/>
                  </a:cxn>
                  <a:cxn ang="0">
                    <a:pos x="1772" y="68"/>
                  </a:cxn>
                  <a:cxn ang="0">
                    <a:pos x="1715" y="111"/>
                  </a:cxn>
                  <a:cxn ang="0">
                    <a:pos x="1659" y="165"/>
                  </a:cxn>
                  <a:cxn ang="0">
                    <a:pos x="1600" y="228"/>
                  </a:cxn>
                  <a:cxn ang="0">
                    <a:pos x="1540" y="300"/>
                  </a:cxn>
                  <a:cxn ang="0">
                    <a:pos x="1480" y="382"/>
                  </a:cxn>
                  <a:cxn ang="0">
                    <a:pos x="1417" y="473"/>
                  </a:cxn>
                  <a:cxn ang="0">
                    <a:pos x="1354" y="572"/>
                  </a:cxn>
                  <a:cxn ang="0">
                    <a:pos x="1291" y="681"/>
                  </a:cxn>
                  <a:cxn ang="0">
                    <a:pos x="1226" y="798"/>
                  </a:cxn>
                  <a:cxn ang="0">
                    <a:pos x="1130" y="987"/>
                  </a:cxn>
                  <a:cxn ang="0">
                    <a:pos x="998" y="1265"/>
                  </a:cxn>
                  <a:cxn ang="0">
                    <a:pos x="868" y="1572"/>
                  </a:cxn>
                  <a:cxn ang="0">
                    <a:pos x="737" y="1905"/>
                  </a:cxn>
                  <a:cxn ang="0">
                    <a:pos x="610" y="2261"/>
                  </a:cxn>
                  <a:cxn ang="0">
                    <a:pos x="484" y="2639"/>
                  </a:cxn>
                  <a:cxn ang="0">
                    <a:pos x="361" y="3036"/>
                  </a:cxn>
                  <a:cxn ang="0">
                    <a:pos x="244" y="3450"/>
                  </a:cxn>
                  <a:cxn ang="0">
                    <a:pos x="131" y="3879"/>
                  </a:cxn>
                  <a:cxn ang="0">
                    <a:pos x="25" y="4320"/>
                  </a:cxn>
                  <a:cxn ang="0">
                    <a:pos x="0" y="4435"/>
                  </a:cxn>
                </a:cxnLst>
                <a:rect l="0" t="0" r="r" b="b"/>
                <a:pathLst>
                  <a:path w="3958" h="4435">
                    <a:moveTo>
                      <a:pt x="2005" y="4435"/>
                    </a:moveTo>
                    <a:lnTo>
                      <a:pt x="2005" y="4435"/>
                    </a:lnTo>
                    <a:lnTo>
                      <a:pt x="2030" y="4320"/>
                    </a:lnTo>
                    <a:lnTo>
                      <a:pt x="2030" y="4320"/>
                    </a:lnTo>
                    <a:lnTo>
                      <a:pt x="2081" y="4097"/>
                    </a:lnTo>
                    <a:lnTo>
                      <a:pt x="2135" y="3879"/>
                    </a:lnTo>
                    <a:lnTo>
                      <a:pt x="2191" y="3662"/>
                    </a:lnTo>
                    <a:lnTo>
                      <a:pt x="2247" y="3450"/>
                    </a:lnTo>
                    <a:lnTo>
                      <a:pt x="2305" y="3241"/>
                    </a:lnTo>
                    <a:lnTo>
                      <a:pt x="2365" y="3036"/>
                    </a:lnTo>
                    <a:lnTo>
                      <a:pt x="2426" y="2835"/>
                    </a:lnTo>
                    <a:lnTo>
                      <a:pt x="2487" y="2639"/>
                    </a:lnTo>
                    <a:lnTo>
                      <a:pt x="2550" y="2448"/>
                    </a:lnTo>
                    <a:lnTo>
                      <a:pt x="2613" y="2261"/>
                    </a:lnTo>
                    <a:lnTo>
                      <a:pt x="2676" y="2080"/>
                    </a:lnTo>
                    <a:lnTo>
                      <a:pt x="2742" y="1905"/>
                    </a:lnTo>
                    <a:lnTo>
                      <a:pt x="2806" y="1736"/>
                    </a:lnTo>
                    <a:lnTo>
                      <a:pt x="2872" y="1572"/>
                    </a:lnTo>
                    <a:lnTo>
                      <a:pt x="2938" y="1415"/>
                    </a:lnTo>
                    <a:lnTo>
                      <a:pt x="3002" y="1265"/>
                    </a:lnTo>
                    <a:lnTo>
                      <a:pt x="3068" y="1123"/>
                    </a:lnTo>
                    <a:lnTo>
                      <a:pt x="3133" y="987"/>
                    </a:lnTo>
                    <a:lnTo>
                      <a:pt x="3198" y="859"/>
                    </a:lnTo>
                    <a:lnTo>
                      <a:pt x="3230" y="798"/>
                    </a:lnTo>
                    <a:lnTo>
                      <a:pt x="3262" y="739"/>
                    </a:lnTo>
                    <a:lnTo>
                      <a:pt x="3294" y="681"/>
                    </a:lnTo>
                    <a:lnTo>
                      <a:pt x="3326" y="626"/>
                    </a:lnTo>
                    <a:lnTo>
                      <a:pt x="3358" y="572"/>
                    </a:lnTo>
                    <a:lnTo>
                      <a:pt x="3389" y="521"/>
                    </a:lnTo>
                    <a:lnTo>
                      <a:pt x="3421" y="473"/>
                    </a:lnTo>
                    <a:lnTo>
                      <a:pt x="3452" y="426"/>
                    </a:lnTo>
                    <a:lnTo>
                      <a:pt x="3483" y="382"/>
                    </a:lnTo>
                    <a:lnTo>
                      <a:pt x="3514" y="340"/>
                    </a:lnTo>
                    <a:lnTo>
                      <a:pt x="3543" y="300"/>
                    </a:lnTo>
                    <a:lnTo>
                      <a:pt x="3574" y="263"/>
                    </a:lnTo>
                    <a:lnTo>
                      <a:pt x="3604" y="228"/>
                    </a:lnTo>
                    <a:lnTo>
                      <a:pt x="3633" y="194"/>
                    </a:lnTo>
                    <a:lnTo>
                      <a:pt x="3663" y="165"/>
                    </a:lnTo>
                    <a:lnTo>
                      <a:pt x="3691" y="137"/>
                    </a:lnTo>
                    <a:lnTo>
                      <a:pt x="3720" y="111"/>
                    </a:lnTo>
                    <a:lnTo>
                      <a:pt x="3748" y="88"/>
                    </a:lnTo>
                    <a:lnTo>
                      <a:pt x="3775" y="68"/>
                    </a:lnTo>
                    <a:lnTo>
                      <a:pt x="3803" y="50"/>
                    </a:lnTo>
                    <a:lnTo>
                      <a:pt x="3830" y="35"/>
                    </a:lnTo>
                    <a:lnTo>
                      <a:pt x="3857" y="23"/>
                    </a:lnTo>
                    <a:lnTo>
                      <a:pt x="3883" y="13"/>
                    </a:lnTo>
                    <a:lnTo>
                      <a:pt x="3908" y="7"/>
                    </a:lnTo>
                    <a:lnTo>
                      <a:pt x="3933" y="1"/>
                    </a:lnTo>
                    <a:lnTo>
                      <a:pt x="3958" y="0"/>
                    </a:lnTo>
                    <a:lnTo>
                      <a:pt x="1954" y="0"/>
                    </a:lnTo>
                    <a:lnTo>
                      <a:pt x="1954" y="0"/>
                    </a:lnTo>
                    <a:lnTo>
                      <a:pt x="1930" y="1"/>
                    </a:lnTo>
                    <a:lnTo>
                      <a:pt x="1904" y="7"/>
                    </a:lnTo>
                    <a:lnTo>
                      <a:pt x="1879" y="13"/>
                    </a:lnTo>
                    <a:lnTo>
                      <a:pt x="1852" y="23"/>
                    </a:lnTo>
                    <a:lnTo>
                      <a:pt x="1827" y="35"/>
                    </a:lnTo>
                    <a:lnTo>
                      <a:pt x="1800" y="50"/>
                    </a:lnTo>
                    <a:lnTo>
                      <a:pt x="1772" y="68"/>
                    </a:lnTo>
                    <a:lnTo>
                      <a:pt x="1744" y="88"/>
                    </a:lnTo>
                    <a:lnTo>
                      <a:pt x="1715" y="111"/>
                    </a:lnTo>
                    <a:lnTo>
                      <a:pt x="1687" y="137"/>
                    </a:lnTo>
                    <a:lnTo>
                      <a:pt x="1659" y="165"/>
                    </a:lnTo>
                    <a:lnTo>
                      <a:pt x="1630" y="194"/>
                    </a:lnTo>
                    <a:lnTo>
                      <a:pt x="1600" y="228"/>
                    </a:lnTo>
                    <a:lnTo>
                      <a:pt x="1571" y="263"/>
                    </a:lnTo>
                    <a:lnTo>
                      <a:pt x="1540" y="300"/>
                    </a:lnTo>
                    <a:lnTo>
                      <a:pt x="1509" y="340"/>
                    </a:lnTo>
                    <a:lnTo>
                      <a:pt x="1480" y="382"/>
                    </a:lnTo>
                    <a:lnTo>
                      <a:pt x="1449" y="426"/>
                    </a:lnTo>
                    <a:lnTo>
                      <a:pt x="1417" y="473"/>
                    </a:lnTo>
                    <a:lnTo>
                      <a:pt x="1386" y="521"/>
                    </a:lnTo>
                    <a:lnTo>
                      <a:pt x="1354" y="572"/>
                    </a:lnTo>
                    <a:lnTo>
                      <a:pt x="1323" y="626"/>
                    </a:lnTo>
                    <a:lnTo>
                      <a:pt x="1291" y="681"/>
                    </a:lnTo>
                    <a:lnTo>
                      <a:pt x="1258" y="739"/>
                    </a:lnTo>
                    <a:lnTo>
                      <a:pt x="1226" y="798"/>
                    </a:lnTo>
                    <a:lnTo>
                      <a:pt x="1194" y="859"/>
                    </a:lnTo>
                    <a:lnTo>
                      <a:pt x="1130" y="987"/>
                    </a:lnTo>
                    <a:lnTo>
                      <a:pt x="1064" y="1123"/>
                    </a:lnTo>
                    <a:lnTo>
                      <a:pt x="998" y="1265"/>
                    </a:lnTo>
                    <a:lnTo>
                      <a:pt x="933" y="1415"/>
                    </a:lnTo>
                    <a:lnTo>
                      <a:pt x="868" y="1572"/>
                    </a:lnTo>
                    <a:lnTo>
                      <a:pt x="803" y="1736"/>
                    </a:lnTo>
                    <a:lnTo>
                      <a:pt x="737" y="1905"/>
                    </a:lnTo>
                    <a:lnTo>
                      <a:pt x="673" y="2080"/>
                    </a:lnTo>
                    <a:lnTo>
                      <a:pt x="610" y="2261"/>
                    </a:lnTo>
                    <a:lnTo>
                      <a:pt x="545" y="2448"/>
                    </a:lnTo>
                    <a:lnTo>
                      <a:pt x="484" y="2639"/>
                    </a:lnTo>
                    <a:lnTo>
                      <a:pt x="422" y="2835"/>
                    </a:lnTo>
                    <a:lnTo>
                      <a:pt x="361" y="3036"/>
                    </a:lnTo>
                    <a:lnTo>
                      <a:pt x="302" y="3241"/>
                    </a:lnTo>
                    <a:lnTo>
                      <a:pt x="244" y="3450"/>
                    </a:lnTo>
                    <a:lnTo>
                      <a:pt x="186" y="3662"/>
                    </a:lnTo>
                    <a:lnTo>
                      <a:pt x="131" y="3879"/>
                    </a:lnTo>
                    <a:lnTo>
                      <a:pt x="78" y="4097"/>
                    </a:lnTo>
                    <a:lnTo>
                      <a:pt x="25" y="4320"/>
                    </a:lnTo>
                    <a:lnTo>
                      <a:pt x="25" y="4320"/>
                    </a:lnTo>
                    <a:lnTo>
                      <a:pt x="0" y="4435"/>
                    </a:lnTo>
                    <a:lnTo>
                      <a:pt x="2005" y="4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81818"/>
                  </a:gs>
                  <a:gs pos="100000">
                    <a:srgbClr val="303030">
                      <a:alpha val="0"/>
                    </a:srgbClr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6"/>
              <p:cNvSpPr>
                <a:spLocks/>
              </p:cNvSpPr>
              <p:nvPr/>
            </p:nvSpPr>
            <p:spPr bwMode="auto">
              <a:xfrm>
                <a:off x="6735231" y="2362200"/>
                <a:ext cx="1036319" cy="2057400"/>
              </a:xfrm>
              <a:custGeom>
                <a:avLst/>
                <a:gdLst/>
                <a:ahLst/>
                <a:cxnLst>
                  <a:cxn ang="0">
                    <a:pos x="2359" y="8639"/>
                  </a:cxn>
                  <a:cxn ang="0">
                    <a:pos x="2292" y="8617"/>
                  </a:cxn>
                  <a:cxn ang="0">
                    <a:pos x="2231" y="8573"/>
                  </a:cxn>
                  <a:cxn ang="0">
                    <a:pos x="2178" y="8505"/>
                  </a:cxn>
                  <a:cxn ang="0">
                    <a:pos x="2132" y="8413"/>
                  </a:cxn>
                  <a:cxn ang="0">
                    <a:pos x="2092" y="8301"/>
                  </a:cxn>
                  <a:cxn ang="0">
                    <a:pos x="2061" y="8167"/>
                  </a:cxn>
                  <a:cxn ang="0">
                    <a:pos x="2036" y="8014"/>
                  </a:cxn>
                  <a:cxn ang="0">
                    <a:pos x="2018" y="7842"/>
                  </a:cxn>
                  <a:cxn ang="0">
                    <a:pos x="2007" y="7653"/>
                  </a:cxn>
                  <a:cxn ang="0">
                    <a:pos x="2003" y="7375"/>
                  </a:cxn>
                  <a:cxn ang="0">
                    <a:pos x="2022" y="6904"/>
                  </a:cxn>
                  <a:cxn ang="0">
                    <a:pos x="2068" y="6379"/>
                  </a:cxn>
                  <a:cxn ang="0">
                    <a:pos x="2143" y="5805"/>
                  </a:cxn>
                  <a:cxn ang="0">
                    <a:pos x="2245" y="5191"/>
                  </a:cxn>
                  <a:cxn ang="0">
                    <a:pos x="2375" y="4543"/>
                  </a:cxn>
                  <a:cxn ang="0">
                    <a:pos x="2475" y="4097"/>
                  </a:cxn>
                  <a:cxn ang="0">
                    <a:pos x="2641" y="3450"/>
                  </a:cxn>
                  <a:cxn ang="0">
                    <a:pos x="2820" y="2835"/>
                  </a:cxn>
                  <a:cxn ang="0">
                    <a:pos x="3007" y="2261"/>
                  </a:cxn>
                  <a:cxn ang="0">
                    <a:pos x="3200" y="1736"/>
                  </a:cxn>
                  <a:cxn ang="0">
                    <a:pos x="3396" y="1265"/>
                  </a:cxn>
                  <a:cxn ang="0">
                    <a:pos x="3592" y="859"/>
                  </a:cxn>
                  <a:cxn ang="0">
                    <a:pos x="3688" y="681"/>
                  </a:cxn>
                  <a:cxn ang="0">
                    <a:pos x="3783" y="521"/>
                  </a:cxn>
                  <a:cxn ang="0">
                    <a:pos x="3877" y="382"/>
                  </a:cxn>
                  <a:cxn ang="0">
                    <a:pos x="3968" y="263"/>
                  </a:cxn>
                  <a:cxn ang="0">
                    <a:pos x="4057" y="165"/>
                  </a:cxn>
                  <a:cxn ang="0">
                    <a:pos x="4142" y="88"/>
                  </a:cxn>
                  <a:cxn ang="0">
                    <a:pos x="4224" y="35"/>
                  </a:cxn>
                  <a:cxn ang="0">
                    <a:pos x="4302" y="7"/>
                  </a:cxn>
                  <a:cxn ang="0">
                    <a:pos x="2348" y="0"/>
                  </a:cxn>
                  <a:cxn ang="0">
                    <a:pos x="2298" y="7"/>
                  </a:cxn>
                  <a:cxn ang="0">
                    <a:pos x="2221" y="35"/>
                  </a:cxn>
                  <a:cxn ang="0">
                    <a:pos x="2137" y="88"/>
                  </a:cxn>
                  <a:cxn ang="0">
                    <a:pos x="2053" y="165"/>
                  </a:cxn>
                  <a:cxn ang="0">
                    <a:pos x="1963" y="263"/>
                  </a:cxn>
                  <a:cxn ang="0">
                    <a:pos x="1872" y="382"/>
                  </a:cxn>
                  <a:cxn ang="0">
                    <a:pos x="1780" y="521"/>
                  </a:cxn>
                  <a:cxn ang="0">
                    <a:pos x="1684" y="681"/>
                  </a:cxn>
                  <a:cxn ang="0">
                    <a:pos x="1588" y="859"/>
                  </a:cxn>
                  <a:cxn ang="0">
                    <a:pos x="1392" y="1265"/>
                  </a:cxn>
                  <a:cxn ang="0">
                    <a:pos x="1197" y="1736"/>
                  </a:cxn>
                  <a:cxn ang="0">
                    <a:pos x="1002" y="2261"/>
                  </a:cxn>
                  <a:cxn ang="0">
                    <a:pos x="816" y="2835"/>
                  </a:cxn>
                  <a:cxn ang="0">
                    <a:pos x="638" y="3450"/>
                  </a:cxn>
                  <a:cxn ang="0">
                    <a:pos x="472" y="4097"/>
                  </a:cxn>
                  <a:cxn ang="0">
                    <a:pos x="370" y="4543"/>
                  </a:cxn>
                  <a:cxn ang="0">
                    <a:pos x="240" y="5191"/>
                  </a:cxn>
                  <a:cxn ang="0">
                    <a:pos x="138" y="5805"/>
                  </a:cxn>
                  <a:cxn ang="0">
                    <a:pos x="64" y="6379"/>
                  </a:cxn>
                  <a:cxn ang="0">
                    <a:pos x="17" y="6904"/>
                  </a:cxn>
                  <a:cxn ang="0">
                    <a:pos x="0" y="7375"/>
                  </a:cxn>
                  <a:cxn ang="0">
                    <a:pos x="3" y="7653"/>
                  </a:cxn>
                  <a:cxn ang="0">
                    <a:pos x="15" y="7842"/>
                  </a:cxn>
                  <a:cxn ang="0">
                    <a:pos x="32" y="8014"/>
                  </a:cxn>
                  <a:cxn ang="0">
                    <a:pos x="56" y="8167"/>
                  </a:cxn>
                  <a:cxn ang="0">
                    <a:pos x="88" y="8301"/>
                  </a:cxn>
                  <a:cxn ang="0">
                    <a:pos x="127" y="8413"/>
                  </a:cxn>
                  <a:cxn ang="0">
                    <a:pos x="174" y="8505"/>
                  </a:cxn>
                  <a:cxn ang="0">
                    <a:pos x="226" y="8573"/>
                  </a:cxn>
                  <a:cxn ang="0">
                    <a:pos x="287" y="8617"/>
                  </a:cxn>
                  <a:cxn ang="0">
                    <a:pos x="355" y="8639"/>
                  </a:cxn>
                </a:cxnLst>
                <a:rect l="0" t="0" r="r" b="b"/>
                <a:pathLst>
                  <a:path w="4351" h="8640">
                    <a:moveTo>
                      <a:pt x="2383" y="8640"/>
                    </a:moveTo>
                    <a:lnTo>
                      <a:pt x="2383" y="8640"/>
                    </a:lnTo>
                    <a:lnTo>
                      <a:pt x="2359" y="8639"/>
                    </a:lnTo>
                    <a:lnTo>
                      <a:pt x="2336" y="8635"/>
                    </a:lnTo>
                    <a:lnTo>
                      <a:pt x="2313" y="8628"/>
                    </a:lnTo>
                    <a:lnTo>
                      <a:pt x="2292" y="8617"/>
                    </a:lnTo>
                    <a:lnTo>
                      <a:pt x="2270" y="8605"/>
                    </a:lnTo>
                    <a:lnTo>
                      <a:pt x="2250" y="8590"/>
                    </a:lnTo>
                    <a:lnTo>
                      <a:pt x="2231" y="8573"/>
                    </a:lnTo>
                    <a:lnTo>
                      <a:pt x="2212" y="8553"/>
                    </a:lnTo>
                    <a:lnTo>
                      <a:pt x="2195" y="8529"/>
                    </a:lnTo>
                    <a:lnTo>
                      <a:pt x="2178" y="8505"/>
                    </a:lnTo>
                    <a:lnTo>
                      <a:pt x="2162" y="8476"/>
                    </a:lnTo>
                    <a:lnTo>
                      <a:pt x="2145" y="8446"/>
                    </a:lnTo>
                    <a:lnTo>
                      <a:pt x="2132" y="8413"/>
                    </a:lnTo>
                    <a:lnTo>
                      <a:pt x="2117" y="8377"/>
                    </a:lnTo>
                    <a:lnTo>
                      <a:pt x="2105" y="8340"/>
                    </a:lnTo>
                    <a:lnTo>
                      <a:pt x="2092" y="8301"/>
                    </a:lnTo>
                    <a:lnTo>
                      <a:pt x="2081" y="8258"/>
                    </a:lnTo>
                    <a:lnTo>
                      <a:pt x="2070" y="8214"/>
                    </a:lnTo>
                    <a:lnTo>
                      <a:pt x="2061" y="8167"/>
                    </a:lnTo>
                    <a:lnTo>
                      <a:pt x="2052" y="8119"/>
                    </a:lnTo>
                    <a:lnTo>
                      <a:pt x="2044" y="8068"/>
                    </a:lnTo>
                    <a:lnTo>
                      <a:pt x="2036" y="8014"/>
                    </a:lnTo>
                    <a:lnTo>
                      <a:pt x="2029" y="7959"/>
                    </a:lnTo>
                    <a:lnTo>
                      <a:pt x="2024" y="7903"/>
                    </a:lnTo>
                    <a:lnTo>
                      <a:pt x="2018" y="7842"/>
                    </a:lnTo>
                    <a:lnTo>
                      <a:pt x="2013" y="7782"/>
                    </a:lnTo>
                    <a:lnTo>
                      <a:pt x="2010" y="7719"/>
                    </a:lnTo>
                    <a:lnTo>
                      <a:pt x="2007" y="7653"/>
                    </a:lnTo>
                    <a:lnTo>
                      <a:pt x="2005" y="7586"/>
                    </a:lnTo>
                    <a:lnTo>
                      <a:pt x="2003" y="7518"/>
                    </a:lnTo>
                    <a:lnTo>
                      <a:pt x="2003" y="7375"/>
                    </a:lnTo>
                    <a:lnTo>
                      <a:pt x="2006" y="7225"/>
                    </a:lnTo>
                    <a:lnTo>
                      <a:pt x="2013" y="7068"/>
                    </a:lnTo>
                    <a:lnTo>
                      <a:pt x="2022" y="6904"/>
                    </a:lnTo>
                    <a:lnTo>
                      <a:pt x="2034" y="6735"/>
                    </a:lnTo>
                    <a:lnTo>
                      <a:pt x="2049" y="6560"/>
                    </a:lnTo>
                    <a:lnTo>
                      <a:pt x="2068" y="6379"/>
                    </a:lnTo>
                    <a:lnTo>
                      <a:pt x="2089" y="6192"/>
                    </a:lnTo>
                    <a:lnTo>
                      <a:pt x="2115" y="6002"/>
                    </a:lnTo>
                    <a:lnTo>
                      <a:pt x="2143" y="5805"/>
                    </a:lnTo>
                    <a:lnTo>
                      <a:pt x="2174" y="5605"/>
                    </a:lnTo>
                    <a:lnTo>
                      <a:pt x="2207" y="5400"/>
                    </a:lnTo>
                    <a:lnTo>
                      <a:pt x="2245" y="5191"/>
                    </a:lnTo>
                    <a:lnTo>
                      <a:pt x="2285" y="4978"/>
                    </a:lnTo>
                    <a:lnTo>
                      <a:pt x="2328" y="4762"/>
                    </a:lnTo>
                    <a:lnTo>
                      <a:pt x="2375" y="4543"/>
                    </a:lnTo>
                    <a:lnTo>
                      <a:pt x="2423" y="4320"/>
                    </a:lnTo>
                    <a:lnTo>
                      <a:pt x="2423" y="4320"/>
                    </a:lnTo>
                    <a:lnTo>
                      <a:pt x="2475" y="4097"/>
                    </a:lnTo>
                    <a:lnTo>
                      <a:pt x="2529" y="3879"/>
                    </a:lnTo>
                    <a:lnTo>
                      <a:pt x="2584" y="3662"/>
                    </a:lnTo>
                    <a:lnTo>
                      <a:pt x="2641" y="3450"/>
                    </a:lnTo>
                    <a:lnTo>
                      <a:pt x="2699" y="3241"/>
                    </a:lnTo>
                    <a:lnTo>
                      <a:pt x="2759" y="3036"/>
                    </a:lnTo>
                    <a:lnTo>
                      <a:pt x="2820" y="2835"/>
                    </a:lnTo>
                    <a:lnTo>
                      <a:pt x="2881" y="2639"/>
                    </a:lnTo>
                    <a:lnTo>
                      <a:pt x="2943" y="2448"/>
                    </a:lnTo>
                    <a:lnTo>
                      <a:pt x="3007" y="2261"/>
                    </a:lnTo>
                    <a:lnTo>
                      <a:pt x="3070" y="2080"/>
                    </a:lnTo>
                    <a:lnTo>
                      <a:pt x="3136" y="1905"/>
                    </a:lnTo>
                    <a:lnTo>
                      <a:pt x="3200" y="1736"/>
                    </a:lnTo>
                    <a:lnTo>
                      <a:pt x="3266" y="1572"/>
                    </a:lnTo>
                    <a:lnTo>
                      <a:pt x="3330" y="1415"/>
                    </a:lnTo>
                    <a:lnTo>
                      <a:pt x="3396" y="1265"/>
                    </a:lnTo>
                    <a:lnTo>
                      <a:pt x="3462" y="1123"/>
                    </a:lnTo>
                    <a:lnTo>
                      <a:pt x="3527" y="987"/>
                    </a:lnTo>
                    <a:lnTo>
                      <a:pt x="3592" y="859"/>
                    </a:lnTo>
                    <a:lnTo>
                      <a:pt x="3624" y="798"/>
                    </a:lnTo>
                    <a:lnTo>
                      <a:pt x="3656" y="739"/>
                    </a:lnTo>
                    <a:lnTo>
                      <a:pt x="3688" y="681"/>
                    </a:lnTo>
                    <a:lnTo>
                      <a:pt x="3720" y="626"/>
                    </a:lnTo>
                    <a:lnTo>
                      <a:pt x="3752" y="572"/>
                    </a:lnTo>
                    <a:lnTo>
                      <a:pt x="3783" y="521"/>
                    </a:lnTo>
                    <a:lnTo>
                      <a:pt x="3814" y="473"/>
                    </a:lnTo>
                    <a:lnTo>
                      <a:pt x="3846" y="426"/>
                    </a:lnTo>
                    <a:lnTo>
                      <a:pt x="3877" y="382"/>
                    </a:lnTo>
                    <a:lnTo>
                      <a:pt x="3908" y="340"/>
                    </a:lnTo>
                    <a:lnTo>
                      <a:pt x="3937" y="300"/>
                    </a:lnTo>
                    <a:lnTo>
                      <a:pt x="3968" y="263"/>
                    </a:lnTo>
                    <a:lnTo>
                      <a:pt x="3998" y="228"/>
                    </a:lnTo>
                    <a:lnTo>
                      <a:pt x="4027" y="194"/>
                    </a:lnTo>
                    <a:lnTo>
                      <a:pt x="4057" y="165"/>
                    </a:lnTo>
                    <a:lnTo>
                      <a:pt x="4085" y="137"/>
                    </a:lnTo>
                    <a:lnTo>
                      <a:pt x="4114" y="111"/>
                    </a:lnTo>
                    <a:lnTo>
                      <a:pt x="4142" y="88"/>
                    </a:lnTo>
                    <a:lnTo>
                      <a:pt x="4169" y="68"/>
                    </a:lnTo>
                    <a:lnTo>
                      <a:pt x="4197" y="50"/>
                    </a:lnTo>
                    <a:lnTo>
                      <a:pt x="4224" y="35"/>
                    </a:lnTo>
                    <a:lnTo>
                      <a:pt x="4251" y="23"/>
                    </a:lnTo>
                    <a:lnTo>
                      <a:pt x="4276" y="13"/>
                    </a:lnTo>
                    <a:lnTo>
                      <a:pt x="4302" y="7"/>
                    </a:lnTo>
                    <a:lnTo>
                      <a:pt x="4327" y="1"/>
                    </a:lnTo>
                    <a:lnTo>
                      <a:pt x="4351" y="0"/>
                    </a:lnTo>
                    <a:lnTo>
                      <a:pt x="2348" y="0"/>
                    </a:lnTo>
                    <a:lnTo>
                      <a:pt x="2348" y="0"/>
                    </a:lnTo>
                    <a:lnTo>
                      <a:pt x="2324" y="1"/>
                    </a:lnTo>
                    <a:lnTo>
                      <a:pt x="2298" y="7"/>
                    </a:lnTo>
                    <a:lnTo>
                      <a:pt x="2273" y="13"/>
                    </a:lnTo>
                    <a:lnTo>
                      <a:pt x="2246" y="23"/>
                    </a:lnTo>
                    <a:lnTo>
                      <a:pt x="2221" y="35"/>
                    </a:lnTo>
                    <a:lnTo>
                      <a:pt x="2192" y="50"/>
                    </a:lnTo>
                    <a:lnTo>
                      <a:pt x="2166" y="68"/>
                    </a:lnTo>
                    <a:lnTo>
                      <a:pt x="2137" y="88"/>
                    </a:lnTo>
                    <a:lnTo>
                      <a:pt x="2109" y="111"/>
                    </a:lnTo>
                    <a:lnTo>
                      <a:pt x="2081" y="137"/>
                    </a:lnTo>
                    <a:lnTo>
                      <a:pt x="2053" y="165"/>
                    </a:lnTo>
                    <a:lnTo>
                      <a:pt x="2024" y="194"/>
                    </a:lnTo>
                    <a:lnTo>
                      <a:pt x="1994" y="228"/>
                    </a:lnTo>
                    <a:lnTo>
                      <a:pt x="1963" y="263"/>
                    </a:lnTo>
                    <a:lnTo>
                      <a:pt x="1934" y="300"/>
                    </a:lnTo>
                    <a:lnTo>
                      <a:pt x="1903" y="340"/>
                    </a:lnTo>
                    <a:lnTo>
                      <a:pt x="1872" y="382"/>
                    </a:lnTo>
                    <a:lnTo>
                      <a:pt x="1841" y="426"/>
                    </a:lnTo>
                    <a:lnTo>
                      <a:pt x="1810" y="473"/>
                    </a:lnTo>
                    <a:lnTo>
                      <a:pt x="1780" y="521"/>
                    </a:lnTo>
                    <a:lnTo>
                      <a:pt x="1747" y="572"/>
                    </a:lnTo>
                    <a:lnTo>
                      <a:pt x="1717" y="626"/>
                    </a:lnTo>
                    <a:lnTo>
                      <a:pt x="1684" y="681"/>
                    </a:lnTo>
                    <a:lnTo>
                      <a:pt x="1652" y="739"/>
                    </a:lnTo>
                    <a:lnTo>
                      <a:pt x="1620" y="798"/>
                    </a:lnTo>
                    <a:lnTo>
                      <a:pt x="1588" y="859"/>
                    </a:lnTo>
                    <a:lnTo>
                      <a:pt x="1522" y="987"/>
                    </a:lnTo>
                    <a:lnTo>
                      <a:pt x="1458" y="1123"/>
                    </a:lnTo>
                    <a:lnTo>
                      <a:pt x="1392" y="1265"/>
                    </a:lnTo>
                    <a:lnTo>
                      <a:pt x="1327" y="1415"/>
                    </a:lnTo>
                    <a:lnTo>
                      <a:pt x="1261" y="1572"/>
                    </a:lnTo>
                    <a:lnTo>
                      <a:pt x="1197" y="1736"/>
                    </a:lnTo>
                    <a:lnTo>
                      <a:pt x="1131" y="1905"/>
                    </a:lnTo>
                    <a:lnTo>
                      <a:pt x="1067" y="2080"/>
                    </a:lnTo>
                    <a:lnTo>
                      <a:pt x="1002" y="2261"/>
                    </a:lnTo>
                    <a:lnTo>
                      <a:pt x="939" y="2448"/>
                    </a:lnTo>
                    <a:lnTo>
                      <a:pt x="878" y="2639"/>
                    </a:lnTo>
                    <a:lnTo>
                      <a:pt x="816" y="2835"/>
                    </a:lnTo>
                    <a:lnTo>
                      <a:pt x="754" y="3036"/>
                    </a:lnTo>
                    <a:lnTo>
                      <a:pt x="695" y="3241"/>
                    </a:lnTo>
                    <a:lnTo>
                      <a:pt x="638" y="3450"/>
                    </a:lnTo>
                    <a:lnTo>
                      <a:pt x="580" y="3662"/>
                    </a:lnTo>
                    <a:lnTo>
                      <a:pt x="525" y="3879"/>
                    </a:lnTo>
                    <a:lnTo>
                      <a:pt x="472" y="4097"/>
                    </a:lnTo>
                    <a:lnTo>
                      <a:pt x="419" y="4320"/>
                    </a:lnTo>
                    <a:lnTo>
                      <a:pt x="419" y="4320"/>
                    </a:lnTo>
                    <a:lnTo>
                      <a:pt x="370" y="4543"/>
                    </a:lnTo>
                    <a:lnTo>
                      <a:pt x="324" y="4762"/>
                    </a:lnTo>
                    <a:lnTo>
                      <a:pt x="280" y="4978"/>
                    </a:lnTo>
                    <a:lnTo>
                      <a:pt x="240" y="5191"/>
                    </a:lnTo>
                    <a:lnTo>
                      <a:pt x="204" y="5400"/>
                    </a:lnTo>
                    <a:lnTo>
                      <a:pt x="169" y="5605"/>
                    </a:lnTo>
                    <a:lnTo>
                      <a:pt x="138" y="5805"/>
                    </a:lnTo>
                    <a:lnTo>
                      <a:pt x="111" y="6002"/>
                    </a:lnTo>
                    <a:lnTo>
                      <a:pt x="86" y="6192"/>
                    </a:lnTo>
                    <a:lnTo>
                      <a:pt x="64" y="6379"/>
                    </a:lnTo>
                    <a:lnTo>
                      <a:pt x="45" y="6560"/>
                    </a:lnTo>
                    <a:lnTo>
                      <a:pt x="31" y="6735"/>
                    </a:lnTo>
                    <a:lnTo>
                      <a:pt x="17" y="6904"/>
                    </a:lnTo>
                    <a:lnTo>
                      <a:pt x="9" y="7068"/>
                    </a:lnTo>
                    <a:lnTo>
                      <a:pt x="3" y="7225"/>
                    </a:lnTo>
                    <a:lnTo>
                      <a:pt x="0" y="7375"/>
                    </a:lnTo>
                    <a:lnTo>
                      <a:pt x="0" y="7518"/>
                    </a:lnTo>
                    <a:lnTo>
                      <a:pt x="1" y="7586"/>
                    </a:lnTo>
                    <a:lnTo>
                      <a:pt x="3" y="7653"/>
                    </a:lnTo>
                    <a:lnTo>
                      <a:pt x="7" y="7719"/>
                    </a:lnTo>
                    <a:lnTo>
                      <a:pt x="9" y="7782"/>
                    </a:lnTo>
                    <a:lnTo>
                      <a:pt x="15" y="7842"/>
                    </a:lnTo>
                    <a:lnTo>
                      <a:pt x="19" y="7903"/>
                    </a:lnTo>
                    <a:lnTo>
                      <a:pt x="25" y="7959"/>
                    </a:lnTo>
                    <a:lnTo>
                      <a:pt x="32" y="8014"/>
                    </a:lnTo>
                    <a:lnTo>
                      <a:pt x="39" y="8068"/>
                    </a:lnTo>
                    <a:lnTo>
                      <a:pt x="48" y="8119"/>
                    </a:lnTo>
                    <a:lnTo>
                      <a:pt x="56" y="8167"/>
                    </a:lnTo>
                    <a:lnTo>
                      <a:pt x="67" y="8214"/>
                    </a:lnTo>
                    <a:lnTo>
                      <a:pt x="78" y="8258"/>
                    </a:lnTo>
                    <a:lnTo>
                      <a:pt x="88" y="8301"/>
                    </a:lnTo>
                    <a:lnTo>
                      <a:pt x="100" y="8340"/>
                    </a:lnTo>
                    <a:lnTo>
                      <a:pt x="114" y="8377"/>
                    </a:lnTo>
                    <a:lnTo>
                      <a:pt x="127" y="8413"/>
                    </a:lnTo>
                    <a:lnTo>
                      <a:pt x="142" y="8446"/>
                    </a:lnTo>
                    <a:lnTo>
                      <a:pt x="158" y="8476"/>
                    </a:lnTo>
                    <a:lnTo>
                      <a:pt x="174" y="8505"/>
                    </a:lnTo>
                    <a:lnTo>
                      <a:pt x="190" y="8529"/>
                    </a:lnTo>
                    <a:lnTo>
                      <a:pt x="209" y="8553"/>
                    </a:lnTo>
                    <a:lnTo>
                      <a:pt x="226" y="8573"/>
                    </a:lnTo>
                    <a:lnTo>
                      <a:pt x="246" y="8590"/>
                    </a:lnTo>
                    <a:lnTo>
                      <a:pt x="267" y="8605"/>
                    </a:lnTo>
                    <a:lnTo>
                      <a:pt x="287" y="8617"/>
                    </a:lnTo>
                    <a:lnTo>
                      <a:pt x="309" y="8628"/>
                    </a:lnTo>
                    <a:lnTo>
                      <a:pt x="331" y="8635"/>
                    </a:lnTo>
                    <a:lnTo>
                      <a:pt x="355" y="8639"/>
                    </a:lnTo>
                    <a:lnTo>
                      <a:pt x="379" y="8640"/>
                    </a:lnTo>
                    <a:lnTo>
                      <a:pt x="2383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81818"/>
                  </a:gs>
                  <a:gs pos="100000">
                    <a:srgbClr val="303030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AutoShape 105"/>
              <p:cNvSpPr>
                <a:spLocks noChangeArrowheads="1"/>
              </p:cNvSpPr>
              <p:nvPr/>
            </p:nvSpPr>
            <p:spPr bwMode="auto">
              <a:xfrm>
                <a:off x="3451870" y="2609848"/>
                <a:ext cx="5542005" cy="1581150"/>
              </a:xfrm>
              <a:prstGeom prst="rightArrow">
                <a:avLst>
                  <a:gd name="adj1" fmla="val 65094"/>
                  <a:gd name="adj2" fmla="val 33626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0" scaled="0"/>
                <a:tileRect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7"/>
              <p:cNvSpPr>
                <a:spLocks/>
              </p:cNvSpPr>
              <p:nvPr/>
            </p:nvSpPr>
            <p:spPr bwMode="auto">
              <a:xfrm>
                <a:off x="3476499" y="2362200"/>
                <a:ext cx="1036794" cy="2057400"/>
              </a:xfrm>
              <a:custGeom>
                <a:avLst/>
                <a:gdLst/>
                <a:ahLst/>
                <a:cxnLst>
                  <a:cxn ang="0">
                    <a:pos x="1995" y="8639"/>
                  </a:cxn>
                  <a:cxn ang="0">
                    <a:pos x="2062" y="8617"/>
                  </a:cxn>
                  <a:cxn ang="0">
                    <a:pos x="2122" y="8573"/>
                  </a:cxn>
                  <a:cxn ang="0">
                    <a:pos x="2174" y="8505"/>
                  </a:cxn>
                  <a:cxn ang="0">
                    <a:pos x="2221" y="8413"/>
                  </a:cxn>
                  <a:cxn ang="0">
                    <a:pos x="2260" y="8301"/>
                  </a:cxn>
                  <a:cxn ang="0">
                    <a:pos x="2292" y="8167"/>
                  </a:cxn>
                  <a:cxn ang="0">
                    <a:pos x="2316" y="8014"/>
                  </a:cxn>
                  <a:cxn ang="0">
                    <a:pos x="2335" y="7842"/>
                  </a:cxn>
                  <a:cxn ang="0">
                    <a:pos x="2346" y="7653"/>
                  </a:cxn>
                  <a:cxn ang="0">
                    <a:pos x="2348" y="7375"/>
                  </a:cxn>
                  <a:cxn ang="0">
                    <a:pos x="2331" y="6904"/>
                  </a:cxn>
                  <a:cxn ang="0">
                    <a:pos x="2284" y="6379"/>
                  </a:cxn>
                  <a:cxn ang="0">
                    <a:pos x="2210" y="5805"/>
                  </a:cxn>
                  <a:cxn ang="0">
                    <a:pos x="2109" y="5191"/>
                  </a:cxn>
                  <a:cxn ang="0">
                    <a:pos x="1979" y="4543"/>
                  </a:cxn>
                  <a:cxn ang="0">
                    <a:pos x="1877" y="4097"/>
                  </a:cxn>
                  <a:cxn ang="0">
                    <a:pos x="1712" y="3450"/>
                  </a:cxn>
                  <a:cxn ang="0">
                    <a:pos x="1534" y="2835"/>
                  </a:cxn>
                  <a:cxn ang="0">
                    <a:pos x="1346" y="2261"/>
                  </a:cxn>
                  <a:cxn ang="0">
                    <a:pos x="1152" y="1736"/>
                  </a:cxn>
                  <a:cxn ang="0">
                    <a:pos x="956" y="1265"/>
                  </a:cxn>
                  <a:cxn ang="0">
                    <a:pos x="760" y="859"/>
                  </a:cxn>
                  <a:cxn ang="0">
                    <a:pos x="664" y="681"/>
                  </a:cxn>
                  <a:cxn ang="0">
                    <a:pos x="569" y="521"/>
                  </a:cxn>
                  <a:cxn ang="0">
                    <a:pos x="476" y="382"/>
                  </a:cxn>
                  <a:cxn ang="0">
                    <a:pos x="385" y="263"/>
                  </a:cxn>
                  <a:cxn ang="0">
                    <a:pos x="297" y="165"/>
                  </a:cxn>
                  <a:cxn ang="0">
                    <a:pos x="211" y="88"/>
                  </a:cxn>
                  <a:cxn ang="0">
                    <a:pos x="129" y="35"/>
                  </a:cxn>
                  <a:cxn ang="0">
                    <a:pos x="50" y="7"/>
                  </a:cxn>
                  <a:cxn ang="0">
                    <a:pos x="2004" y="0"/>
                  </a:cxn>
                  <a:cxn ang="0">
                    <a:pos x="2054" y="7"/>
                  </a:cxn>
                  <a:cxn ang="0">
                    <a:pos x="2133" y="35"/>
                  </a:cxn>
                  <a:cxn ang="0">
                    <a:pos x="2214" y="88"/>
                  </a:cxn>
                  <a:cxn ang="0">
                    <a:pos x="2300" y="165"/>
                  </a:cxn>
                  <a:cxn ang="0">
                    <a:pos x="2389" y="263"/>
                  </a:cxn>
                  <a:cxn ang="0">
                    <a:pos x="2480" y="382"/>
                  </a:cxn>
                  <a:cxn ang="0">
                    <a:pos x="2574" y="521"/>
                  </a:cxn>
                  <a:cxn ang="0">
                    <a:pos x="2669" y="681"/>
                  </a:cxn>
                  <a:cxn ang="0">
                    <a:pos x="2765" y="859"/>
                  </a:cxn>
                  <a:cxn ang="0">
                    <a:pos x="2960" y="1265"/>
                  </a:cxn>
                  <a:cxn ang="0">
                    <a:pos x="3157" y="1736"/>
                  </a:cxn>
                  <a:cxn ang="0">
                    <a:pos x="3350" y="2261"/>
                  </a:cxn>
                  <a:cxn ang="0">
                    <a:pos x="3537" y="2835"/>
                  </a:cxn>
                  <a:cxn ang="0">
                    <a:pos x="3715" y="3450"/>
                  </a:cxn>
                  <a:cxn ang="0">
                    <a:pos x="3880" y="4097"/>
                  </a:cxn>
                  <a:cxn ang="0">
                    <a:pos x="3982" y="4543"/>
                  </a:cxn>
                  <a:cxn ang="0">
                    <a:pos x="4112" y="5191"/>
                  </a:cxn>
                  <a:cxn ang="0">
                    <a:pos x="4214" y="5805"/>
                  </a:cxn>
                  <a:cxn ang="0">
                    <a:pos x="4289" y="6379"/>
                  </a:cxn>
                  <a:cxn ang="0">
                    <a:pos x="4335" y="6904"/>
                  </a:cxn>
                  <a:cxn ang="0">
                    <a:pos x="4353" y="7375"/>
                  </a:cxn>
                  <a:cxn ang="0">
                    <a:pos x="4349" y="7653"/>
                  </a:cxn>
                  <a:cxn ang="0">
                    <a:pos x="4339" y="7842"/>
                  </a:cxn>
                  <a:cxn ang="0">
                    <a:pos x="4321" y="8014"/>
                  </a:cxn>
                  <a:cxn ang="0">
                    <a:pos x="4296" y="8167"/>
                  </a:cxn>
                  <a:cxn ang="0">
                    <a:pos x="4264" y="8301"/>
                  </a:cxn>
                  <a:cxn ang="0">
                    <a:pos x="4225" y="8413"/>
                  </a:cxn>
                  <a:cxn ang="0">
                    <a:pos x="4179" y="8505"/>
                  </a:cxn>
                  <a:cxn ang="0">
                    <a:pos x="4126" y="8573"/>
                  </a:cxn>
                  <a:cxn ang="0">
                    <a:pos x="4065" y="8617"/>
                  </a:cxn>
                  <a:cxn ang="0">
                    <a:pos x="3998" y="8639"/>
                  </a:cxn>
                </a:cxnLst>
                <a:rect l="0" t="0" r="r" b="b"/>
                <a:pathLst>
                  <a:path w="4353" h="8640">
                    <a:moveTo>
                      <a:pt x="1971" y="8640"/>
                    </a:moveTo>
                    <a:lnTo>
                      <a:pt x="1971" y="8640"/>
                    </a:lnTo>
                    <a:lnTo>
                      <a:pt x="1995" y="8639"/>
                    </a:lnTo>
                    <a:lnTo>
                      <a:pt x="2017" y="8635"/>
                    </a:lnTo>
                    <a:lnTo>
                      <a:pt x="2040" y="8628"/>
                    </a:lnTo>
                    <a:lnTo>
                      <a:pt x="2062" y="8617"/>
                    </a:lnTo>
                    <a:lnTo>
                      <a:pt x="2082" y="8605"/>
                    </a:lnTo>
                    <a:lnTo>
                      <a:pt x="2102" y="8590"/>
                    </a:lnTo>
                    <a:lnTo>
                      <a:pt x="2122" y="8573"/>
                    </a:lnTo>
                    <a:lnTo>
                      <a:pt x="2141" y="8553"/>
                    </a:lnTo>
                    <a:lnTo>
                      <a:pt x="2158" y="8529"/>
                    </a:lnTo>
                    <a:lnTo>
                      <a:pt x="2174" y="8505"/>
                    </a:lnTo>
                    <a:lnTo>
                      <a:pt x="2192" y="8476"/>
                    </a:lnTo>
                    <a:lnTo>
                      <a:pt x="2206" y="8446"/>
                    </a:lnTo>
                    <a:lnTo>
                      <a:pt x="2221" y="8413"/>
                    </a:lnTo>
                    <a:lnTo>
                      <a:pt x="2235" y="8377"/>
                    </a:lnTo>
                    <a:lnTo>
                      <a:pt x="2248" y="8340"/>
                    </a:lnTo>
                    <a:lnTo>
                      <a:pt x="2260" y="8301"/>
                    </a:lnTo>
                    <a:lnTo>
                      <a:pt x="2272" y="8258"/>
                    </a:lnTo>
                    <a:lnTo>
                      <a:pt x="2281" y="8214"/>
                    </a:lnTo>
                    <a:lnTo>
                      <a:pt x="2292" y="8167"/>
                    </a:lnTo>
                    <a:lnTo>
                      <a:pt x="2302" y="8119"/>
                    </a:lnTo>
                    <a:lnTo>
                      <a:pt x="2310" y="8068"/>
                    </a:lnTo>
                    <a:lnTo>
                      <a:pt x="2316" y="8014"/>
                    </a:lnTo>
                    <a:lnTo>
                      <a:pt x="2323" y="7959"/>
                    </a:lnTo>
                    <a:lnTo>
                      <a:pt x="2330" y="7903"/>
                    </a:lnTo>
                    <a:lnTo>
                      <a:pt x="2335" y="7842"/>
                    </a:lnTo>
                    <a:lnTo>
                      <a:pt x="2339" y="7782"/>
                    </a:lnTo>
                    <a:lnTo>
                      <a:pt x="2343" y="7719"/>
                    </a:lnTo>
                    <a:lnTo>
                      <a:pt x="2346" y="7653"/>
                    </a:lnTo>
                    <a:lnTo>
                      <a:pt x="2347" y="7586"/>
                    </a:lnTo>
                    <a:lnTo>
                      <a:pt x="2348" y="7518"/>
                    </a:lnTo>
                    <a:lnTo>
                      <a:pt x="2348" y="7375"/>
                    </a:lnTo>
                    <a:lnTo>
                      <a:pt x="2346" y="7225"/>
                    </a:lnTo>
                    <a:lnTo>
                      <a:pt x="2340" y="7068"/>
                    </a:lnTo>
                    <a:lnTo>
                      <a:pt x="2331" y="6904"/>
                    </a:lnTo>
                    <a:lnTo>
                      <a:pt x="2319" y="6735"/>
                    </a:lnTo>
                    <a:lnTo>
                      <a:pt x="2303" y="6560"/>
                    </a:lnTo>
                    <a:lnTo>
                      <a:pt x="2284" y="6379"/>
                    </a:lnTo>
                    <a:lnTo>
                      <a:pt x="2263" y="6192"/>
                    </a:lnTo>
                    <a:lnTo>
                      <a:pt x="2239" y="6002"/>
                    </a:lnTo>
                    <a:lnTo>
                      <a:pt x="2210" y="5805"/>
                    </a:lnTo>
                    <a:lnTo>
                      <a:pt x="2180" y="5605"/>
                    </a:lnTo>
                    <a:lnTo>
                      <a:pt x="2145" y="5400"/>
                    </a:lnTo>
                    <a:lnTo>
                      <a:pt x="2109" y="5191"/>
                    </a:lnTo>
                    <a:lnTo>
                      <a:pt x="2068" y="4978"/>
                    </a:lnTo>
                    <a:lnTo>
                      <a:pt x="2024" y="4762"/>
                    </a:lnTo>
                    <a:lnTo>
                      <a:pt x="1979" y="4543"/>
                    </a:lnTo>
                    <a:lnTo>
                      <a:pt x="1929" y="4320"/>
                    </a:lnTo>
                    <a:lnTo>
                      <a:pt x="1929" y="4320"/>
                    </a:lnTo>
                    <a:lnTo>
                      <a:pt x="1877" y="4097"/>
                    </a:lnTo>
                    <a:lnTo>
                      <a:pt x="1823" y="3879"/>
                    </a:lnTo>
                    <a:lnTo>
                      <a:pt x="1768" y="3662"/>
                    </a:lnTo>
                    <a:lnTo>
                      <a:pt x="1712" y="3450"/>
                    </a:lnTo>
                    <a:lnTo>
                      <a:pt x="1653" y="3241"/>
                    </a:lnTo>
                    <a:lnTo>
                      <a:pt x="1594" y="3036"/>
                    </a:lnTo>
                    <a:lnTo>
                      <a:pt x="1534" y="2835"/>
                    </a:lnTo>
                    <a:lnTo>
                      <a:pt x="1472" y="2639"/>
                    </a:lnTo>
                    <a:lnTo>
                      <a:pt x="1409" y="2448"/>
                    </a:lnTo>
                    <a:lnTo>
                      <a:pt x="1346" y="2261"/>
                    </a:lnTo>
                    <a:lnTo>
                      <a:pt x="1282" y="2080"/>
                    </a:lnTo>
                    <a:lnTo>
                      <a:pt x="1217" y="1905"/>
                    </a:lnTo>
                    <a:lnTo>
                      <a:pt x="1152" y="1736"/>
                    </a:lnTo>
                    <a:lnTo>
                      <a:pt x="1087" y="1572"/>
                    </a:lnTo>
                    <a:lnTo>
                      <a:pt x="1022" y="1415"/>
                    </a:lnTo>
                    <a:lnTo>
                      <a:pt x="956" y="1265"/>
                    </a:lnTo>
                    <a:lnTo>
                      <a:pt x="890" y="1123"/>
                    </a:lnTo>
                    <a:lnTo>
                      <a:pt x="826" y="987"/>
                    </a:lnTo>
                    <a:lnTo>
                      <a:pt x="760" y="859"/>
                    </a:lnTo>
                    <a:lnTo>
                      <a:pt x="728" y="798"/>
                    </a:lnTo>
                    <a:lnTo>
                      <a:pt x="696" y="739"/>
                    </a:lnTo>
                    <a:lnTo>
                      <a:pt x="664" y="681"/>
                    </a:lnTo>
                    <a:lnTo>
                      <a:pt x="633" y="626"/>
                    </a:lnTo>
                    <a:lnTo>
                      <a:pt x="601" y="572"/>
                    </a:lnTo>
                    <a:lnTo>
                      <a:pt x="569" y="521"/>
                    </a:lnTo>
                    <a:lnTo>
                      <a:pt x="538" y="473"/>
                    </a:lnTo>
                    <a:lnTo>
                      <a:pt x="507" y="426"/>
                    </a:lnTo>
                    <a:lnTo>
                      <a:pt x="476" y="382"/>
                    </a:lnTo>
                    <a:lnTo>
                      <a:pt x="445" y="340"/>
                    </a:lnTo>
                    <a:lnTo>
                      <a:pt x="415" y="300"/>
                    </a:lnTo>
                    <a:lnTo>
                      <a:pt x="385" y="263"/>
                    </a:lnTo>
                    <a:lnTo>
                      <a:pt x="356" y="228"/>
                    </a:lnTo>
                    <a:lnTo>
                      <a:pt x="325" y="194"/>
                    </a:lnTo>
                    <a:lnTo>
                      <a:pt x="297" y="165"/>
                    </a:lnTo>
                    <a:lnTo>
                      <a:pt x="267" y="137"/>
                    </a:lnTo>
                    <a:lnTo>
                      <a:pt x="239" y="111"/>
                    </a:lnTo>
                    <a:lnTo>
                      <a:pt x="211" y="88"/>
                    </a:lnTo>
                    <a:lnTo>
                      <a:pt x="183" y="68"/>
                    </a:lnTo>
                    <a:lnTo>
                      <a:pt x="156" y="50"/>
                    </a:lnTo>
                    <a:lnTo>
                      <a:pt x="129" y="35"/>
                    </a:lnTo>
                    <a:lnTo>
                      <a:pt x="102" y="23"/>
                    </a:lnTo>
                    <a:lnTo>
                      <a:pt x="76" y="13"/>
                    </a:lnTo>
                    <a:lnTo>
                      <a:pt x="50" y="7"/>
                    </a:lnTo>
                    <a:lnTo>
                      <a:pt x="25" y="1"/>
                    </a:lnTo>
                    <a:lnTo>
                      <a:pt x="0" y="0"/>
                    </a:lnTo>
                    <a:lnTo>
                      <a:pt x="2004" y="0"/>
                    </a:lnTo>
                    <a:lnTo>
                      <a:pt x="2004" y="0"/>
                    </a:lnTo>
                    <a:lnTo>
                      <a:pt x="2030" y="1"/>
                    </a:lnTo>
                    <a:lnTo>
                      <a:pt x="2054" y="7"/>
                    </a:lnTo>
                    <a:lnTo>
                      <a:pt x="2080" y="13"/>
                    </a:lnTo>
                    <a:lnTo>
                      <a:pt x="2106" y="23"/>
                    </a:lnTo>
                    <a:lnTo>
                      <a:pt x="2133" y="35"/>
                    </a:lnTo>
                    <a:lnTo>
                      <a:pt x="2160" y="50"/>
                    </a:lnTo>
                    <a:lnTo>
                      <a:pt x="2186" y="68"/>
                    </a:lnTo>
                    <a:lnTo>
                      <a:pt x="2214" y="88"/>
                    </a:lnTo>
                    <a:lnTo>
                      <a:pt x="2243" y="111"/>
                    </a:lnTo>
                    <a:lnTo>
                      <a:pt x="2271" y="137"/>
                    </a:lnTo>
                    <a:lnTo>
                      <a:pt x="2300" y="165"/>
                    </a:lnTo>
                    <a:lnTo>
                      <a:pt x="2330" y="194"/>
                    </a:lnTo>
                    <a:lnTo>
                      <a:pt x="2359" y="228"/>
                    </a:lnTo>
                    <a:lnTo>
                      <a:pt x="2389" y="263"/>
                    </a:lnTo>
                    <a:lnTo>
                      <a:pt x="2418" y="300"/>
                    </a:lnTo>
                    <a:lnTo>
                      <a:pt x="2449" y="340"/>
                    </a:lnTo>
                    <a:lnTo>
                      <a:pt x="2480" y="382"/>
                    </a:lnTo>
                    <a:lnTo>
                      <a:pt x="2511" y="426"/>
                    </a:lnTo>
                    <a:lnTo>
                      <a:pt x="2541" y="473"/>
                    </a:lnTo>
                    <a:lnTo>
                      <a:pt x="2574" y="521"/>
                    </a:lnTo>
                    <a:lnTo>
                      <a:pt x="2604" y="572"/>
                    </a:lnTo>
                    <a:lnTo>
                      <a:pt x="2637" y="626"/>
                    </a:lnTo>
                    <a:lnTo>
                      <a:pt x="2669" y="681"/>
                    </a:lnTo>
                    <a:lnTo>
                      <a:pt x="2700" y="739"/>
                    </a:lnTo>
                    <a:lnTo>
                      <a:pt x="2732" y="798"/>
                    </a:lnTo>
                    <a:lnTo>
                      <a:pt x="2765" y="859"/>
                    </a:lnTo>
                    <a:lnTo>
                      <a:pt x="2830" y="987"/>
                    </a:lnTo>
                    <a:lnTo>
                      <a:pt x="2895" y="1123"/>
                    </a:lnTo>
                    <a:lnTo>
                      <a:pt x="2960" y="1265"/>
                    </a:lnTo>
                    <a:lnTo>
                      <a:pt x="3025" y="1415"/>
                    </a:lnTo>
                    <a:lnTo>
                      <a:pt x="3091" y="1572"/>
                    </a:lnTo>
                    <a:lnTo>
                      <a:pt x="3157" y="1736"/>
                    </a:lnTo>
                    <a:lnTo>
                      <a:pt x="3221" y="1905"/>
                    </a:lnTo>
                    <a:lnTo>
                      <a:pt x="3285" y="2080"/>
                    </a:lnTo>
                    <a:lnTo>
                      <a:pt x="3350" y="2261"/>
                    </a:lnTo>
                    <a:lnTo>
                      <a:pt x="3413" y="2448"/>
                    </a:lnTo>
                    <a:lnTo>
                      <a:pt x="3476" y="2639"/>
                    </a:lnTo>
                    <a:lnTo>
                      <a:pt x="3537" y="2835"/>
                    </a:lnTo>
                    <a:lnTo>
                      <a:pt x="3598" y="3036"/>
                    </a:lnTo>
                    <a:lnTo>
                      <a:pt x="3656" y="3241"/>
                    </a:lnTo>
                    <a:lnTo>
                      <a:pt x="3715" y="3450"/>
                    </a:lnTo>
                    <a:lnTo>
                      <a:pt x="3772" y="3662"/>
                    </a:lnTo>
                    <a:lnTo>
                      <a:pt x="3827" y="3879"/>
                    </a:lnTo>
                    <a:lnTo>
                      <a:pt x="3880" y="4097"/>
                    </a:lnTo>
                    <a:lnTo>
                      <a:pt x="3933" y="4320"/>
                    </a:lnTo>
                    <a:lnTo>
                      <a:pt x="3933" y="4320"/>
                    </a:lnTo>
                    <a:lnTo>
                      <a:pt x="3982" y="4543"/>
                    </a:lnTo>
                    <a:lnTo>
                      <a:pt x="4029" y="4762"/>
                    </a:lnTo>
                    <a:lnTo>
                      <a:pt x="4072" y="4978"/>
                    </a:lnTo>
                    <a:lnTo>
                      <a:pt x="4112" y="5191"/>
                    </a:lnTo>
                    <a:lnTo>
                      <a:pt x="4150" y="5400"/>
                    </a:lnTo>
                    <a:lnTo>
                      <a:pt x="4183" y="5605"/>
                    </a:lnTo>
                    <a:lnTo>
                      <a:pt x="4214" y="5805"/>
                    </a:lnTo>
                    <a:lnTo>
                      <a:pt x="4242" y="6002"/>
                    </a:lnTo>
                    <a:lnTo>
                      <a:pt x="4266" y="6192"/>
                    </a:lnTo>
                    <a:lnTo>
                      <a:pt x="4289" y="6379"/>
                    </a:lnTo>
                    <a:lnTo>
                      <a:pt x="4306" y="6560"/>
                    </a:lnTo>
                    <a:lnTo>
                      <a:pt x="4323" y="6735"/>
                    </a:lnTo>
                    <a:lnTo>
                      <a:pt x="4335" y="6904"/>
                    </a:lnTo>
                    <a:lnTo>
                      <a:pt x="4344" y="7068"/>
                    </a:lnTo>
                    <a:lnTo>
                      <a:pt x="4349" y="7225"/>
                    </a:lnTo>
                    <a:lnTo>
                      <a:pt x="4353" y="7375"/>
                    </a:lnTo>
                    <a:lnTo>
                      <a:pt x="4352" y="7518"/>
                    </a:lnTo>
                    <a:lnTo>
                      <a:pt x="4352" y="7586"/>
                    </a:lnTo>
                    <a:lnTo>
                      <a:pt x="4349" y="7653"/>
                    </a:lnTo>
                    <a:lnTo>
                      <a:pt x="4347" y="7719"/>
                    </a:lnTo>
                    <a:lnTo>
                      <a:pt x="4343" y="7782"/>
                    </a:lnTo>
                    <a:lnTo>
                      <a:pt x="4339" y="7842"/>
                    </a:lnTo>
                    <a:lnTo>
                      <a:pt x="4333" y="7903"/>
                    </a:lnTo>
                    <a:lnTo>
                      <a:pt x="4328" y="7959"/>
                    </a:lnTo>
                    <a:lnTo>
                      <a:pt x="4321" y="8014"/>
                    </a:lnTo>
                    <a:lnTo>
                      <a:pt x="4313" y="8068"/>
                    </a:lnTo>
                    <a:lnTo>
                      <a:pt x="4305" y="8119"/>
                    </a:lnTo>
                    <a:lnTo>
                      <a:pt x="4296" y="8167"/>
                    </a:lnTo>
                    <a:lnTo>
                      <a:pt x="4286" y="8214"/>
                    </a:lnTo>
                    <a:lnTo>
                      <a:pt x="4276" y="8258"/>
                    </a:lnTo>
                    <a:lnTo>
                      <a:pt x="4264" y="8301"/>
                    </a:lnTo>
                    <a:lnTo>
                      <a:pt x="4252" y="8340"/>
                    </a:lnTo>
                    <a:lnTo>
                      <a:pt x="4238" y="8377"/>
                    </a:lnTo>
                    <a:lnTo>
                      <a:pt x="4225" y="8413"/>
                    </a:lnTo>
                    <a:lnTo>
                      <a:pt x="4210" y="8446"/>
                    </a:lnTo>
                    <a:lnTo>
                      <a:pt x="4195" y="8476"/>
                    </a:lnTo>
                    <a:lnTo>
                      <a:pt x="4179" y="8505"/>
                    </a:lnTo>
                    <a:lnTo>
                      <a:pt x="4162" y="8529"/>
                    </a:lnTo>
                    <a:lnTo>
                      <a:pt x="4144" y="8553"/>
                    </a:lnTo>
                    <a:lnTo>
                      <a:pt x="4126" y="8573"/>
                    </a:lnTo>
                    <a:lnTo>
                      <a:pt x="4107" y="8590"/>
                    </a:lnTo>
                    <a:lnTo>
                      <a:pt x="4087" y="8605"/>
                    </a:lnTo>
                    <a:lnTo>
                      <a:pt x="4065" y="8617"/>
                    </a:lnTo>
                    <a:lnTo>
                      <a:pt x="4044" y="8628"/>
                    </a:lnTo>
                    <a:lnTo>
                      <a:pt x="4021" y="8635"/>
                    </a:lnTo>
                    <a:lnTo>
                      <a:pt x="3998" y="8639"/>
                    </a:lnTo>
                    <a:lnTo>
                      <a:pt x="3974" y="8640"/>
                    </a:lnTo>
                    <a:lnTo>
                      <a:pt x="1971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78787"/>
                  </a:gs>
                  <a:gs pos="18000">
                    <a:srgbClr val="B3B3B3"/>
                  </a:gs>
                  <a:gs pos="100000">
                    <a:srgbClr val="535353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7"/>
              <p:cNvSpPr>
                <a:spLocks/>
              </p:cNvSpPr>
              <p:nvPr/>
            </p:nvSpPr>
            <p:spPr bwMode="auto">
              <a:xfrm>
                <a:off x="4419600" y="2362200"/>
                <a:ext cx="1036795" cy="2057400"/>
              </a:xfrm>
              <a:custGeom>
                <a:avLst/>
                <a:gdLst/>
                <a:ahLst/>
                <a:cxnLst>
                  <a:cxn ang="0">
                    <a:pos x="1995" y="8639"/>
                  </a:cxn>
                  <a:cxn ang="0">
                    <a:pos x="2062" y="8617"/>
                  </a:cxn>
                  <a:cxn ang="0">
                    <a:pos x="2122" y="8573"/>
                  </a:cxn>
                  <a:cxn ang="0">
                    <a:pos x="2174" y="8505"/>
                  </a:cxn>
                  <a:cxn ang="0">
                    <a:pos x="2221" y="8413"/>
                  </a:cxn>
                  <a:cxn ang="0">
                    <a:pos x="2260" y="8301"/>
                  </a:cxn>
                  <a:cxn ang="0">
                    <a:pos x="2292" y="8167"/>
                  </a:cxn>
                  <a:cxn ang="0">
                    <a:pos x="2316" y="8014"/>
                  </a:cxn>
                  <a:cxn ang="0">
                    <a:pos x="2335" y="7842"/>
                  </a:cxn>
                  <a:cxn ang="0">
                    <a:pos x="2346" y="7653"/>
                  </a:cxn>
                  <a:cxn ang="0">
                    <a:pos x="2348" y="7375"/>
                  </a:cxn>
                  <a:cxn ang="0">
                    <a:pos x="2331" y="6904"/>
                  </a:cxn>
                  <a:cxn ang="0">
                    <a:pos x="2284" y="6379"/>
                  </a:cxn>
                  <a:cxn ang="0">
                    <a:pos x="2210" y="5805"/>
                  </a:cxn>
                  <a:cxn ang="0">
                    <a:pos x="2109" y="5191"/>
                  </a:cxn>
                  <a:cxn ang="0">
                    <a:pos x="1979" y="4543"/>
                  </a:cxn>
                  <a:cxn ang="0">
                    <a:pos x="1877" y="4097"/>
                  </a:cxn>
                  <a:cxn ang="0">
                    <a:pos x="1712" y="3450"/>
                  </a:cxn>
                  <a:cxn ang="0">
                    <a:pos x="1534" y="2835"/>
                  </a:cxn>
                  <a:cxn ang="0">
                    <a:pos x="1346" y="2261"/>
                  </a:cxn>
                  <a:cxn ang="0">
                    <a:pos x="1152" y="1736"/>
                  </a:cxn>
                  <a:cxn ang="0">
                    <a:pos x="956" y="1265"/>
                  </a:cxn>
                  <a:cxn ang="0">
                    <a:pos x="760" y="859"/>
                  </a:cxn>
                  <a:cxn ang="0">
                    <a:pos x="664" y="681"/>
                  </a:cxn>
                  <a:cxn ang="0">
                    <a:pos x="569" y="521"/>
                  </a:cxn>
                  <a:cxn ang="0">
                    <a:pos x="476" y="382"/>
                  </a:cxn>
                  <a:cxn ang="0">
                    <a:pos x="385" y="263"/>
                  </a:cxn>
                  <a:cxn ang="0">
                    <a:pos x="297" y="165"/>
                  </a:cxn>
                  <a:cxn ang="0">
                    <a:pos x="211" y="88"/>
                  </a:cxn>
                  <a:cxn ang="0">
                    <a:pos x="129" y="35"/>
                  </a:cxn>
                  <a:cxn ang="0">
                    <a:pos x="50" y="7"/>
                  </a:cxn>
                  <a:cxn ang="0">
                    <a:pos x="2004" y="0"/>
                  </a:cxn>
                  <a:cxn ang="0">
                    <a:pos x="2054" y="7"/>
                  </a:cxn>
                  <a:cxn ang="0">
                    <a:pos x="2133" y="35"/>
                  </a:cxn>
                  <a:cxn ang="0">
                    <a:pos x="2214" y="88"/>
                  </a:cxn>
                  <a:cxn ang="0">
                    <a:pos x="2300" y="165"/>
                  </a:cxn>
                  <a:cxn ang="0">
                    <a:pos x="2389" y="263"/>
                  </a:cxn>
                  <a:cxn ang="0">
                    <a:pos x="2480" y="382"/>
                  </a:cxn>
                  <a:cxn ang="0">
                    <a:pos x="2574" y="521"/>
                  </a:cxn>
                  <a:cxn ang="0">
                    <a:pos x="2669" y="681"/>
                  </a:cxn>
                  <a:cxn ang="0">
                    <a:pos x="2765" y="859"/>
                  </a:cxn>
                  <a:cxn ang="0">
                    <a:pos x="2960" y="1265"/>
                  </a:cxn>
                  <a:cxn ang="0">
                    <a:pos x="3157" y="1736"/>
                  </a:cxn>
                  <a:cxn ang="0">
                    <a:pos x="3350" y="2261"/>
                  </a:cxn>
                  <a:cxn ang="0">
                    <a:pos x="3537" y="2835"/>
                  </a:cxn>
                  <a:cxn ang="0">
                    <a:pos x="3715" y="3450"/>
                  </a:cxn>
                  <a:cxn ang="0">
                    <a:pos x="3880" y="4097"/>
                  </a:cxn>
                  <a:cxn ang="0">
                    <a:pos x="3982" y="4543"/>
                  </a:cxn>
                  <a:cxn ang="0">
                    <a:pos x="4112" y="5191"/>
                  </a:cxn>
                  <a:cxn ang="0">
                    <a:pos x="4214" y="5805"/>
                  </a:cxn>
                  <a:cxn ang="0">
                    <a:pos x="4289" y="6379"/>
                  </a:cxn>
                  <a:cxn ang="0">
                    <a:pos x="4335" y="6904"/>
                  </a:cxn>
                  <a:cxn ang="0">
                    <a:pos x="4353" y="7375"/>
                  </a:cxn>
                  <a:cxn ang="0">
                    <a:pos x="4349" y="7653"/>
                  </a:cxn>
                  <a:cxn ang="0">
                    <a:pos x="4339" y="7842"/>
                  </a:cxn>
                  <a:cxn ang="0">
                    <a:pos x="4321" y="8014"/>
                  </a:cxn>
                  <a:cxn ang="0">
                    <a:pos x="4296" y="8167"/>
                  </a:cxn>
                  <a:cxn ang="0">
                    <a:pos x="4264" y="8301"/>
                  </a:cxn>
                  <a:cxn ang="0">
                    <a:pos x="4225" y="8413"/>
                  </a:cxn>
                  <a:cxn ang="0">
                    <a:pos x="4179" y="8505"/>
                  </a:cxn>
                  <a:cxn ang="0">
                    <a:pos x="4126" y="8573"/>
                  </a:cxn>
                  <a:cxn ang="0">
                    <a:pos x="4065" y="8617"/>
                  </a:cxn>
                  <a:cxn ang="0">
                    <a:pos x="3998" y="8639"/>
                  </a:cxn>
                </a:cxnLst>
                <a:rect l="0" t="0" r="r" b="b"/>
                <a:pathLst>
                  <a:path w="4353" h="8640">
                    <a:moveTo>
                      <a:pt x="1971" y="8640"/>
                    </a:moveTo>
                    <a:lnTo>
                      <a:pt x="1971" y="8640"/>
                    </a:lnTo>
                    <a:lnTo>
                      <a:pt x="1995" y="8639"/>
                    </a:lnTo>
                    <a:lnTo>
                      <a:pt x="2017" y="8635"/>
                    </a:lnTo>
                    <a:lnTo>
                      <a:pt x="2040" y="8628"/>
                    </a:lnTo>
                    <a:lnTo>
                      <a:pt x="2062" y="8617"/>
                    </a:lnTo>
                    <a:lnTo>
                      <a:pt x="2082" y="8605"/>
                    </a:lnTo>
                    <a:lnTo>
                      <a:pt x="2102" y="8590"/>
                    </a:lnTo>
                    <a:lnTo>
                      <a:pt x="2122" y="8573"/>
                    </a:lnTo>
                    <a:lnTo>
                      <a:pt x="2141" y="8553"/>
                    </a:lnTo>
                    <a:lnTo>
                      <a:pt x="2158" y="8529"/>
                    </a:lnTo>
                    <a:lnTo>
                      <a:pt x="2174" y="8505"/>
                    </a:lnTo>
                    <a:lnTo>
                      <a:pt x="2192" y="8476"/>
                    </a:lnTo>
                    <a:lnTo>
                      <a:pt x="2206" y="8446"/>
                    </a:lnTo>
                    <a:lnTo>
                      <a:pt x="2221" y="8413"/>
                    </a:lnTo>
                    <a:lnTo>
                      <a:pt x="2235" y="8377"/>
                    </a:lnTo>
                    <a:lnTo>
                      <a:pt x="2248" y="8340"/>
                    </a:lnTo>
                    <a:lnTo>
                      <a:pt x="2260" y="8301"/>
                    </a:lnTo>
                    <a:lnTo>
                      <a:pt x="2272" y="8258"/>
                    </a:lnTo>
                    <a:lnTo>
                      <a:pt x="2281" y="8214"/>
                    </a:lnTo>
                    <a:lnTo>
                      <a:pt x="2292" y="8167"/>
                    </a:lnTo>
                    <a:lnTo>
                      <a:pt x="2302" y="8119"/>
                    </a:lnTo>
                    <a:lnTo>
                      <a:pt x="2310" y="8068"/>
                    </a:lnTo>
                    <a:lnTo>
                      <a:pt x="2316" y="8014"/>
                    </a:lnTo>
                    <a:lnTo>
                      <a:pt x="2323" y="7959"/>
                    </a:lnTo>
                    <a:lnTo>
                      <a:pt x="2330" y="7903"/>
                    </a:lnTo>
                    <a:lnTo>
                      <a:pt x="2335" y="7842"/>
                    </a:lnTo>
                    <a:lnTo>
                      <a:pt x="2339" y="7782"/>
                    </a:lnTo>
                    <a:lnTo>
                      <a:pt x="2343" y="7719"/>
                    </a:lnTo>
                    <a:lnTo>
                      <a:pt x="2346" y="7653"/>
                    </a:lnTo>
                    <a:lnTo>
                      <a:pt x="2347" y="7586"/>
                    </a:lnTo>
                    <a:lnTo>
                      <a:pt x="2348" y="7518"/>
                    </a:lnTo>
                    <a:lnTo>
                      <a:pt x="2348" y="7375"/>
                    </a:lnTo>
                    <a:lnTo>
                      <a:pt x="2346" y="7225"/>
                    </a:lnTo>
                    <a:lnTo>
                      <a:pt x="2340" y="7068"/>
                    </a:lnTo>
                    <a:lnTo>
                      <a:pt x="2331" y="6904"/>
                    </a:lnTo>
                    <a:lnTo>
                      <a:pt x="2319" y="6735"/>
                    </a:lnTo>
                    <a:lnTo>
                      <a:pt x="2303" y="6560"/>
                    </a:lnTo>
                    <a:lnTo>
                      <a:pt x="2284" y="6379"/>
                    </a:lnTo>
                    <a:lnTo>
                      <a:pt x="2263" y="6192"/>
                    </a:lnTo>
                    <a:lnTo>
                      <a:pt x="2239" y="6002"/>
                    </a:lnTo>
                    <a:lnTo>
                      <a:pt x="2210" y="5805"/>
                    </a:lnTo>
                    <a:lnTo>
                      <a:pt x="2180" y="5605"/>
                    </a:lnTo>
                    <a:lnTo>
                      <a:pt x="2145" y="5400"/>
                    </a:lnTo>
                    <a:lnTo>
                      <a:pt x="2109" y="5191"/>
                    </a:lnTo>
                    <a:lnTo>
                      <a:pt x="2068" y="4978"/>
                    </a:lnTo>
                    <a:lnTo>
                      <a:pt x="2024" y="4762"/>
                    </a:lnTo>
                    <a:lnTo>
                      <a:pt x="1979" y="4543"/>
                    </a:lnTo>
                    <a:lnTo>
                      <a:pt x="1929" y="4320"/>
                    </a:lnTo>
                    <a:lnTo>
                      <a:pt x="1929" y="4320"/>
                    </a:lnTo>
                    <a:lnTo>
                      <a:pt x="1877" y="4097"/>
                    </a:lnTo>
                    <a:lnTo>
                      <a:pt x="1823" y="3879"/>
                    </a:lnTo>
                    <a:lnTo>
                      <a:pt x="1768" y="3662"/>
                    </a:lnTo>
                    <a:lnTo>
                      <a:pt x="1712" y="3450"/>
                    </a:lnTo>
                    <a:lnTo>
                      <a:pt x="1653" y="3241"/>
                    </a:lnTo>
                    <a:lnTo>
                      <a:pt x="1594" y="3036"/>
                    </a:lnTo>
                    <a:lnTo>
                      <a:pt x="1534" y="2835"/>
                    </a:lnTo>
                    <a:lnTo>
                      <a:pt x="1472" y="2639"/>
                    </a:lnTo>
                    <a:lnTo>
                      <a:pt x="1409" y="2448"/>
                    </a:lnTo>
                    <a:lnTo>
                      <a:pt x="1346" y="2261"/>
                    </a:lnTo>
                    <a:lnTo>
                      <a:pt x="1282" y="2080"/>
                    </a:lnTo>
                    <a:lnTo>
                      <a:pt x="1217" y="1905"/>
                    </a:lnTo>
                    <a:lnTo>
                      <a:pt x="1152" y="1736"/>
                    </a:lnTo>
                    <a:lnTo>
                      <a:pt x="1087" y="1572"/>
                    </a:lnTo>
                    <a:lnTo>
                      <a:pt x="1022" y="1415"/>
                    </a:lnTo>
                    <a:lnTo>
                      <a:pt x="956" y="1265"/>
                    </a:lnTo>
                    <a:lnTo>
                      <a:pt x="890" y="1123"/>
                    </a:lnTo>
                    <a:lnTo>
                      <a:pt x="826" y="987"/>
                    </a:lnTo>
                    <a:lnTo>
                      <a:pt x="760" y="859"/>
                    </a:lnTo>
                    <a:lnTo>
                      <a:pt x="728" y="798"/>
                    </a:lnTo>
                    <a:lnTo>
                      <a:pt x="696" y="739"/>
                    </a:lnTo>
                    <a:lnTo>
                      <a:pt x="664" y="681"/>
                    </a:lnTo>
                    <a:lnTo>
                      <a:pt x="633" y="626"/>
                    </a:lnTo>
                    <a:lnTo>
                      <a:pt x="601" y="572"/>
                    </a:lnTo>
                    <a:lnTo>
                      <a:pt x="569" y="521"/>
                    </a:lnTo>
                    <a:lnTo>
                      <a:pt x="538" y="473"/>
                    </a:lnTo>
                    <a:lnTo>
                      <a:pt x="507" y="426"/>
                    </a:lnTo>
                    <a:lnTo>
                      <a:pt x="476" y="382"/>
                    </a:lnTo>
                    <a:lnTo>
                      <a:pt x="445" y="340"/>
                    </a:lnTo>
                    <a:lnTo>
                      <a:pt x="415" y="300"/>
                    </a:lnTo>
                    <a:lnTo>
                      <a:pt x="385" y="263"/>
                    </a:lnTo>
                    <a:lnTo>
                      <a:pt x="356" y="228"/>
                    </a:lnTo>
                    <a:lnTo>
                      <a:pt x="325" y="194"/>
                    </a:lnTo>
                    <a:lnTo>
                      <a:pt x="297" y="165"/>
                    </a:lnTo>
                    <a:lnTo>
                      <a:pt x="267" y="137"/>
                    </a:lnTo>
                    <a:lnTo>
                      <a:pt x="239" y="111"/>
                    </a:lnTo>
                    <a:lnTo>
                      <a:pt x="211" y="88"/>
                    </a:lnTo>
                    <a:lnTo>
                      <a:pt x="183" y="68"/>
                    </a:lnTo>
                    <a:lnTo>
                      <a:pt x="156" y="50"/>
                    </a:lnTo>
                    <a:lnTo>
                      <a:pt x="129" y="35"/>
                    </a:lnTo>
                    <a:lnTo>
                      <a:pt x="102" y="23"/>
                    </a:lnTo>
                    <a:lnTo>
                      <a:pt x="76" y="13"/>
                    </a:lnTo>
                    <a:lnTo>
                      <a:pt x="50" y="7"/>
                    </a:lnTo>
                    <a:lnTo>
                      <a:pt x="25" y="1"/>
                    </a:lnTo>
                    <a:lnTo>
                      <a:pt x="0" y="0"/>
                    </a:lnTo>
                    <a:lnTo>
                      <a:pt x="2004" y="0"/>
                    </a:lnTo>
                    <a:lnTo>
                      <a:pt x="2004" y="0"/>
                    </a:lnTo>
                    <a:lnTo>
                      <a:pt x="2030" y="1"/>
                    </a:lnTo>
                    <a:lnTo>
                      <a:pt x="2054" y="7"/>
                    </a:lnTo>
                    <a:lnTo>
                      <a:pt x="2080" y="13"/>
                    </a:lnTo>
                    <a:lnTo>
                      <a:pt x="2106" y="23"/>
                    </a:lnTo>
                    <a:lnTo>
                      <a:pt x="2133" y="35"/>
                    </a:lnTo>
                    <a:lnTo>
                      <a:pt x="2160" y="50"/>
                    </a:lnTo>
                    <a:lnTo>
                      <a:pt x="2186" y="68"/>
                    </a:lnTo>
                    <a:lnTo>
                      <a:pt x="2214" y="88"/>
                    </a:lnTo>
                    <a:lnTo>
                      <a:pt x="2243" y="111"/>
                    </a:lnTo>
                    <a:lnTo>
                      <a:pt x="2271" y="137"/>
                    </a:lnTo>
                    <a:lnTo>
                      <a:pt x="2300" y="165"/>
                    </a:lnTo>
                    <a:lnTo>
                      <a:pt x="2330" y="194"/>
                    </a:lnTo>
                    <a:lnTo>
                      <a:pt x="2359" y="228"/>
                    </a:lnTo>
                    <a:lnTo>
                      <a:pt x="2389" y="263"/>
                    </a:lnTo>
                    <a:lnTo>
                      <a:pt x="2418" y="300"/>
                    </a:lnTo>
                    <a:lnTo>
                      <a:pt x="2449" y="340"/>
                    </a:lnTo>
                    <a:lnTo>
                      <a:pt x="2480" y="382"/>
                    </a:lnTo>
                    <a:lnTo>
                      <a:pt x="2511" y="426"/>
                    </a:lnTo>
                    <a:lnTo>
                      <a:pt x="2541" y="473"/>
                    </a:lnTo>
                    <a:lnTo>
                      <a:pt x="2574" y="521"/>
                    </a:lnTo>
                    <a:lnTo>
                      <a:pt x="2604" y="572"/>
                    </a:lnTo>
                    <a:lnTo>
                      <a:pt x="2637" y="626"/>
                    </a:lnTo>
                    <a:lnTo>
                      <a:pt x="2669" y="681"/>
                    </a:lnTo>
                    <a:lnTo>
                      <a:pt x="2700" y="739"/>
                    </a:lnTo>
                    <a:lnTo>
                      <a:pt x="2732" y="798"/>
                    </a:lnTo>
                    <a:lnTo>
                      <a:pt x="2765" y="859"/>
                    </a:lnTo>
                    <a:lnTo>
                      <a:pt x="2830" y="987"/>
                    </a:lnTo>
                    <a:lnTo>
                      <a:pt x="2895" y="1123"/>
                    </a:lnTo>
                    <a:lnTo>
                      <a:pt x="2960" y="1265"/>
                    </a:lnTo>
                    <a:lnTo>
                      <a:pt x="3025" y="1415"/>
                    </a:lnTo>
                    <a:lnTo>
                      <a:pt x="3091" y="1572"/>
                    </a:lnTo>
                    <a:lnTo>
                      <a:pt x="3157" y="1736"/>
                    </a:lnTo>
                    <a:lnTo>
                      <a:pt x="3221" y="1905"/>
                    </a:lnTo>
                    <a:lnTo>
                      <a:pt x="3285" y="2080"/>
                    </a:lnTo>
                    <a:lnTo>
                      <a:pt x="3350" y="2261"/>
                    </a:lnTo>
                    <a:lnTo>
                      <a:pt x="3413" y="2448"/>
                    </a:lnTo>
                    <a:lnTo>
                      <a:pt x="3476" y="2639"/>
                    </a:lnTo>
                    <a:lnTo>
                      <a:pt x="3537" y="2835"/>
                    </a:lnTo>
                    <a:lnTo>
                      <a:pt x="3598" y="3036"/>
                    </a:lnTo>
                    <a:lnTo>
                      <a:pt x="3656" y="3241"/>
                    </a:lnTo>
                    <a:lnTo>
                      <a:pt x="3715" y="3450"/>
                    </a:lnTo>
                    <a:lnTo>
                      <a:pt x="3772" y="3662"/>
                    </a:lnTo>
                    <a:lnTo>
                      <a:pt x="3827" y="3879"/>
                    </a:lnTo>
                    <a:lnTo>
                      <a:pt x="3880" y="4097"/>
                    </a:lnTo>
                    <a:lnTo>
                      <a:pt x="3933" y="4320"/>
                    </a:lnTo>
                    <a:lnTo>
                      <a:pt x="3933" y="4320"/>
                    </a:lnTo>
                    <a:lnTo>
                      <a:pt x="3982" y="4543"/>
                    </a:lnTo>
                    <a:lnTo>
                      <a:pt x="4029" y="4762"/>
                    </a:lnTo>
                    <a:lnTo>
                      <a:pt x="4072" y="4978"/>
                    </a:lnTo>
                    <a:lnTo>
                      <a:pt x="4112" y="5191"/>
                    </a:lnTo>
                    <a:lnTo>
                      <a:pt x="4150" y="5400"/>
                    </a:lnTo>
                    <a:lnTo>
                      <a:pt x="4183" y="5605"/>
                    </a:lnTo>
                    <a:lnTo>
                      <a:pt x="4214" y="5805"/>
                    </a:lnTo>
                    <a:lnTo>
                      <a:pt x="4242" y="6002"/>
                    </a:lnTo>
                    <a:lnTo>
                      <a:pt x="4266" y="6192"/>
                    </a:lnTo>
                    <a:lnTo>
                      <a:pt x="4289" y="6379"/>
                    </a:lnTo>
                    <a:lnTo>
                      <a:pt x="4306" y="6560"/>
                    </a:lnTo>
                    <a:lnTo>
                      <a:pt x="4323" y="6735"/>
                    </a:lnTo>
                    <a:lnTo>
                      <a:pt x="4335" y="6904"/>
                    </a:lnTo>
                    <a:lnTo>
                      <a:pt x="4344" y="7068"/>
                    </a:lnTo>
                    <a:lnTo>
                      <a:pt x="4349" y="7225"/>
                    </a:lnTo>
                    <a:lnTo>
                      <a:pt x="4353" y="7375"/>
                    </a:lnTo>
                    <a:lnTo>
                      <a:pt x="4352" y="7518"/>
                    </a:lnTo>
                    <a:lnTo>
                      <a:pt x="4352" y="7586"/>
                    </a:lnTo>
                    <a:lnTo>
                      <a:pt x="4349" y="7653"/>
                    </a:lnTo>
                    <a:lnTo>
                      <a:pt x="4347" y="7719"/>
                    </a:lnTo>
                    <a:lnTo>
                      <a:pt x="4343" y="7782"/>
                    </a:lnTo>
                    <a:lnTo>
                      <a:pt x="4339" y="7842"/>
                    </a:lnTo>
                    <a:lnTo>
                      <a:pt x="4333" y="7903"/>
                    </a:lnTo>
                    <a:lnTo>
                      <a:pt x="4328" y="7959"/>
                    </a:lnTo>
                    <a:lnTo>
                      <a:pt x="4321" y="8014"/>
                    </a:lnTo>
                    <a:lnTo>
                      <a:pt x="4313" y="8068"/>
                    </a:lnTo>
                    <a:lnTo>
                      <a:pt x="4305" y="8119"/>
                    </a:lnTo>
                    <a:lnTo>
                      <a:pt x="4296" y="8167"/>
                    </a:lnTo>
                    <a:lnTo>
                      <a:pt x="4286" y="8214"/>
                    </a:lnTo>
                    <a:lnTo>
                      <a:pt x="4276" y="8258"/>
                    </a:lnTo>
                    <a:lnTo>
                      <a:pt x="4264" y="8301"/>
                    </a:lnTo>
                    <a:lnTo>
                      <a:pt x="4252" y="8340"/>
                    </a:lnTo>
                    <a:lnTo>
                      <a:pt x="4238" y="8377"/>
                    </a:lnTo>
                    <a:lnTo>
                      <a:pt x="4225" y="8413"/>
                    </a:lnTo>
                    <a:lnTo>
                      <a:pt x="4210" y="8446"/>
                    </a:lnTo>
                    <a:lnTo>
                      <a:pt x="4195" y="8476"/>
                    </a:lnTo>
                    <a:lnTo>
                      <a:pt x="4179" y="8505"/>
                    </a:lnTo>
                    <a:lnTo>
                      <a:pt x="4162" y="8529"/>
                    </a:lnTo>
                    <a:lnTo>
                      <a:pt x="4144" y="8553"/>
                    </a:lnTo>
                    <a:lnTo>
                      <a:pt x="4126" y="8573"/>
                    </a:lnTo>
                    <a:lnTo>
                      <a:pt x="4107" y="8590"/>
                    </a:lnTo>
                    <a:lnTo>
                      <a:pt x="4087" y="8605"/>
                    </a:lnTo>
                    <a:lnTo>
                      <a:pt x="4065" y="8617"/>
                    </a:lnTo>
                    <a:lnTo>
                      <a:pt x="4044" y="8628"/>
                    </a:lnTo>
                    <a:lnTo>
                      <a:pt x="4021" y="8635"/>
                    </a:lnTo>
                    <a:lnTo>
                      <a:pt x="3998" y="8639"/>
                    </a:lnTo>
                    <a:lnTo>
                      <a:pt x="3974" y="8640"/>
                    </a:lnTo>
                    <a:lnTo>
                      <a:pt x="1971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78787"/>
                  </a:gs>
                  <a:gs pos="18000">
                    <a:srgbClr val="B3B3B3"/>
                  </a:gs>
                  <a:gs pos="100000">
                    <a:srgbClr val="535353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8"/>
              <p:cNvSpPr>
                <a:spLocks/>
              </p:cNvSpPr>
              <p:nvPr/>
            </p:nvSpPr>
            <p:spPr bwMode="auto">
              <a:xfrm>
                <a:off x="7319589" y="2362200"/>
                <a:ext cx="1054893" cy="1210151"/>
              </a:xfrm>
              <a:custGeom>
                <a:avLst/>
                <a:gdLst/>
                <a:ahLst/>
                <a:cxnLst>
                  <a:cxn ang="0">
                    <a:pos x="3810" y="3813"/>
                  </a:cxn>
                  <a:cxn ang="0">
                    <a:pos x="3705" y="3417"/>
                  </a:cxn>
                  <a:cxn ang="0">
                    <a:pos x="3595" y="3033"/>
                  </a:cxn>
                  <a:cxn ang="0">
                    <a:pos x="3483" y="2665"/>
                  </a:cxn>
                  <a:cxn ang="0">
                    <a:pos x="3366" y="2312"/>
                  </a:cxn>
                  <a:cxn ang="0">
                    <a:pos x="3247" y="1978"/>
                  </a:cxn>
                  <a:cxn ang="0">
                    <a:pos x="3126" y="1663"/>
                  </a:cxn>
                  <a:cxn ang="0">
                    <a:pos x="3006" y="1371"/>
                  </a:cxn>
                  <a:cxn ang="0">
                    <a:pos x="2884" y="1102"/>
                  </a:cxn>
                  <a:cxn ang="0">
                    <a:pos x="2763" y="858"/>
                  </a:cxn>
                  <a:cxn ang="0">
                    <a:pos x="2644" y="641"/>
                  </a:cxn>
                  <a:cxn ang="0">
                    <a:pos x="2585" y="543"/>
                  </a:cxn>
                  <a:cxn ang="0">
                    <a:pos x="2527" y="453"/>
                  </a:cxn>
                  <a:cxn ang="0">
                    <a:pos x="2470" y="370"/>
                  </a:cxn>
                  <a:cxn ang="0">
                    <a:pos x="2413" y="295"/>
                  </a:cxn>
                  <a:cxn ang="0">
                    <a:pos x="2357" y="228"/>
                  </a:cxn>
                  <a:cxn ang="0">
                    <a:pos x="2303" y="169"/>
                  </a:cxn>
                  <a:cxn ang="0">
                    <a:pos x="2250" y="118"/>
                  </a:cxn>
                  <a:cxn ang="0">
                    <a:pos x="2198" y="76"/>
                  </a:cxn>
                  <a:cxn ang="0">
                    <a:pos x="2147" y="43"/>
                  </a:cxn>
                  <a:cxn ang="0">
                    <a:pos x="2097" y="20"/>
                  </a:cxn>
                  <a:cxn ang="0">
                    <a:pos x="2050" y="5"/>
                  </a:cxn>
                  <a:cxn ang="0">
                    <a:pos x="2003" y="0"/>
                  </a:cxn>
                  <a:cxn ang="0">
                    <a:pos x="0" y="0"/>
                  </a:cxn>
                  <a:cxn ang="0">
                    <a:pos x="47" y="5"/>
                  </a:cxn>
                  <a:cxn ang="0">
                    <a:pos x="96" y="20"/>
                  </a:cxn>
                  <a:cxn ang="0">
                    <a:pos x="146" y="46"/>
                  </a:cxn>
                  <a:cxn ang="0">
                    <a:pos x="198" y="79"/>
                  </a:cxn>
                  <a:cxn ang="0">
                    <a:pos x="252" y="123"/>
                  </a:cxn>
                  <a:cxn ang="0">
                    <a:pos x="305" y="176"/>
                  </a:cxn>
                  <a:cxn ang="0">
                    <a:pos x="362" y="236"/>
                  </a:cxn>
                  <a:cxn ang="0">
                    <a:pos x="419" y="307"/>
                  </a:cxn>
                  <a:cxn ang="0">
                    <a:pos x="477" y="385"/>
                  </a:cxn>
                  <a:cxn ang="0">
                    <a:pos x="536" y="470"/>
                  </a:cxn>
                  <a:cxn ang="0">
                    <a:pos x="595" y="564"/>
                  </a:cxn>
                  <a:cxn ang="0">
                    <a:pos x="655" y="666"/>
                  </a:cxn>
                  <a:cxn ang="0">
                    <a:pos x="777" y="891"/>
                  </a:cxn>
                  <a:cxn ang="0">
                    <a:pos x="900" y="1145"/>
                  </a:cxn>
                  <a:cxn ang="0">
                    <a:pos x="1024" y="1423"/>
                  </a:cxn>
                  <a:cxn ang="0">
                    <a:pos x="1148" y="1728"/>
                  </a:cxn>
                  <a:cxn ang="0">
                    <a:pos x="1270" y="2052"/>
                  </a:cxn>
                  <a:cxn ang="0">
                    <a:pos x="1391" y="2398"/>
                  </a:cxn>
                  <a:cxn ang="0">
                    <a:pos x="1509" y="2762"/>
                  </a:cxn>
                  <a:cxn ang="0">
                    <a:pos x="1624" y="3143"/>
                  </a:cxn>
                  <a:cxn ang="0">
                    <a:pos x="1734" y="3539"/>
                  </a:cxn>
                  <a:cxn ang="0">
                    <a:pos x="1840" y="3947"/>
                  </a:cxn>
                  <a:cxn ang="0">
                    <a:pos x="2919" y="5083"/>
                  </a:cxn>
                  <a:cxn ang="0">
                    <a:pos x="3810" y="3813"/>
                  </a:cxn>
                </a:cxnLst>
                <a:rect l="0" t="0" r="r" b="b"/>
                <a:pathLst>
                  <a:path w="4429" h="5083">
                    <a:moveTo>
                      <a:pt x="3810" y="3813"/>
                    </a:moveTo>
                    <a:lnTo>
                      <a:pt x="3810" y="3813"/>
                    </a:lnTo>
                    <a:lnTo>
                      <a:pt x="3758" y="3614"/>
                    </a:lnTo>
                    <a:lnTo>
                      <a:pt x="3705" y="3417"/>
                    </a:lnTo>
                    <a:lnTo>
                      <a:pt x="3650" y="3224"/>
                    </a:lnTo>
                    <a:lnTo>
                      <a:pt x="3595" y="3033"/>
                    </a:lnTo>
                    <a:lnTo>
                      <a:pt x="3539" y="2847"/>
                    </a:lnTo>
                    <a:lnTo>
                      <a:pt x="3483" y="2665"/>
                    </a:lnTo>
                    <a:lnTo>
                      <a:pt x="3424" y="2486"/>
                    </a:lnTo>
                    <a:lnTo>
                      <a:pt x="3366" y="2312"/>
                    </a:lnTo>
                    <a:lnTo>
                      <a:pt x="3306" y="2143"/>
                    </a:lnTo>
                    <a:lnTo>
                      <a:pt x="3247" y="1978"/>
                    </a:lnTo>
                    <a:lnTo>
                      <a:pt x="3187" y="1818"/>
                    </a:lnTo>
                    <a:lnTo>
                      <a:pt x="3126" y="1663"/>
                    </a:lnTo>
                    <a:lnTo>
                      <a:pt x="3066" y="1515"/>
                    </a:lnTo>
                    <a:lnTo>
                      <a:pt x="3006" y="1371"/>
                    </a:lnTo>
                    <a:lnTo>
                      <a:pt x="2944" y="1233"/>
                    </a:lnTo>
                    <a:lnTo>
                      <a:pt x="2884" y="1102"/>
                    </a:lnTo>
                    <a:lnTo>
                      <a:pt x="2823" y="977"/>
                    </a:lnTo>
                    <a:lnTo>
                      <a:pt x="2763" y="858"/>
                    </a:lnTo>
                    <a:lnTo>
                      <a:pt x="2703" y="747"/>
                    </a:lnTo>
                    <a:lnTo>
                      <a:pt x="2644" y="641"/>
                    </a:lnTo>
                    <a:lnTo>
                      <a:pt x="2614" y="591"/>
                    </a:lnTo>
                    <a:lnTo>
                      <a:pt x="2585" y="543"/>
                    </a:lnTo>
                    <a:lnTo>
                      <a:pt x="2555" y="497"/>
                    </a:lnTo>
                    <a:lnTo>
                      <a:pt x="2527" y="453"/>
                    </a:lnTo>
                    <a:lnTo>
                      <a:pt x="2498" y="410"/>
                    </a:lnTo>
                    <a:lnTo>
                      <a:pt x="2470" y="370"/>
                    </a:lnTo>
                    <a:lnTo>
                      <a:pt x="2442" y="331"/>
                    </a:lnTo>
                    <a:lnTo>
                      <a:pt x="2413" y="295"/>
                    </a:lnTo>
                    <a:lnTo>
                      <a:pt x="2385" y="260"/>
                    </a:lnTo>
                    <a:lnTo>
                      <a:pt x="2357" y="228"/>
                    </a:lnTo>
                    <a:lnTo>
                      <a:pt x="2330" y="197"/>
                    </a:lnTo>
                    <a:lnTo>
                      <a:pt x="2303" y="169"/>
                    </a:lnTo>
                    <a:lnTo>
                      <a:pt x="2277" y="142"/>
                    </a:lnTo>
                    <a:lnTo>
                      <a:pt x="2250" y="118"/>
                    </a:lnTo>
                    <a:lnTo>
                      <a:pt x="2223" y="97"/>
                    </a:lnTo>
                    <a:lnTo>
                      <a:pt x="2198" y="76"/>
                    </a:lnTo>
                    <a:lnTo>
                      <a:pt x="2172" y="59"/>
                    </a:lnTo>
                    <a:lnTo>
                      <a:pt x="2147" y="43"/>
                    </a:lnTo>
                    <a:lnTo>
                      <a:pt x="2121" y="31"/>
                    </a:lnTo>
                    <a:lnTo>
                      <a:pt x="2097" y="20"/>
                    </a:lnTo>
                    <a:lnTo>
                      <a:pt x="2073" y="11"/>
                    </a:lnTo>
                    <a:lnTo>
                      <a:pt x="2050" y="5"/>
                    </a:lnTo>
                    <a:lnTo>
                      <a:pt x="2026" y="1"/>
                    </a:lnTo>
                    <a:lnTo>
                      <a:pt x="200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2" y="1"/>
                    </a:lnTo>
                    <a:lnTo>
                      <a:pt x="47" y="5"/>
                    </a:lnTo>
                    <a:lnTo>
                      <a:pt x="71" y="12"/>
                    </a:lnTo>
                    <a:lnTo>
                      <a:pt x="96" y="20"/>
                    </a:lnTo>
                    <a:lnTo>
                      <a:pt x="120" y="32"/>
                    </a:lnTo>
                    <a:lnTo>
                      <a:pt x="146" y="46"/>
                    </a:lnTo>
                    <a:lnTo>
                      <a:pt x="171" y="62"/>
                    </a:lnTo>
                    <a:lnTo>
                      <a:pt x="198" y="79"/>
                    </a:lnTo>
                    <a:lnTo>
                      <a:pt x="225" y="101"/>
                    </a:lnTo>
                    <a:lnTo>
                      <a:pt x="252" y="123"/>
                    </a:lnTo>
                    <a:lnTo>
                      <a:pt x="278" y="147"/>
                    </a:lnTo>
                    <a:lnTo>
                      <a:pt x="305" y="176"/>
                    </a:lnTo>
                    <a:lnTo>
                      <a:pt x="333" y="205"/>
                    </a:lnTo>
                    <a:lnTo>
                      <a:pt x="362" y="236"/>
                    </a:lnTo>
                    <a:lnTo>
                      <a:pt x="390" y="271"/>
                    </a:lnTo>
                    <a:lnTo>
                      <a:pt x="419" y="307"/>
                    </a:lnTo>
                    <a:lnTo>
                      <a:pt x="447" y="344"/>
                    </a:lnTo>
                    <a:lnTo>
                      <a:pt x="477" y="385"/>
                    </a:lnTo>
                    <a:lnTo>
                      <a:pt x="506" y="426"/>
                    </a:lnTo>
                    <a:lnTo>
                      <a:pt x="536" y="470"/>
                    </a:lnTo>
                    <a:lnTo>
                      <a:pt x="565" y="517"/>
                    </a:lnTo>
                    <a:lnTo>
                      <a:pt x="595" y="564"/>
                    </a:lnTo>
                    <a:lnTo>
                      <a:pt x="624" y="615"/>
                    </a:lnTo>
                    <a:lnTo>
                      <a:pt x="655" y="666"/>
                    </a:lnTo>
                    <a:lnTo>
                      <a:pt x="715" y="776"/>
                    </a:lnTo>
                    <a:lnTo>
                      <a:pt x="777" y="891"/>
                    </a:lnTo>
                    <a:lnTo>
                      <a:pt x="839" y="1015"/>
                    </a:lnTo>
                    <a:lnTo>
                      <a:pt x="900" y="1145"/>
                    </a:lnTo>
                    <a:lnTo>
                      <a:pt x="962" y="1281"/>
                    </a:lnTo>
                    <a:lnTo>
                      <a:pt x="1024" y="1423"/>
                    </a:lnTo>
                    <a:lnTo>
                      <a:pt x="1087" y="1572"/>
                    </a:lnTo>
                    <a:lnTo>
                      <a:pt x="1148" y="1728"/>
                    </a:lnTo>
                    <a:lnTo>
                      <a:pt x="1210" y="1887"/>
                    </a:lnTo>
                    <a:lnTo>
                      <a:pt x="1270" y="2052"/>
                    </a:lnTo>
                    <a:lnTo>
                      <a:pt x="1331" y="2222"/>
                    </a:lnTo>
                    <a:lnTo>
                      <a:pt x="1391" y="2398"/>
                    </a:lnTo>
                    <a:lnTo>
                      <a:pt x="1451" y="2578"/>
                    </a:lnTo>
                    <a:lnTo>
                      <a:pt x="1509" y="2762"/>
                    </a:lnTo>
                    <a:lnTo>
                      <a:pt x="1568" y="2951"/>
                    </a:lnTo>
                    <a:lnTo>
                      <a:pt x="1624" y="3143"/>
                    </a:lnTo>
                    <a:lnTo>
                      <a:pt x="1680" y="3339"/>
                    </a:lnTo>
                    <a:lnTo>
                      <a:pt x="1734" y="3539"/>
                    </a:lnTo>
                    <a:lnTo>
                      <a:pt x="1788" y="3742"/>
                    </a:lnTo>
                    <a:lnTo>
                      <a:pt x="1840" y="3947"/>
                    </a:lnTo>
                    <a:lnTo>
                      <a:pt x="1227" y="3989"/>
                    </a:lnTo>
                    <a:lnTo>
                      <a:pt x="2919" y="5083"/>
                    </a:lnTo>
                    <a:lnTo>
                      <a:pt x="4429" y="3772"/>
                    </a:lnTo>
                    <a:lnTo>
                      <a:pt x="3810" y="381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78787"/>
                  </a:gs>
                  <a:gs pos="18000">
                    <a:srgbClr val="B3B3B3"/>
                  </a:gs>
                  <a:gs pos="100000">
                    <a:srgbClr val="535353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7"/>
              <p:cNvSpPr>
                <a:spLocks/>
              </p:cNvSpPr>
              <p:nvPr/>
            </p:nvSpPr>
            <p:spPr bwMode="auto">
              <a:xfrm>
                <a:off x="5385170" y="2362200"/>
                <a:ext cx="1036795" cy="2057400"/>
              </a:xfrm>
              <a:custGeom>
                <a:avLst/>
                <a:gdLst/>
                <a:ahLst/>
                <a:cxnLst>
                  <a:cxn ang="0">
                    <a:pos x="1995" y="8639"/>
                  </a:cxn>
                  <a:cxn ang="0">
                    <a:pos x="2062" y="8617"/>
                  </a:cxn>
                  <a:cxn ang="0">
                    <a:pos x="2122" y="8573"/>
                  </a:cxn>
                  <a:cxn ang="0">
                    <a:pos x="2174" y="8505"/>
                  </a:cxn>
                  <a:cxn ang="0">
                    <a:pos x="2221" y="8413"/>
                  </a:cxn>
                  <a:cxn ang="0">
                    <a:pos x="2260" y="8301"/>
                  </a:cxn>
                  <a:cxn ang="0">
                    <a:pos x="2292" y="8167"/>
                  </a:cxn>
                  <a:cxn ang="0">
                    <a:pos x="2316" y="8014"/>
                  </a:cxn>
                  <a:cxn ang="0">
                    <a:pos x="2335" y="7842"/>
                  </a:cxn>
                  <a:cxn ang="0">
                    <a:pos x="2346" y="7653"/>
                  </a:cxn>
                  <a:cxn ang="0">
                    <a:pos x="2348" y="7375"/>
                  </a:cxn>
                  <a:cxn ang="0">
                    <a:pos x="2331" y="6904"/>
                  </a:cxn>
                  <a:cxn ang="0">
                    <a:pos x="2284" y="6379"/>
                  </a:cxn>
                  <a:cxn ang="0">
                    <a:pos x="2210" y="5805"/>
                  </a:cxn>
                  <a:cxn ang="0">
                    <a:pos x="2109" y="5191"/>
                  </a:cxn>
                  <a:cxn ang="0">
                    <a:pos x="1979" y="4543"/>
                  </a:cxn>
                  <a:cxn ang="0">
                    <a:pos x="1877" y="4097"/>
                  </a:cxn>
                  <a:cxn ang="0">
                    <a:pos x="1712" y="3450"/>
                  </a:cxn>
                  <a:cxn ang="0">
                    <a:pos x="1534" y="2835"/>
                  </a:cxn>
                  <a:cxn ang="0">
                    <a:pos x="1346" y="2261"/>
                  </a:cxn>
                  <a:cxn ang="0">
                    <a:pos x="1152" y="1736"/>
                  </a:cxn>
                  <a:cxn ang="0">
                    <a:pos x="956" y="1265"/>
                  </a:cxn>
                  <a:cxn ang="0">
                    <a:pos x="760" y="859"/>
                  </a:cxn>
                  <a:cxn ang="0">
                    <a:pos x="664" y="681"/>
                  </a:cxn>
                  <a:cxn ang="0">
                    <a:pos x="569" y="521"/>
                  </a:cxn>
                  <a:cxn ang="0">
                    <a:pos x="476" y="382"/>
                  </a:cxn>
                  <a:cxn ang="0">
                    <a:pos x="385" y="263"/>
                  </a:cxn>
                  <a:cxn ang="0">
                    <a:pos x="297" y="165"/>
                  </a:cxn>
                  <a:cxn ang="0">
                    <a:pos x="211" y="88"/>
                  </a:cxn>
                  <a:cxn ang="0">
                    <a:pos x="129" y="35"/>
                  </a:cxn>
                  <a:cxn ang="0">
                    <a:pos x="50" y="7"/>
                  </a:cxn>
                  <a:cxn ang="0">
                    <a:pos x="2004" y="0"/>
                  </a:cxn>
                  <a:cxn ang="0">
                    <a:pos x="2054" y="7"/>
                  </a:cxn>
                  <a:cxn ang="0">
                    <a:pos x="2133" y="35"/>
                  </a:cxn>
                  <a:cxn ang="0">
                    <a:pos x="2214" y="88"/>
                  </a:cxn>
                  <a:cxn ang="0">
                    <a:pos x="2300" y="165"/>
                  </a:cxn>
                  <a:cxn ang="0">
                    <a:pos x="2389" y="263"/>
                  </a:cxn>
                  <a:cxn ang="0">
                    <a:pos x="2480" y="382"/>
                  </a:cxn>
                  <a:cxn ang="0">
                    <a:pos x="2574" y="521"/>
                  </a:cxn>
                  <a:cxn ang="0">
                    <a:pos x="2669" y="681"/>
                  </a:cxn>
                  <a:cxn ang="0">
                    <a:pos x="2765" y="859"/>
                  </a:cxn>
                  <a:cxn ang="0">
                    <a:pos x="2960" y="1265"/>
                  </a:cxn>
                  <a:cxn ang="0">
                    <a:pos x="3157" y="1736"/>
                  </a:cxn>
                  <a:cxn ang="0">
                    <a:pos x="3350" y="2261"/>
                  </a:cxn>
                  <a:cxn ang="0">
                    <a:pos x="3537" y="2835"/>
                  </a:cxn>
                  <a:cxn ang="0">
                    <a:pos x="3715" y="3450"/>
                  </a:cxn>
                  <a:cxn ang="0">
                    <a:pos x="3880" y="4097"/>
                  </a:cxn>
                  <a:cxn ang="0">
                    <a:pos x="3982" y="4543"/>
                  </a:cxn>
                  <a:cxn ang="0">
                    <a:pos x="4112" y="5191"/>
                  </a:cxn>
                  <a:cxn ang="0">
                    <a:pos x="4214" y="5805"/>
                  </a:cxn>
                  <a:cxn ang="0">
                    <a:pos x="4289" y="6379"/>
                  </a:cxn>
                  <a:cxn ang="0">
                    <a:pos x="4335" y="6904"/>
                  </a:cxn>
                  <a:cxn ang="0">
                    <a:pos x="4353" y="7375"/>
                  </a:cxn>
                  <a:cxn ang="0">
                    <a:pos x="4349" y="7653"/>
                  </a:cxn>
                  <a:cxn ang="0">
                    <a:pos x="4339" y="7842"/>
                  </a:cxn>
                  <a:cxn ang="0">
                    <a:pos x="4321" y="8014"/>
                  </a:cxn>
                  <a:cxn ang="0">
                    <a:pos x="4296" y="8167"/>
                  </a:cxn>
                  <a:cxn ang="0">
                    <a:pos x="4264" y="8301"/>
                  </a:cxn>
                  <a:cxn ang="0">
                    <a:pos x="4225" y="8413"/>
                  </a:cxn>
                  <a:cxn ang="0">
                    <a:pos x="4179" y="8505"/>
                  </a:cxn>
                  <a:cxn ang="0">
                    <a:pos x="4126" y="8573"/>
                  </a:cxn>
                  <a:cxn ang="0">
                    <a:pos x="4065" y="8617"/>
                  </a:cxn>
                  <a:cxn ang="0">
                    <a:pos x="3998" y="8639"/>
                  </a:cxn>
                </a:cxnLst>
                <a:rect l="0" t="0" r="r" b="b"/>
                <a:pathLst>
                  <a:path w="4353" h="8640">
                    <a:moveTo>
                      <a:pt x="1971" y="8640"/>
                    </a:moveTo>
                    <a:lnTo>
                      <a:pt x="1971" y="8640"/>
                    </a:lnTo>
                    <a:lnTo>
                      <a:pt x="1995" y="8639"/>
                    </a:lnTo>
                    <a:lnTo>
                      <a:pt x="2017" y="8635"/>
                    </a:lnTo>
                    <a:lnTo>
                      <a:pt x="2040" y="8628"/>
                    </a:lnTo>
                    <a:lnTo>
                      <a:pt x="2062" y="8617"/>
                    </a:lnTo>
                    <a:lnTo>
                      <a:pt x="2082" y="8605"/>
                    </a:lnTo>
                    <a:lnTo>
                      <a:pt x="2102" y="8590"/>
                    </a:lnTo>
                    <a:lnTo>
                      <a:pt x="2122" y="8573"/>
                    </a:lnTo>
                    <a:lnTo>
                      <a:pt x="2141" y="8553"/>
                    </a:lnTo>
                    <a:lnTo>
                      <a:pt x="2158" y="8529"/>
                    </a:lnTo>
                    <a:lnTo>
                      <a:pt x="2174" y="8505"/>
                    </a:lnTo>
                    <a:lnTo>
                      <a:pt x="2192" y="8476"/>
                    </a:lnTo>
                    <a:lnTo>
                      <a:pt x="2206" y="8446"/>
                    </a:lnTo>
                    <a:lnTo>
                      <a:pt x="2221" y="8413"/>
                    </a:lnTo>
                    <a:lnTo>
                      <a:pt x="2235" y="8377"/>
                    </a:lnTo>
                    <a:lnTo>
                      <a:pt x="2248" y="8340"/>
                    </a:lnTo>
                    <a:lnTo>
                      <a:pt x="2260" y="8301"/>
                    </a:lnTo>
                    <a:lnTo>
                      <a:pt x="2272" y="8258"/>
                    </a:lnTo>
                    <a:lnTo>
                      <a:pt x="2281" y="8214"/>
                    </a:lnTo>
                    <a:lnTo>
                      <a:pt x="2292" y="8167"/>
                    </a:lnTo>
                    <a:lnTo>
                      <a:pt x="2302" y="8119"/>
                    </a:lnTo>
                    <a:lnTo>
                      <a:pt x="2310" y="8068"/>
                    </a:lnTo>
                    <a:lnTo>
                      <a:pt x="2316" y="8014"/>
                    </a:lnTo>
                    <a:lnTo>
                      <a:pt x="2323" y="7959"/>
                    </a:lnTo>
                    <a:lnTo>
                      <a:pt x="2330" y="7903"/>
                    </a:lnTo>
                    <a:lnTo>
                      <a:pt x="2335" y="7842"/>
                    </a:lnTo>
                    <a:lnTo>
                      <a:pt x="2339" y="7782"/>
                    </a:lnTo>
                    <a:lnTo>
                      <a:pt x="2343" y="7719"/>
                    </a:lnTo>
                    <a:lnTo>
                      <a:pt x="2346" y="7653"/>
                    </a:lnTo>
                    <a:lnTo>
                      <a:pt x="2347" y="7586"/>
                    </a:lnTo>
                    <a:lnTo>
                      <a:pt x="2348" y="7518"/>
                    </a:lnTo>
                    <a:lnTo>
                      <a:pt x="2348" y="7375"/>
                    </a:lnTo>
                    <a:lnTo>
                      <a:pt x="2346" y="7225"/>
                    </a:lnTo>
                    <a:lnTo>
                      <a:pt x="2340" y="7068"/>
                    </a:lnTo>
                    <a:lnTo>
                      <a:pt x="2331" y="6904"/>
                    </a:lnTo>
                    <a:lnTo>
                      <a:pt x="2319" y="6735"/>
                    </a:lnTo>
                    <a:lnTo>
                      <a:pt x="2303" y="6560"/>
                    </a:lnTo>
                    <a:lnTo>
                      <a:pt x="2284" y="6379"/>
                    </a:lnTo>
                    <a:lnTo>
                      <a:pt x="2263" y="6192"/>
                    </a:lnTo>
                    <a:lnTo>
                      <a:pt x="2239" y="6002"/>
                    </a:lnTo>
                    <a:lnTo>
                      <a:pt x="2210" y="5805"/>
                    </a:lnTo>
                    <a:lnTo>
                      <a:pt x="2180" y="5605"/>
                    </a:lnTo>
                    <a:lnTo>
                      <a:pt x="2145" y="5400"/>
                    </a:lnTo>
                    <a:lnTo>
                      <a:pt x="2109" y="5191"/>
                    </a:lnTo>
                    <a:lnTo>
                      <a:pt x="2068" y="4978"/>
                    </a:lnTo>
                    <a:lnTo>
                      <a:pt x="2024" y="4762"/>
                    </a:lnTo>
                    <a:lnTo>
                      <a:pt x="1979" y="4543"/>
                    </a:lnTo>
                    <a:lnTo>
                      <a:pt x="1929" y="4320"/>
                    </a:lnTo>
                    <a:lnTo>
                      <a:pt x="1929" y="4320"/>
                    </a:lnTo>
                    <a:lnTo>
                      <a:pt x="1877" y="4097"/>
                    </a:lnTo>
                    <a:lnTo>
                      <a:pt x="1823" y="3879"/>
                    </a:lnTo>
                    <a:lnTo>
                      <a:pt x="1768" y="3662"/>
                    </a:lnTo>
                    <a:lnTo>
                      <a:pt x="1712" y="3450"/>
                    </a:lnTo>
                    <a:lnTo>
                      <a:pt x="1653" y="3241"/>
                    </a:lnTo>
                    <a:lnTo>
                      <a:pt x="1594" y="3036"/>
                    </a:lnTo>
                    <a:lnTo>
                      <a:pt x="1534" y="2835"/>
                    </a:lnTo>
                    <a:lnTo>
                      <a:pt x="1472" y="2639"/>
                    </a:lnTo>
                    <a:lnTo>
                      <a:pt x="1409" y="2448"/>
                    </a:lnTo>
                    <a:lnTo>
                      <a:pt x="1346" y="2261"/>
                    </a:lnTo>
                    <a:lnTo>
                      <a:pt x="1282" y="2080"/>
                    </a:lnTo>
                    <a:lnTo>
                      <a:pt x="1217" y="1905"/>
                    </a:lnTo>
                    <a:lnTo>
                      <a:pt x="1152" y="1736"/>
                    </a:lnTo>
                    <a:lnTo>
                      <a:pt x="1087" y="1572"/>
                    </a:lnTo>
                    <a:lnTo>
                      <a:pt x="1022" y="1415"/>
                    </a:lnTo>
                    <a:lnTo>
                      <a:pt x="956" y="1265"/>
                    </a:lnTo>
                    <a:lnTo>
                      <a:pt x="890" y="1123"/>
                    </a:lnTo>
                    <a:lnTo>
                      <a:pt x="826" y="987"/>
                    </a:lnTo>
                    <a:lnTo>
                      <a:pt x="760" y="859"/>
                    </a:lnTo>
                    <a:lnTo>
                      <a:pt x="728" y="798"/>
                    </a:lnTo>
                    <a:lnTo>
                      <a:pt x="696" y="739"/>
                    </a:lnTo>
                    <a:lnTo>
                      <a:pt x="664" y="681"/>
                    </a:lnTo>
                    <a:lnTo>
                      <a:pt x="633" y="626"/>
                    </a:lnTo>
                    <a:lnTo>
                      <a:pt x="601" y="572"/>
                    </a:lnTo>
                    <a:lnTo>
                      <a:pt x="569" y="521"/>
                    </a:lnTo>
                    <a:lnTo>
                      <a:pt x="538" y="473"/>
                    </a:lnTo>
                    <a:lnTo>
                      <a:pt x="507" y="426"/>
                    </a:lnTo>
                    <a:lnTo>
                      <a:pt x="476" y="382"/>
                    </a:lnTo>
                    <a:lnTo>
                      <a:pt x="445" y="340"/>
                    </a:lnTo>
                    <a:lnTo>
                      <a:pt x="415" y="300"/>
                    </a:lnTo>
                    <a:lnTo>
                      <a:pt x="385" y="263"/>
                    </a:lnTo>
                    <a:lnTo>
                      <a:pt x="356" y="228"/>
                    </a:lnTo>
                    <a:lnTo>
                      <a:pt x="325" y="194"/>
                    </a:lnTo>
                    <a:lnTo>
                      <a:pt x="297" y="165"/>
                    </a:lnTo>
                    <a:lnTo>
                      <a:pt x="267" y="137"/>
                    </a:lnTo>
                    <a:lnTo>
                      <a:pt x="239" y="111"/>
                    </a:lnTo>
                    <a:lnTo>
                      <a:pt x="211" y="88"/>
                    </a:lnTo>
                    <a:lnTo>
                      <a:pt x="183" y="68"/>
                    </a:lnTo>
                    <a:lnTo>
                      <a:pt x="156" y="50"/>
                    </a:lnTo>
                    <a:lnTo>
                      <a:pt x="129" y="35"/>
                    </a:lnTo>
                    <a:lnTo>
                      <a:pt x="102" y="23"/>
                    </a:lnTo>
                    <a:lnTo>
                      <a:pt x="76" y="13"/>
                    </a:lnTo>
                    <a:lnTo>
                      <a:pt x="50" y="7"/>
                    </a:lnTo>
                    <a:lnTo>
                      <a:pt x="25" y="1"/>
                    </a:lnTo>
                    <a:lnTo>
                      <a:pt x="0" y="0"/>
                    </a:lnTo>
                    <a:lnTo>
                      <a:pt x="2004" y="0"/>
                    </a:lnTo>
                    <a:lnTo>
                      <a:pt x="2004" y="0"/>
                    </a:lnTo>
                    <a:lnTo>
                      <a:pt x="2030" y="1"/>
                    </a:lnTo>
                    <a:lnTo>
                      <a:pt x="2054" y="7"/>
                    </a:lnTo>
                    <a:lnTo>
                      <a:pt x="2080" y="13"/>
                    </a:lnTo>
                    <a:lnTo>
                      <a:pt x="2106" y="23"/>
                    </a:lnTo>
                    <a:lnTo>
                      <a:pt x="2133" y="35"/>
                    </a:lnTo>
                    <a:lnTo>
                      <a:pt x="2160" y="50"/>
                    </a:lnTo>
                    <a:lnTo>
                      <a:pt x="2186" y="68"/>
                    </a:lnTo>
                    <a:lnTo>
                      <a:pt x="2214" y="88"/>
                    </a:lnTo>
                    <a:lnTo>
                      <a:pt x="2243" y="111"/>
                    </a:lnTo>
                    <a:lnTo>
                      <a:pt x="2271" y="137"/>
                    </a:lnTo>
                    <a:lnTo>
                      <a:pt x="2300" y="165"/>
                    </a:lnTo>
                    <a:lnTo>
                      <a:pt x="2330" y="194"/>
                    </a:lnTo>
                    <a:lnTo>
                      <a:pt x="2359" y="228"/>
                    </a:lnTo>
                    <a:lnTo>
                      <a:pt x="2389" y="263"/>
                    </a:lnTo>
                    <a:lnTo>
                      <a:pt x="2418" y="300"/>
                    </a:lnTo>
                    <a:lnTo>
                      <a:pt x="2449" y="340"/>
                    </a:lnTo>
                    <a:lnTo>
                      <a:pt x="2480" y="382"/>
                    </a:lnTo>
                    <a:lnTo>
                      <a:pt x="2511" y="426"/>
                    </a:lnTo>
                    <a:lnTo>
                      <a:pt x="2541" y="473"/>
                    </a:lnTo>
                    <a:lnTo>
                      <a:pt x="2574" y="521"/>
                    </a:lnTo>
                    <a:lnTo>
                      <a:pt x="2604" y="572"/>
                    </a:lnTo>
                    <a:lnTo>
                      <a:pt x="2637" y="626"/>
                    </a:lnTo>
                    <a:lnTo>
                      <a:pt x="2669" y="681"/>
                    </a:lnTo>
                    <a:lnTo>
                      <a:pt x="2700" y="739"/>
                    </a:lnTo>
                    <a:lnTo>
                      <a:pt x="2732" y="798"/>
                    </a:lnTo>
                    <a:lnTo>
                      <a:pt x="2765" y="859"/>
                    </a:lnTo>
                    <a:lnTo>
                      <a:pt x="2830" y="987"/>
                    </a:lnTo>
                    <a:lnTo>
                      <a:pt x="2895" y="1123"/>
                    </a:lnTo>
                    <a:lnTo>
                      <a:pt x="2960" y="1265"/>
                    </a:lnTo>
                    <a:lnTo>
                      <a:pt x="3025" y="1415"/>
                    </a:lnTo>
                    <a:lnTo>
                      <a:pt x="3091" y="1572"/>
                    </a:lnTo>
                    <a:lnTo>
                      <a:pt x="3157" y="1736"/>
                    </a:lnTo>
                    <a:lnTo>
                      <a:pt x="3221" y="1905"/>
                    </a:lnTo>
                    <a:lnTo>
                      <a:pt x="3285" y="2080"/>
                    </a:lnTo>
                    <a:lnTo>
                      <a:pt x="3350" y="2261"/>
                    </a:lnTo>
                    <a:lnTo>
                      <a:pt x="3413" y="2448"/>
                    </a:lnTo>
                    <a:lnTo>
                      <a:pt x="3476" y="2639"/>
                    </a:lnTo>
                    <a:lnTo>
                      <a:pt x="3537" y="2835"/>
                    </a:lnTo>
                    <a:lnTo>
                      <a:pt x="3598" y="3036"/>
                    </a:lnTo>
                    <a:lnTo>
                      <a:pt x="3656" y="3241"/>
                    </a:lnTo>
                    <a:lnTo>
                      <a:pt x="3715" y="3450"/>
                    </a:lnTo>
                    <a:lnTo>
                      <a:pt x="3772" y="3662"/>
                    </a:lnTo>
                    <a:lnTo>
                      <a:pt x="3827" y="3879"/>
                    </a:lnTo>
                    <a:lnTo>
                      <a:pt x="3880" y="4097"/>
                    </a:lnTo>
                    <a:lnTo>
                      <a:pt x="3933" y="4320"/>
                    </a:lnTo>
                    <a:lnTo>
                      <a:pt x="3933" y="4320"/>
                    </a:lnTo>
                    <a:lnTo>
                      <a:pt x="3982" y="4543"/>
                    </a:lnTo>
                    <a:lnTo>
                      <a:pt x="4029" y="4762"/>
                    </a:lnTo>
                    <a:lnTo>
                      <a:pt x="4072" y="4978"/>
                    </a:lnTo>
                    <a:lnTo>
                      <a:pt x="4112" y="5191"/>
                    </a:lnTo>
                    <a:lnTo>
                      <a:pt x="4150" y="5400"/>
                    </a:lnTo>
                    <a:lnTo>
                      <a:pt x="4183" y="5605"/>
                    </a:lnTo>
                    <a:lnTo>
                      <a:pt x="4214" y="5805"/>
                    </a:lnTo>
                    <a:lnTo>
                      <a:pt x="4242" y="6002"/>
                    </a:lnTo>
                    <a:lnTo>
                      <a:pt x="4266" y="6192"/>
                    </a:lnTo>
                    <a:lnTo>
                      <a:pt x="4289" y="6379"/>
                    </a:lnTo>
                    <a:lnTo>
                      <a:pt x="4306" y="6560"/>
                    </a:lnTo>
                    <a:lnTo>
                      <a:pt x="4323" y="6735"/>
                    </a:lnTo>
                    <a:lnTo>
                      <a:pt x="4335" y="6904"/>
                    </a:lnTo>
                    <a:lnTo>
                      <a:pt x="4344" y="7068"/>
                    </a:lnTo>
                    <a:lnTo>
                      <a:pt x="4349" y="7225"/>
                    </a:lnTo>
                    <a:lnTo>
                      <a:pt x="4353" y="7375"/>
                    </a:lnTo>
                    <a:lnTo>
                      <a:pt x="4352" y="7518"/>
                    </a:lnTo>
                    <a:lnTo>
                      <a:pt x="4352" y="7586"/>
                    </a:lnTo>
                    <a:lnTo>
                      <a:pt x="4349" y="7653"/>
                    </a:lnTo>
                    <a:lnTo>
                      <a:pt x="4347" y="7719"/>
                    </a:lnTo>
                    <a:lnTo>
                      <a:pt x="4343" y="7782"/>
                    </a:lnTo>
                    <a:lnTo>
                      <a:pt x="4339" y="7842"/>
                    </a:lnTo>
                    <a:lnTo>
                      <a:pt x="4333" y="7903"/>
                    </a:lnTo>
                    <a:lnTo>
                      <a:pt x="4328" y="7959"/>
                    </a:lnTo>
                    <a:lnTo>
                      <a:pt x="4321" y="8014"/>
                    </a:lnTo>
                    <a:lnTo>
                      <a:pt x="4313" y="8068"/>
                    </a:lnTo>
                    <a:lnTo>
                      <a:pt x="4305" y="8119"/>
                    </a:lnTo>
                    <a:lnTo>
                      <a:pt x="4296" y="8167"/>
                    </a:lnTo>
                    <a:lnTo>
                      <a:pt x="4286" y="8214"/>
                    </a:lnTo>
                    <a:lnTo>
                      <a:pt x="4276" y="8258"/>
                    </a:lnTo>
                    <a:lnTo>
                      <a:pt x="4264" y="8301"/>
                    </a:lnTo>
                    <a:lnTo>
                      <a:pt x="4252" y="8340"/>
                    </a:lnTo>
                    <a:lnTo>
                      <a:pt x="4238" y="8377"/>
                    </a:lnTo>
                    <a:lnTo>
                      <a:pt x="4225" y="8413"/>
                    </a:lnTo>
                    <a:lnTo>
                      <a:pt x="4210" y="8446"/>
                    </a:lnTo>
                    <a:lnTo>
                      <a:pt x="4195" y="8476"/>
                    </a:lnTo>
                    <a:lnTo>
                      <a:pt x="4179" y="8505"/>
                    </a:lnTo>
                    <a:lnTo>
                      <a:pt x="4162" y="8529"/>
                    </a:lnTo>
                    <a:lnTo>
                      <a:pt x="4144" y="8553"/>
                    </a:lnTo>
                    <a:lnTo>
                      <a:pt x="4126" y="8573"/>
                    </a:lnTo>
                    <a:lnTo>
                      <a:pt x="4107" y="8590"/>
                    </a:lnTo>
                    <a:lnTo>
                      <a:pt x="4087" y="8605"/>
                    </a:lnTo>
                    <a:lnTo>
                      <a:pt x="4065" y="8617"/>
                    </a:lnTo>
                    <a:lnTo>
                      <a:pt x="4044" y="8628"/>
                    </a:lnTo>
                    <a:lnTo>
                      <a:pt x="4021" y="8635"/>
                    </a:lnTo>
                    <a:lnTo>
                      <a:pt x="3998" y="8639"/>
                    </a:lnTo>
                    <a:lnTo>
                      <a:pt x="3974" y="8640"/>
                    </a:lnTo>
                    <a:lnTo>
                      <a:pt x="1971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78787"/>
                  </a:gs>
                  <a:gs pos="18000">
                    <a:srgbClr val="B3B3B3"/>
                  </a:gs>
                  <a:gs pos="100000">
                    <a:srgbClr val="535353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7"/>
              <p:cNvSpPr>
                <a:spLocks/>
              </p:cNvSpPr>
              <p:nvPr/>
            </p:nvSpPr>
            <p:spPr bwMode="auto">
              <a:xfrm>
                <a:off x="6354605" y="2362200"/>
                <a:ext cx="1036795" cy="2057400"/>
              </a:xfrm>
              <a:custGeom>
                <a:avLst/>
                <a:gdLst/>
                <a:ahLst/>
                <a:cxnLst>
                  <a:cxn ang="0">
                    <a:pos x="1995" y="8639"/>
                  </a:cxn>
                  <a:cxn ang="0">
                    <a:pos x="2062" y="8617"/>
                  </a:cxn>
                  <a:cxn ang="0">
                    <a:pos x="2122" y="8573"/>
                  </a:cxn>
                  <a:cxn ang="0">
                    <a:pos x="2174" y="8505"/>
                  </a:cxn>
                  <a:cxn ang="0">
                    <a:pos x="2221" y="8413"/>
                  </a:cxn>
                  <a:cxn ang="0">
                    <a:pos x="2260" y="8301"/>
                  </a:cxn>
                  <a:cxn ang="0">
                    <a:pos x="2292" y="8167"/>
                  </a:cxn>
                  <a:cxn ang="0">
                    <a:pos x="2316" y="8014"/>
                  </a:cxn>
                  <a:cxn ang="0">
                    <a:pos x="2335" y="7842"/>
                  </a:cxn>
                  <a:cxn ang="0">
                    <a:pos x="2346" y="7653"/>
                  </a:cxn>
                  <a:cxn ang="0">
                    <a:pos x="2348" y="7375"/>
                  </a:cxn>
                  <a:cxn ang="0">
                    <a:pos x="2331" y="6904"/>
                  </a:cxn>
                  <a:cxn ang="0">
                    <a:pos x="2284" y="6379"/>
                  </a:cxn>
                  <a:cxn ang="0">
                    <a:pos x="2210" y="5805"/>
                  </a:cxn>
                  <a:cxn ang="0">
                    <a:pos x="2109" y="5191"/>
                  </a:cxn>
                  <a:cxn ang="0">
                    <a:pos x="1979" y="4543"/>
                  </a:cxn>
                  <a:cxn ang="0">
                    <a:pos x="1877" y="4097"/>
                  </a:cxn>
                  <a:cxn ang="0">
                    <a:pos x="1712" y="3450"/>
                  </a:cxn>
                  <a:cxn ang="0">
                    <a:pos x="1534" y="2835"/>
                  </a:cxn>
                  <a:cxn ang="0">
                    <a:pos x="1346" y="2261"/>
                  </a:cxn>
                  <a:cxn ang="0">
                    <a:pos x="1152" y="1736"/>
                  </a:cxn>
                  <a:cxn ang="0">
                    <a:pos x="956" y="1265"/>
                  </a:cxn>
                  <a:cxn ang="0">
                    <a:pos x="760" y="859"/>
                  </a:cxn>
                  <a:cxn ang="0">
                    <a:pos x="664" y="681"/>
                  </a:cxn>
                  <a:cxn ang="0">
                    <a:pos x="569" y="521"/>
                  </a:cxn>
                  <a:cxn ang="0">
                    <a:pos x="476" y="382"/>
                  </a:cxn>
                  <a:cxn ang="0">
                    <a:pos x="385" y="263"/>
                  </a:cxn>
                  <a:cxn ang="0">
                    <a:pos x="297" y="165"/>
                  </a:cxn>
                  <a:cxn ang="0">
                    <a:pos x="211" y="88"/>
                  </a:cxn>
                  <a:cxn ang="0">
                    <a:pos x="129" y="35"/>
                  </a:cxn>
                  <a:cxn ang="0">
                    <a:pos x="50" y="7"/>
                  </a:cxn>
                  <a:cxn ang="0">
                    <a:pos x="2004" y="0"/>
                  </a:cxn>
                  <a:cxn ang="0">
                    <a:pos x="2054" y="7"/>
                  </a:cxn>
                  <a:cxn ang="0">
                    <a:pos x="2133" y="35"/>
                  </a:cxn>
                  <a:cxn ang="0">
                    <a:pos x="2214" y="88"/>
                  </a:cxn>
                  <a:cxn ang="0">
                    <a:pos x="2300" y="165"/>
                  </a:cxn>
                  <a:cxn ang="0">
                    <a:pos x="2389" y="263"/>
                  </a:cxn>
                  <a:cxn ang="0">
                    <a:pos x="2480" y="382"/>
                  </a:cxn>
                  <a:cxn ang="0">
                    <a:pos x="2574" y="521"/>
                  </a:cxn>
                  <a:cxn ang="0">
                    <a:pos x="2669" y="681"/>
                  </a:cxn>
                  <a:cxn ang="0">
                    <a:pos x="2765" y="859"/>
                  </a:cxn>
                  <a:cxn ang="0">
                    <a:pos x="2960" y="1265"/>
                  </a:cxn>
                  <a:cxn ang="0">
                    <a:pos x="3157" y="1736"/>
                  </a:cxn>
                  <a:cxn ang="0">
                    <a:pos x="3350" y="2261"/>
                  </a:cxn>
                  <a:cxn ang="0">
                    <a:pos x="3537" y="2835"/>
                  </a:cxn>
                  <a:cxn ang="0">
                    <a:pos x="3715" y="3450"/>
                  </a:cxn>
                  <a:cxn ang="0">
                    <a:pos x="3880" y="4097"/>
                  </a:cxn>
                  <a:cxn ang="0">
                    <a:pos x="3982" y="4543"/>
                  </a:cxn>
                  <a:cxn ang="0">
                    <a:pos x="4112" y="5191"/>
                  </a:cxn>
                  <a:cxn ang="0">
                    <a:pos x="4214" y="5805"/>
                  </a:cxn>
                  <a:cxn ang="0">
                    <a:pos x="4289" y="6379"/>
                  </a:cxn>
                  <a:cxn ang="0">
                    <a:pos x="4335" y="6904"/>
                  </a:cxn>
                  <a:cxn ang="0">
                    <a:pos x="4353" y="7375"/>
                  </a:cxn>
                  <a:cxn ang="0">
                    <a:pos x="4349" y="7653"/>
                  </a:cxn>
                  <a:cxn ang="0">
                    <a:pos x="4339" y="7842"/>
                  </a:cxn>
                  <a:cxn ang="0">
                    <a:pos x="4321" y="8014"/>
                  </a:cxn>
                  <a:cxn ang="0">
                    <a:pos x="4296" y="8167"/>
                  </a:cxn>
                  <a:cxn ang="0">
                    <a:pos x="4264" y="8301"/>
                  </a:cxn>
                  <a:cxn ang="0">
                    <a:pos x="4225" y="8413"/>
                  </a:cxn>
                  <a:cxn ang="0">
                    <a:pos x="4179" y="8505"/>
                  </a:cxn>
                  <a:cxn ang="0">
                    <a:pos x="4126" y="8573"/>
                  </a:cxn>
                  <a:cxn ang="0">
                    <a:pos x="4065" y="8617"/>
                  </a:cxn>
                  <a:cxn ang="0">
                    <a:pos x="3998" y="8639"/>
                  </a:cxn>
                </a:cxnLst>
                <a:rect l="0" t="0" r="r" b="b"/>
                <a:pathLst>
                  <a:path w="4353" h="8640">
                    <a:moveTo>
                      <a:pt x="1971" y="8640"/>
                    </a:moveTo>
                    <a:lnTo>
                      <a:pt x="1971" y="8640"/>
                    </a:lnTo>
                    <a:lnTo>
                      <a:pt x="1995" y="8639"/>
                    </a:lnTo>
                    <a:lnTo>
                      <a:pt x="2017" y="8635"/>
                    </a:lnTo>
                    <a:lnTo>
                      <a:pt x="2040" y="8628"/>
                    </a:lnTo>
                    <a:lnTo>
                      <a:pt x="2062" y="8617"/>
                    </a:lnTo>
                    <a:lnTo>
                      <a:pt x="2082" y="8605"/>
                    </a:lnTo>
                    <a:lnTo>
                      <a:pt x="2102" y="8590"/>
                    </a:lnTo>
                    <a:lnTo>
                      <a:pt x="2122" y="8573"/>
                    </a:lnTo>
                    <a:lnTo>
                      <a:pt x="2141" y="8553"/>
                    </a:lnTo>
                    <a:lnTo>
                      <a:pt x="2158" y="8529"/>
                    </a:lnTo>
                    <a:lnTo>
                      <a:pt x="2174" y="8505"/>
                    </a:lnTo>
                    <a:lnTo>
                      <a:pt x="2192" y="8476"/>
                    </a:lnTo>
                    <a:lnTo>
                      <a:pt x="2206" y="8446"/>
                    </a:lnTo>
                    <a:lnTo>
                      <a:pt x="2221" y="8413"/>
                    </a:lnTo>
                    <a:lnTo>
                      <a:pt x="2235" y="8377"/>
                    </a:lnTo>
                    <a:lnTo>
                      <a:pt x="2248" y="8340"/>
                    </a:lnTo>
                    <a:lnTo>
                      <a:pt x="2260" y="8301"/>
                    </a:lnTo>
                    <a:lnTo>
                      <a:pt x="2272" y="8258"/>
                    </a:lnTo>
                    <a:lnTo>
                      <a:pt x="2281" y="8214"/>
                    </a:lnTo>
                    <a:lnTo>
                      <a:pt x="2292" y="8167"/>
                    </a:lnTo>
                    <a:lnTo>
                      <a:pt x="2302" y="8119"/>
                    </a:lnTo>
                    <a:lnTo>
                      <a:pt x="2310" y="8068"/>
                    </a:lnTo>
                    <a:lnTo>
                      <a:pt x="2316" y="8014"/>
                    </a:lnTo>
                    <a:lnTo>
                      <a:pt x="2323" y="7959"/>
                    </a:lnTo>
                    <a:lnTo>
                      <a:pt x="2330" y="7903"/>
                    </a:lnTo>
                    <a:lnTo>
                      <a:pt x="2335" y="7842"/>
                    </a:lnTo>
                    <a:lnTo>
                      <a:pt x="2339" y="7782"/>
                    </a:lnTo>
                    <a:lnTo>
                      <a:pt x="2343" y="7719"/>
                    </a:lnTo>
                    <a:lnTo>
                      <a:pt x="2346" y="7653"/>
                    </a:lnTo>
                    <a:lnTo>
                      <a:pt x="2347" y="7586"/>
                    </a:lnTo>
                    <a:lnTo>
                      <a:pt x="2348" y="7518"/>
                    </a:lnTo>
                    <a:lnTo>
                      <a:pt x="2348" y="7375"/>
                    </a:lnTo>
                    <a:lnTo>
                      <a:pt x="2346" y="7225"/>
                    </a:lnTo>
                    <a:lnTo>
                      <a:pt x="2340" y="7068"/>
                    </a:lnTo>
                    <a:lnTo>
                      <a:pt x="2331" y="6904"/>
                    </a:lnTo>
                    <a:lnTo>
                      <a:pt x="2319" y="6735"/>
                    </a:lnTo>
                    <a:lnTo>
                      <a:pt x="2303" y="6560"/>
                    </a:lnTo>
                    <a:lnTo>
                      <a:pt x="2284" y="6379"/>
                    </a:lnTo>
                    <a:lnTo>
                      <a:pt x="2263" y="6192"/>
                    </a:lnTo>
                    <a:lnTo>
                      <a:pt x="2239" y="6002"/>
                    </a:lnTo>
                    <a:lnTo>
                      <a:pt x="2210" y="5805"/>
                    </a:lnTo>
                    <a:lnTo>
                      <a:pt x="2180" y="5605"/>
                    </a:lnTo>
                    <a:lnTo>
                      <a:pt x="2145" y="5400"/>
                    </a:lnTo>
                    <a:lnTo>
                      <a:pt x="2109" y="5191"/>
                    </a:lnTo>
                    <a:lnTo>
                      <a:pt x="2068" y="4978"/>
                    </a:lnTo>
                    <a:lnTo>
                      <a:pt x="2024" y="4762"/>
                    </a:lnTo>
                    <a:lnTo>
                      <a:pt x="1979" y="4543"/>
                    </a:lnTo>
                    <a:lnTo>
                      <a:pt x="1929" y="4320"/>
                    </a:lnTo>
                    <a:lnTo>
                      <a:pt x="1929" y="4320"/>
                    </a:lnTo>
                    <a:lnTo>
                      <a:pt x="1877" y="4097"/>
                    </a:lnTo>
                    <a:lnTo>
                      <a:pt x="1823" y="3879"/>
                    </a:lnTo>
                    <a:lnTo>
                      <a:pt x="1768" y="3662"/>
                    </a:lnTo>
                    <a:lnTo>
                      <a:pt x="1712" y="3450"/>
                    </a:lnTo>
                    <a:lnTo>
                      <a:pt x="1653" y="3241"/>
                    </a:lnTo>
                    <a:lnTo>
                      <a:pt x="1594" y="3036"/>
                    </a:lnTo>
                    <a:lnTo>
                      <a:pt x="1534" y="2835"/>
                    </a:lnTo>
                    <a:lnTo>
                      <a:pt x="1472" y="2639"/>
                    </a:lnTo>
                    <a:lnTo>
                      <a:pt x="1409" y="2448"/>
                    </a:lnTo>
                    <a:lnTo>
                      <a:pt x="1346" y="2261"/>
                    </a:lnTo>
                    <a:lnTo>
                      <a:pt x="1282" y="2080"/>
                    </a:lnTo>
                    <a:lnTo>
                      <a:pt x="1217" y="1905"/>
                    </a:lnTo>
                    <a:lnTo>
                      <a:pt x="1152" y="1736"/>
                    </a:lnTo>
                    <a:lnTo>
                      <a:pt x="1087" y="1572"/>
                    </a:lnTo>
                    <a:lnTo>
                      <a:pt x="1022" y="1415"/>
                    </a:lnTo>
                    <a:lnTo>
                      <a:pt x="956" y="1265"/>
                    </a:lnTo>
                    <a:lnTo>
                      <a:pt x="890" y="1123"/>
                    </a:lnTo>
                    <a:lnTo>
                      <a:pt x="826" y="987"/>
                    </a:lnTo>
                    <a:lnTo>
                      <a:pt x="760" y="859"/>
                    </a:lnTo>
                    <a:lnTo>
                      <a:pt x="728" y="798"/>
                    </a:lnTo>
                    <a:lnTo>
                      <a:pt x="696" y="739"/>
                    </a:lnTo>
                    <a:lnTo>
                      <a:pt x="664" y="681"/>
                    </a:lnTo>
                    <a:lnTo>
                      <a:pt x="633" y="626"/>
                    </a:lnTo>
                    <a:lnTo>
                      <a:pt x="601" y="572"/>
                    </a:lnTo>
                    <a:lnTo>
                      <a:pt x="569" y="521"/>
                    </a:lnTo>
                    <a:lnTo>
                      <a:pt x="538" y="473"/>
                    </a:lnTo>
                    <a:lnTo>
                      <a:pt x="507" y="426"/>
                    </a:lnTo>
                    <a:lnTo>
                      <a:pt x="476" y="382"/>
                    </a:lnTo>
                    <a:lnTo>
                      <a:pt x="445" y="340"/>
                    </a:lnTo>
                    <a:lnTo>
                      <a:pt x="415" y="300"/>
                    </a:lnTo>
                    <a:lnTo>
                      <a:pt x="385" y="263"/>
                    </a:lnTo>
                    <a:lnTo>
                      <a:pt x="356" y="228"/>
                    </a:lnTo>
                    <a:lnTo>
                      <a:pt x="325" y="194"/>
                    </a:lnTo>
                    <a:lnTo>
                      <a:pt x="297" y="165"/>
                    </a:lnTo>
                    <a:lnTo>
                      <a:pt x="267" y="137"/>
                    </a:lnTo>
                    <a:lnTo>
                      <a:pt x="239" y="111"/>
                    </a:lnTo>
                    <a:lnTo>
                      <a:pt x="211" y="88"/>
                    </a:lnTo>
                    <a:lnTo>
                      <a:pt x="183" y="68"/>
                    </a:lnTo>
                    <a:lnTo>
                      <a:pt x="156" y="50"/>
                    </a:lnTo>
                    <a:lnTo>
                      <a:pt x="129" y="35"/>
                    </a:lnTo>
                    <a:lnTo>
                      <a:pt x="102" y="23"/>
                    </a:lnTo>
                    <a:lnTo>
                      <a:pt x="76" y="13"/>
                    </a:lnTo>
                    <a:lnTo>
                      <a:pt x="50" y="7"/>
                    </a:lnTo>
                    <a:lnTo>
                      <a:pt x="25" y="1"/>
                    </a:lnTo>
                    <a:lnTo>
                      <a:pt x="0" y="0"/>
                    </a:lnTo>
                    <a:lnTo>
                      <a:pt x="2004" y="0"/>
                    </a:lnTo>
                    <a:lnTo>
                      <a:pt x="2004" y="0"/>
                    </a:lnTo>
                    <a:lnTo>
                      <a:pt x="2030" y="1"/>
                    </a:lnTo>
                    <a:lnTo>
                      <a:pt x="2054" y="7"/>
                    </a:lnTo>
                    <a:lnTo>
                      <a:pt x="2080" y="13"/>
                    </a:lnTo>
                    <a:lnTo>
                      <a:pt x="2106" y="23"/>
                    </a:lnTo>
                    <a:lnTo>
                      <a:pt x="2133" y="35"/>
                    </a:lnTo>
                    <a:lnTo>
                      <a:pt x="2160" y="50"/>
                    </a:lnTo>
                    <a:lnTo>
                      <a:pt x="2186" y="68"/>
                    </a:lnTo>
                    <a:lnTo>
                      <a:pt x="2214" y="88"/>
                    </a:lnTo>
                    <a:lnTo>
                      <a:pt x="2243" y="111"/>
                    </a:lnTo>
                    <a:lnTo>
                      <a:pt x="2271" y="137"/>
                    </a:lnTo>
                    <a:lnTo>
                      <a:pt x="2300" y="165"/>
                    </a:lnTo>
                    <a:lnTo>
                      <a:pt x="2330" y="194"/>
                    </a:lnTo>
                    <a:lnTo>
                      <a:pt x="2359" y="228"/>
                    </a:lnTo>
                    <a:lnTo>
                      <a:pt x="2389" y="263"/>
                    </a:lnTo>
                    <a:lnTo>
                      <a:pt x="2418" y="300"/>
                    </a:lnTo>
                    <a:lnTo>
                      <a:pt x="2449" y="340"/>
                    </a:lnTo>
                    <a:lnTo>
                      <a:pt x="2480" y="382"/>
                    </a:lnTo>
                    <a:lnTo>
                      <a:pt x="2511" y="426"/>
                    </a:lnTo>
                    <a:lnTo>
                      <a:pt x="2541" y="473"/>
                    </a:lnTo>
                    <a:lnTo>
                      <a:pt x="2574" y="521"/>
                    </a:lnTo>
                    <a:lnTo>
                      <a:pt x="2604" y="572"/>
                    </a:lnTo>
                    <a:lnTo>
                      <a:pt x="2637" y="626"/>
                    </a:lnTo>
                    <a:lnTo>
                      <a:pt x="2669" y="681"/>
                    </a:lnTo>
                    <a:lnTo>
                      <a:pt x="2700" y="739"/>
                    </a:lnTo>
                    <a:lnTo>
                      <a:pt x="2732" y="798"/>
                    </a:lnTo>
                    <a:lnTo>
                      <a:pt x="2765" y="859"/>
                    </a:lnTo>
                    <a:lnTo>
                      <a:pt x="2830" y="987"/>
                    </a:lnTo>
                    <a:lnTo>
                      <a:pt x="2895" y="1123"/>
                    </a:lnTo>
                    <a:lnTo>
                      <a:pt x="2960" y="1265"/>
                    </a:lnTo>
                    <a:lnTo>
                      <a:pt x="3025" y="1415"/>
                    </a:lnTo>
                    <a:lnTo>
                      <a:pt x="3091" y="1572"/>
                    </a:lnTo>
                    <a:lnTo>
                      <a:pt x="3157" y="1736"/>
                    </a:lnTo>
                    <a:lnTo>
                      <a:pt x="3221" y="1905"/>
                    </a:lnTo>
                    <a:lnTo>
                      <a:pt x="3285" y="2080"/>
                    </a:lnTo>
                    <a:lnTo>
                      <a:pt x="3350" y="2261"/>
                    </a:lnTo>
                    <a:lnTo>
                      <a:pt x="3413" y="2448"/>
                    </a:lnTo>
                    <a:lnTo>
                      <a:pt x="3476" y="2639"/>
                    </a:lnTo>
                    <a:lnTo>
                      <a:pt x="3537" y="2835"/>
                    </a:lnTo>
                    <a:lnTo>
                      <a:pt x="3598" y="3036"/>
                    </a:lnTo>
                    <a:lnTo>
                      <a:pt x="3656" y="3241"/>
                    </a:lnTo>
                    <a:lnTo>
                      <a:pt x="3715" y="3450"/>
                    </a:lnTo>
                    <a:lnTo>
                      <a:pt x="3772" y="3662"/>
                    </a:lnTo>
                    <a:lnTo>
                      <a:pt x="3827" y="3879"/>
                    </a:lnTo>
                    <a:lnTo>
                      <a:pt x="3880" y="4097"/>
                    </a:lnTo>
                    <a:lnTo>
                      <a:pt x="3933" y="4320"/>
                    </a:lnTo>
                    <a:lnTo>
                      <a:pt x="3933" y="4320"/>
                    </a:lnTo>
                    <a:lnTo>
                      <a:pt x="3982" y="4543"/>
                    </a:lnTo>
                    <a:lnTo>
                      <a:pt x="4029" y="4762"/>
                    </a:lnTo>
                    <a:lnTo>
                      <a:pt x="4072" y="4978"/>
                    </a:lnTo>
                    <a:lnTo>
                      <a:pt x="4112" y="5191"/>
                    </a:lnTo>
                    <a:lnTo>
                      <a:pt x="4150" y="5400"/>
                    </a:lnTo>
                    <a:lnTo>
                      <a:pt x="4183" y="5605"/>
                    </a:lnTo>
                    <a:lnTo>
                      <a:pt x="4214" y="5805"/>
                    </a:lnTo>
                    <a:lnTo>
                      <a:pt x="4242" y="6002"/>
                    </a:lnTo>
                    <a:lnTo>
                      <a:pt x="4266" y="6192"/>
                    </a:lnTo>
                    <a:lnTo>
                      <a:pt x="4289" y="6379"/>
                    </a:lnTo>
                    <a:lnTo>
                      <a:pt x="4306" y="6560"/>
                    </a:lnTo>
                    <a:lnTo>
                      <a:pt x="4323" y="6735"/>
                    </a:lnTo>
                    <a:lnTo>
                      <a:pt x="4335" y="6904"/>
                    </a:lnTo>
                    <a:lnTo>
                      <a:pt x="4344" y="7068"/>
                    </a:lnTo>
                    <a:lnTo>
                      <a:pt x="4349" y="7225"/>
                    </a:lnTo>
                    <a:lnTo>
                      <a:pt x="4353" y="7375"/>
                    </a:lnTo>
                    <a:lnTo>
                      <a:pt x="4352" y="7518"/>
                    </a:lnTo>
                    <a:lnTo>
                      <a:pt x="4352" y="7586"/>
                    </a:lnTo>
                    <a:lnTo>
                      <a:pt x="4349" y="7653"/>
                    </a:lnTo>
                    <a:lnTo>
                      <a:pt x="4347" y="7719"/>
                    </a:lnTo>
                    <a:lnTo>
                      <a:pt x="4343" y="7782"/>
                    </a:lnTo>
                    <a:lnTo>
                      <a:pt x="4339" y="7842"/>
                    </a:lnTo>
                    <a:lnTo>
                      <a:pt x="4333" y="7903"/>
                    </a:lnTo>
                    <a:lnTo>
                      <a:pt x="4328" y="7959"/>
                    </a:lnTo>
                    <a:lnTo>
                      <a:pt x="4321" y="8014"/>
                    </a:lnTo>
                    <a:lnTo>
                      <a:pt x="4313" y="8068"/>
                    </a:lnTo>
                    <a:lnTo>
                      <a:pt x="4305" y="8119"/>
                    </a:lnTo>
                    <a:lnTo>
                      <a:pt x="4296" y="8167"/>
                    </a:lnTo>
                    <a:lnTo>
                      <a:pt x="4286" y="8214"/>
                    </a:lnTo>
                    <a:lnTo>
                      <a:pt x="4276" y="8258"/>
                    </a:lnTo>
                    <a:lnTo>
                      <a:pt x="4264" y="8301"/>
                    </a:lnTo>
                    <a:lnTo>
                      <a:pt x="4252" y="8340"/>
                    </a:lnTo>
                    <a:lnTo>
                      <a:pt x="4238" y="8377"/>
                    </a:lnTo>
                    <a:lnTo>
                      <a:pt x="4225" y="8413"/>
                    </a:lnTo>
                    <a:lnTo>
                      <a:pt x="4210" y="8446"/>
                    </a:lnTo>
                    <a:lnTo>
                      <a:pt x="4195" y="8476"/>
                    </a:lnTo>
                    <a:lnTo>
                      <a:pt x="4179" y="8505"/>
                    </a:lnTo>
                    <a:lnTo>
                      <a:pt x="4162" y="8529"/>
                    </a:lnTo>
                    <a:lnTo>
                      <a:pt x="4144" y="8553"/>
                    </a:lnTo>
                    <a:lnTo>
                      <a:pt x="4126" y="8573"/>
                    </a:lnTo>
                    <a:lnTo>
                      <a:pt x="4107" y="8590"/>
                    </a:lnTo>
                    <a:lnTo>
                      <a:pt x="4087" y="8605"/>
                    </a:lnTo>
                    <a:lnTo>
                      <a:pt x="4065" y="8617"/>
                    </a:lnTo>
                    <a:lnTo>
                      <a:pt x="4044" y="8628"/>
                    </a:lnTo>
                    <a:lnTo>
                      <a:pt x="4021" y="8635"/>
                    </a:lnTo>
                    <a:lnTo>
                      <a:pt x="3998" y="8639"/>
                    </a:lnTo>
                    <a:lnTo>
                      <a:pt x="3974" y="8640"/>
                    </a:lnTo>
                    <a:lnTo>
                      <a:pt x="1971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78787"/>
                  </a:gs>
                  <a:gs pos="18000">
                    <a:srgbClr val="B3B3B3"/>
                  </a:gs>
                  <a:gs pos="100000">
                    <a:srgbClr val="535353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4763602" y="2468898"/>
              <a:ext cx="51959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04C26"/>
                  </a:solidFill>
                  <a:latin typeface="Arial Narrow"/>
                  <a:cs typeface="Arial Narrow"/>
                </a:rPr>
                <a:t>Sprint 2</a:t>
              </a:r>
              <a:endParaRPr lang="en-US" sz="1200" dirty="0">
                <a:solidFill>
                  <a:srgbClr val="004C26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655424" y="2375761"/>
              <a:ext cx="51959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04C26"/>
                  </a:solidFill>
                  <a:latin typeface="Arial Narrow"/>
                  <a:cs typeface="Arial Narrow"/>
                </a:rPr>
                <a:t>Ready to Ship SW</a:t>
              </a:r>
              <a:endParaRPr lang="en-US" sz="1200" dirty="0">
                <a:solidFill>
                  <a:srgbClr val="004C26"/>
                </a:solidFill>
                <a:latin typeface="Arial Narrow"/>
                <a:cs typeface="Arial Narrow"/>
              </a:endParaRPr>
            </a:p>
          </p:txBody>
        </p:sp>
        <p:pic>
          <p:nvPicPr>
            <p:cNvPr id="208" name="Picture 207" descr="software_blue_s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48400" y="2400297"/>
              <a:ext cx="403088" cy="347489"/>
            </a:xfrm>
            <a:prstGeom prst="rect">
              <a:avLst/>
            </a:prstGeom>
            <a:effectLst/>
          </p:spPr>
        </p:pic>
      </p:grpSp>
      <p:grpSp>
        <p:nvGrpSpPr>
          <p:cNvPr id="14" name="Group 212"/>
          <p:cNvGrpSpPr/>
          <p:nvPr/>
        </p:nvGrpSpPr>
        <p:grpSpPr>
          <a:xfrm>
            <a:off x="4721267" y="2822517"/>
            <a:ext cx="2651003" cy="432858"/>
            <a:chOff x="4721267" y="2822517"/>
            <a:chExt cx="2651003" cy="432858"/>
          </a:xfrm>
        </p:grpSpPr>
        <p:sp>
          <p:nvSpPr>
            <p:cNvPr id="133" name="Rectangle 37"/>
            <p:cNvSpPr>
              <a:spLocks noChangeArrowheads="1"/>
            </p:cNvSpPr>
            <p:nvPr/>
          </p:nvSpPr>
          <p:spPr bwMode="auto">
            <a:xfrm>
              <a:off x="4721267" y="2822517"/>
              <a:ext cx="2651003" cy="432858"/>
            </a:xfrm>
            <a:prstGeom prst="roundRect">
              <a:avLst>
                <a:gd name="adj" fmla="val 8843"/>
              </a:avLst>
            </a:prstGeom>
            <a:gradFill flip="none" rotWithShape="1">
              <a:gsLst>
                <a:gs pos="0">
                  <a:srgbClr val="DFDFDF"/>
                </a:gs>
                <a:gs pos="100000">
                  <a:srgbClr val="BDBDBD"/>
                </a:gs>
              </a:gsLst>
              <a:lin ang="5400000" scaled="0"/>
              <a:tileRect/>
            </a:gradFill>
            <a:ln w="9525">
              <a:solidFill>
                <a:srgbClr val="6B6B6B"/>
              </a:solidFill>
              <a:miter lim="800000"/>
              <a:headEnd/>
              <a:tailEnd/>
            </a:ln>
            <a:effectLst>
              <a:outerShdw blurRad="25400" dist="12700" dir="5400000" algn="tl" rotWithShape="0">
                <a:prstClr val="black">
                  <a:alpha val="20000"/>
                </a:prstClr>
              </a:outerShdw>
            </a:effectLst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ts val="20"/>
                </a:spcBef>
              </a:pPr>
              <a:endParaRPr lang="en-US" sz="1600" dirty="0">
                <a:solidFill>
                  <a:srgbClr val="000000"/>
                </a:solidFill>
                <a:latin typeface="Arial Narrow" pitchFamily="112" charset="0"/>
              </a:endParaRPr>
            </a:p>
          </p:txBody>
        </p:sp>
        <p:grpSp>
          <p:nvGrpSpPr>
            <p:cNvPr id="15" name="Group 45"/>
            <p:cNvGrpSpPr>
              <a:grpSpLocks noChangeAspect="1"/>
            </p:cNvGrpSpPr>
            <p:nvPr/>
          </p:nvGrpSpPr>
          <p:grpSpPr>
            <a:xfrm>
              <a:off x="5246664" y="2876211"/>
              <a:ext cx="1138050" cy="334977"/>
              <a:chOff x="2004059" y="2362200"/>
              <a:chExt cx="6989816" cy="2057400"/>
            </a:xfrm>
          </p:grpSpPr>
          <p:sp>
            <p:nvSpPr>
              <p:cNvPr id="138" name="Freeform 6"/>
              <p:cNvSpPr>
                <a:spLocks/>
              </p:cNvSpPr>
              <p:nvPr/>
            </p:nvSpPr>
            <p:spPr bwMode="auto">
              <a:xfrm>
                <a:off x="5770035" y="2362200"/>
                <a:ext cx="1036319" cy="2057400"/>
              </a:xfrm>
              <a:custGeom>
                <a:avLst/>
                <a:gdLst/>
                <a:ahLst/>
                <a:cxnLst>
                  <a:cxn ang="0">
                    <a:pos x="2359" y="8639"/>
                  </a:cxn>
                  <a:cxn ang="0">
                    <a:pos x="2292" y="8617"/>
                  </a:cxn>
                  <a:cxn ang="0">
                    <a:pos x="2231" y="8573"/>
                  </a:cxn>
                  <a:cxn ang="0">
                    <a:pos x="2178" y="8505"/>
                  </a:cxn>
                  <a:cxn ang="0">
                    <a:pos x="2132" y="8413"/>
                  </a:cxn>
                  <a:cxn ang="0">
                    <a:pos x="2092" y="8301"/>
                  </a:cxn>
                  <a:cxn ang="0">
                    <a:pos x="2061" y="8167"/>
                  </a:cxn>
                  <a:cxn ang="0">
                    <a:pos x="2036" y="8014"/>
                  </a:cxn>
                  <a:cxn ang="0">
                    <a:pos x="2018" y="7842"/>
                  </a:cxn>
                  <a:cxn ang="0">
                    <a:pos x="2007" y="7653"/>
                  </a:cxn>
                  <a:cxn ang="0">
                    <a:pos x="2003" y="7375"/>
                  </a:cxn>
                  <a:cxn ang="0">
                    <a:pos x="2022" y="6904"/>
                  </a:cxn>
                  <a:cxn ang="0">
                    <a:pos x="2068" y="6379"/>
                  </a:cxn>
                  <a:cxn ang="0">
                    <a:pos x="2143" y="5805"/>
                  </a:cxn>
                  <a:cxn ang="0">
                    <a:pos x="2245" y="5191"/>
                  </a:cxn>
                  <a:cxn ang="0">
                    <a:pos x="2375" y="4543"/>
                  </a:cxn>
                  <a:cxn ang="0">
                    <a:pos x="2475" y="4097"/>
                  </a:cxn>
                  <a:cxn ang="0">
                    <a:pos x="2641" y="3450"/>
                  </a:cxn>
                  <a:cxn ang="0">
                    <a:pos x="2820" y="2835"/>
                  </a:cxn>
                  <a:cxn ang="0">
                    <a:pos x="3007" y="2261"/>
                  </a:cxn>
                  <a:cxn ang="0">
                    <a:pos x="3200" y="1736"/>
                  </a:cxn>
                  <a:cxn ang="0">
                    <a:pos x="3396" y="1265"/>
                  </a:cxn>
                  <a:cxn ang="0">
                    <a:pos x="3592" y="859"/>
                  </a:cxn>
                  <a:cxn ang="0">
                    <a:pos x="3688" y="681"/>
                  </a:cxn>
                  <a:cxn ang="0">
                    <a:pos x="3783" y="521"/>
                  </a:cxn>
                  <a:cxn ang="0">
                    <a:pos x="3877" y="382"/>
                  </a:cxn>
                  <a:cxn ang="0">
                    <a:pos x="3968" y="263"/>
                  </a:cxn>
                  <a:cxn ang="0">
                    <a:pos x="4057" y="165"/>
                  </a:cxn>
                  <a:cxn ang="0">
                    <a:pos x="4142" y="88"/>
                  </a:cxn>
                  <a:cxn ang="0">
                    <a:pos x="4224" y="35"/>
                  </a:cxn>
                  <a:cxn ang="0">
                    <a:pos x="4302" y="7"/>
                  </a:cxn>
                  <a:cxn ang="0">
                    <a:pos x="2348" y="0"/>
                  </a:cxn>
                  <a:cxn ang="0">
                    <a:pos x="2298" y="7"/>
                  </a:cxn>
                  <a:cxn ang="0">
                    <a:pos x="2221" y="35"/>
                  </a:cxn>
                  <a:cxn ang="0">
                    <a:pos x="2137" y="88"/>
                  </a:cxn>
                  <a:cxn ang="0">
                    <a:pos x="2053" y="165"/>
                  </a:cxn>
                  <a:cxn ang="0">
                    <a:pos x="1963" y="263"/>
                  </a:cxn>
                  <a:cxn ang="0">
                    <a:pos x="1872" y="382"/>
                  </a:cxn>
                  <a:cxn ang="0">
                    <a:pos x="1780" y="521"/>
                  </a:cxn>
                  <a:cxn ang="0">
                    <a:pos x="1684" y="681"/>
                  </a:cxn>
                  <a:cxn ang="0">
                    <a:pos x="1588" y="859"/>
                  </a:cxn>
                  <a:cxn ang="0">
                    <a:pos x="1392" y="1265"/>
                  </a:cxn>
                  <a:cxn ang="0">
                    <a:pos x="1197" y="1736"/>
                  </a:cxn>
                  <a:cxn ang="0">
                    <a:pos x="1002" y="2261"/>
                  </a:cxn>
                  <a:cxn ang="0">
                    <a:pos x="816" y="2835"/>
                  </a:cxn>
                  <a:cxn ang="0">
                    <a:pos x="638" y="3450"/>
                  </a:cxn>
                  <a:cxn ang="0">
                    <a:pos x="472" y="4097"/>
                  </a:cxn>
                  <a:cxn ang="0">
                    <a:pos x="370" y="4543"/>
                  </a:cxn>
                  <a:cxn ang="0">
                    <a:pos x="240" y="5191"/>
                  </a:cxn>
                  <a:cxn ang="0">
                    <a:pos x="138" y="5805"/>
                  </a:cxn>
                  <a:cxn ang="0">
                    <a:pos x="64" y="6379"/>
                  </a:cxn>
                  <a:cxn ang="0">
                    <a:pos x="17" y="6904"/>
                  </a:cxn>
                  <a:cxn ang="0">
                    <a:pos x="0" y="7375"/>
                  </a:cxn>
                  <a:cxn ang="0">
                    <a:pos x="3" y="7653"/>
                  </a:cxn>
                  <a:cxn ang="0">
                    <a:pos x="15" y="7842"/>
                  </a:cxn>
                  <a:cxn ang="0">
                    <a:pos x="32" y="8014"/>
                  </a:cxn>
                  <a:cxn ang="0">
                    <a:pos x="56" y="8167"/>
                  </a:cxn>
                  <a:cxn ang="0">
                    <a:pos x="88" y="8301"/>
                  </a:cxn>
                  <a:cxn ang="0">
                    <a:pos x="127" y="8413"/>
                  </a:cxn>
                  <a:cxn ang="0">
                    <a:pos x="174" y="8505"/>
                  </a:cxn>
                  <a:cxn ang="0">
                    <a:pos x="226" y="8573"/>
                  </a:cxn>
                  <a:cxn ang="0">
                    <a:pos x="287" y="8617"/>
                  </a:cxn>
                  <a:cxn ang="0">
                    <a:pos x="355" y="8639"/>
                  </a:cxn>
                </a:cxnLst>
                <a:rect l="0" t="0" r="r" b="b"/>
                <a:pathLst>
                  <a:path w="4351" h="8640">
                    <a:moveTo>
                      <a:pt x="2383" y="8640"/>
                    </a:moveTo>
                    <a:lnTo>
                      <a:pt x="2383" y="8640"/>
                    </a:lnTo>
                    <a:lnTo>
                      <a:pt x="2359" y="8639"/>
                    </a:lnTo>
                    <a:lnTo>
                      <a:pt x="2336" y="8635"/>
                    </a:lnTo>
                    <a:lnTo>
                      <a:pt x="2313" y="8628"/>
                    </a:lnTo>
                    <a:lnTo>
                      <a:pt x="2292" y="8617"/>
                    </a:lnTo>
                    <a:lnTo>
                      <a:pt x="2270" y="8605"/>
                    </a:lnTo>
                    <a:lnTo>
                      <a:pt x="2250" y="8590"/>
                    </a:lnTo>
                    <a:lnTo>
                      <a:pt x="2231" y="8573"/>
                    </a:lnTo>
                    <a:lnTo>
                      <a:pt x="2212" y="8553"/>
                    </a:lnTo>
                    <a:lnTo>
                      <a:pt x="2195" y="8529"/>
                    </a:lnTo>
                    <a:lnTo>
                      <a:pt x="2178" y="8505"/>
                    </a:lnTo>
                    <a:lnTo>
                      <a:pt x="2162" y="8476"/>
                    </a:lnTo>
                    <a:lnTo>
                      <a:pt x="2145" y="8446"/>
                    </a:lnTo>
                    <a:lnTo>
                      <a:pt x="2132" y="8413"/>
                    </a:lnTo>
                    <a:lnTo>
                      <a:pt x="2117" y="8377"/>
                    </a:lnTo>
                    <a:lnTo>
                      <a:pt x="2105" y="8340"/>
                    </a:lnTo>
                    <a:lnTo>
                      <a:pt x="2092" y="8301"/>
                    </a:lnTo>
                    <a:lnTo>
                      <a:pt x="2081" y="8258"/>
                    </a:lnTo>
                    <a:lnTo>
                      <a:pt x="2070" y="8214"/>
                    </a:lnTo>
                    <a:lnTo>
                      <a:pt x="2061" y="8167"/>
                    </a:lnTo>
                    <a:lnTo>
                      <a:pt x="2052" y="8119"/>
                    </a:lnTo>
                    <a:lnTo>
                      <a:pt x="2044" y="8068"/>
                    </a:lnTo>
                    <a:lnTo>
                      <a:pt x="2036" y="8014"/>
                    </a:lnTo>
                    <a:lnTo>
                      <a:pt x="2029" y="7959"/>
                    </a:lnTo>
                    <a:lnTo>
                      <a:pt x="2024" y="7903"/>
                    </a:lnTo>
                    <a:lnTo>
                      <a:pt x="2018" y="7842"/>
                    </a:lnTo>
                    <a:lnTo>
                      <a:pt x="2013" y="7782"/>
                    </a:lnTo>
                    <a:lnTo>
                      <a:pt x="2010" y="7719"/>
                    </a:lnTo>
                    <a:lnTo>
                      <a:pt x="2007" y="7653"/>
                    </a:lnTo>
                    <a:lnTo>
                      <a:pt x="2005" y="7586"/>
                    </a:lnTo>
                    <a:lnTo>
                      <a:pt x="2003" y="7518"/>
                    </a:lnTo>
                    <a:lnTo>
                      <a:pt x="2003" y="7375"/>
                    </a:lnTo>
                    <a:lnTo>
                      <a:pt x="2006" y="7225"/>
                    </a:lnTo>
                    <a:lnTo>
                      <a:pt x="2013" y="7068"/>
                    </a:lnTo>
                    <a:lnTo>
                      <a:pt x="2022" y="6904"/>
                    </a:lnTo>
                    <a:lnTo>
                      <a:pt x="2034" y="6735"/>
                    </a:lnTo>
                    <a:lnTo>
                      <a:pt x="2049" y="6560"/>
                    </a:lnTo>
                    <a:lnTo>
                      <a:pt x="2068" y="6379"/>
                    </a:lnTo>
                    <a:lnTo>
                      <a:pt x="2089" y="6192"/>
                    </a:lnTo>
                    <a:lnTo>
                      <a:pt x="2115" y="6002"/>
                    </a:lnTo>
                    <a:lnTo>
                      <a:pt x="2143" y="5805"/>
                    </a:lnTo>
                    <a:lnTo>
                      <a:pt x="2174" y="5605"/>
                    </a:lnTo>
                    <a:lnTo>
                      <a:pt x="2207" y="5400"/>
                    </a:lnTo>
                    <a:lnTo>
                      <a:pt x="2245" y="5191"/>
                    </a:lnTo>
                    <a:lnTo>
                      <a:pt x="2285" y="4978"/>
                    </a:lnTo>
                    <a:lnTo>
                      <a:pt x="2328" y="4762"/>
                    </a:lnTo>
                    <a:lnTo>
                      <a:pt x="2375" y="4543"/>
                    </a:lnTo>
                    <a:lnTo>
                      <a:pt x="2423" y="4320"/>
                    </a:lnTo>
                    <a:lnTo>
                      <a:pt x="2423" y="4320"/>
                    </a:lnTo>
                    <a:lnTo>
                      <a:pt x="2475" y="4097"/>
                    </a:lnTo>
                    <a:lnTo>
                      <a:pt x="2529" y="3879"/>
                    </a:lnTo>
                    <a:lnTo>
                      <a:pt x="2584" y="3662"/>
                    </a:lnTo>
                    <a:lnTo>
                      <a:pt x="2641" y="3450"/>
                    </a:lnTo>
                    <a:lnTo>
                      <a:pt x="2699" y="3241"/>
                    </a:lnTo>
                    <a:lnTo>
                      <a:pt x="2759" y="3036"/>
                    </a:lnTo>
                    <a:lnTo>
                      <a:pt x="2820" y="2835"/>
                    </a:lnTo>
                    <a:lnTo>
                      <a:pt x="2881" y="2639"/>
                    </a:lnTo>
                    <a:lnTo>
                      <a:pt x="2943" y="2448"/>
                    </a:lnTo>
                    <a:lnTo>
                      <a:pt x="3007" y="2261"/>
                    </a:lnTo>
                    <a:lnTo>
                      <a:pt x="3070" y="2080"/>
                    </a:lnTo>
                    <a:lnTo>
                      <a:pt x="3136" y="1905"/>
                    </a:lnTo>
                    <a:lnTo>
                      <a:pt x="3200" y="1736"/>
                    </a:lnTo>
                    <a:lnTo>
                      <a:pt x="3266" y="1572"/>
                    </a:lnTo>
                    <a:lnTo>
                      <a:pt x="3330" y="1415"/>
                    </a:lnTo>
                    <a:lnTo>
                      <a:pt x="3396" y="1265"/>
                    </a:lnTo>
                    <a:lnTo>
                      <a:pt x="3462" y="1123"/>
                    </a:lnTo>
                    <a:lnTo>
                      <a:pt x="3527" y="987"/>
                    </a:lnTo>
                    <a:lnTo>
                      <a:pt x="3592" y="859"/>
                    </a:lnTo>
                    <a:lnTo>
                      <a:pt x="3624" y="798"/>
                    </a:lnTo>
                    <a:lnTo>
                      <a:pt x="3656" y="739"/>
                    </a:lnTo>
                    <a:lnTo>
                      <a:pt x="3688" y="681"/>
                    </a:lnTo>
                    <a:lnTo>
                      <a:pt x="3720" y="626"/>
                    </a:lnTo>
                    <a:lnTo>
                      <a:pt x="3752" y="572"/>
                    </a:lnTo>
                    <a:lnTo>
                      <a:pt x="3783" y="521"/>
                    </a:lnTo>
                    <a:lnTo>
                      <a:pt x="3814" y="473"/>
                    </a:lnTo>
                    <a:lnTo>
                      <a:pt x="3846" y="426"/>
                    </a:lnTo>
                    <a:lnTo>
                      <a:pt x="3877" y="382"/>
                    </a:lnTo>
                    <a:lnTo>
                      <a:pt x="3908" y="340"/>
                    </a:lnTo>
                    <a:lnTo>
                      <a:pt x="3937" y="300"/>
                    </a:lnTo>
                    <a:lnTo>
                      <a:pt x="3968" y="263"/>
                    </a:lnTo>
                    <a:lnTo>
                      <a:pt x="3998" y="228"/>
                    </a:lnTo>
                    <a:lnTo>
                      <a:pt x="4027" y="194"/>
                    </a:lnTo>
                    <a:lnTo>
                      <a:pt x="4057" y="165"/>
                    </a:lnTo>
                    <a:lnTo>
                      <a:pt x="4085" y="137"/>
                    </a:lnTo>
                    <a:lnTo>
                      <a:pt x="4114" y="111"/>
                    </a:lnTo>
                    <a:lnTo>
                      <a:pt x="4142" y="88"/>
                    </a:lnTo>
                    <a:lnTo>
                      <a:pt x="4169" y="68"/>
                    </a:lnTo>
                    <a:lnTo>
                      <a:pt x="4197" y="50"/>
                    </a:lnTo>
                    <a:lnTo>
                      <a:pt x="4224" y="35"/>
                    </a:lnTo>
                    <a:lnTo>
                      <a:pt x="4251" y="23"/>
                    </a:lnTo>
                    <a:lnTo>
                      <a:pt x="4276" y="13"/>
                    </a:lnTo>
                    <a:lnTo>
                      <a:pt x="4302" y="7"/>
                    </a:lnTo>
                    <a:lnTo>
                      <a:pt x="4327" y="1"/>
                    </a:lnTo>
                    <a:lnTo>
                      <a:pt x="4351" y="0"/>
                    </a:lnTo>
                    <a:lnTo>
                      <a:pt x="2348" y="0"/>
                    </a:lnTo>
                    <a:lnTo>
                      <a:pt x="2348" y="0"/>
                    </a:lnTo>
                    <a:lnTo>
                      <a:pt x="2324" y="1"/>
                    </a:lnTo>
                    <a:lnTo>
                      <a:pt x="2298" y="7"/>
                    </a:lnTo>
                    <a:lnTo>
                      <a:pt x="2273" y="13"/>
                    </a:lnTo>
                    <a:lnTo>
                      <a:pt x="2246" y="23"/>
                    </a:lnTo>
                    <a:lnTo>
                      <a:pt x="2221" y="35"/>
                    </a:lnTo>
                    <a:lnTo>
                      <a:pt x="2192" y="50"/>
                    </a:lnTo>
                    <a:lnTo>
                      <a:pt x="2166" y="68"/>
                    </a:lnTo>
                    <a:lnTo>
                      <a:pt x="2137" y="88"/>
                    </a:lnTo>
                    <a:lnTo>
                      <a:pt x="2109" y="111"/>
                    </a:lnTo>
                    <a:lnTo>
                      <a:pt x="2081" y="137"/>
                    </a:lnTo>
                    <a:lnTo>
                      <a:pt x="2053" y="165"/>
                    </a:lnTo>
                    <a:lnTo>
                      <a:pt x="2024" y="194"/>
                    </a:lnTo>
                    <a:lnTo>
                      <a:pt x="1994" y="228"/>
                    </a:lnTo>
                    <a:lnTo>
                      <a:pt x="1963" y="263"/>
                    </a:lnTo>
                    <a:lnTo>
                      <a:pt x="1934" y="300"/>
                    </a:lnTo>
                    <a:lnTo>
                      <a:pt x="1903" y="340"/>
                    </a:lnTo>
                    <a:lnTo>
                      <a:pt x="1872" y="382"/>
                    </a:lnTo>
                    <a:lnTo>
                      <a:pt x="1841" y="426"/>
                    </a:lnTo>
                    <a:lnTo>
                      <a:pt x="1810" y="473"/>
                    </a:lnTo>
                    <a:lnTo>
                      <a:pt x="1780" y="521"/>
                    </a:lnTo>
                    <a:lnTo>
                      <a:pt x="1747" y="572"/>
                    </a:lnTo>
                    <a:lnTo>
                      <a:pt x="1717" y="626"/>
                    </a:lnTo>
                    <a:lnTo>
                      <a:pt x="1684" y="681"/>
                    </a:lnTo>
                    <a:lnTo>
                      <a:pt x="1652" y="739"/>
                    </a:lnTo>
                    <a:lnTo>
                      <a:pt x="1620" y="798"/>
                    </a:lnTo>
                    <a:lnTo>
                      <a:pt x="1588" y="859"/>
                    </a:lnTo>
                    <a:lnTo>
                      <a:pt x="1522" y="987"/>
                    </a:lnTo>
                    <a:lnTo>
                      <a:pt x="1458" y="1123"/>
                    </a:lnTo>
                    <a:lnTo>
                      <a:pt x="1392" y="1265"/>
                    </a:lnTo>
                    <a:lnTo>
                      <a:pt x="1327" y="1415"/>
                    </a:lnTo>
                    <a:lnTo>
                      <a:pt x="1261" y="1572"/>
                    </a:lnTo>
                    <a:lnTo>
                      <a:pt x="1197" y="1736"/>
                    </a:lnTo>
                    <a:lnTo>
                      <a:pt x="1131" y="1905"/>
                    </a:lnTo>
                    <a:lnTo>
                      <a:pt x="1067" y="2080"/>
                    </a:lnTo>
                    <a:lnTo>
                      <a:pt x="1002" y="2261"/>
                    </a:lnTo>
                    <a:lnTo>
                      <a:pt x="939" y="2448"/>
                    </a:lnTo>
                    <a:lnTo>
                      <a:pt x="878" y="2639"/>
                    </a:lnTo>
                    <a:lnTo>
                      <a:pt x="816" y="2835"/>
                    </a:lnTo>
                    <a:lnTo>
                      <a:pt x="754" y="3036"/>
                    </a:lnTo>
                    <a:lnTo>
                      <a:pt x="695" y="3241"/>
                    </a:lnTo>
                    <a:lnTo>
                      <a:pt x="638" y="3450"/>
                    </a:lnTo>
                    <a:lnTo>
                      <a:pt x="580" y="3662"/>
                    </a:lnTo>
                    <a:lnTo>
                      <a:pt x="525" y="3879"/>
                    </a:lnTo>
                    <a:lnTo>
                      <a:pt x="472" y="4097"/>
                    </a:lnTo>
                    <a:lnTo>
                      <a:pt x="419" y="4320"/>
                    </a:lnTo>
                    <a:lnTo>
                      <a:pt x="419" y="4320"/>
                    </a:lnTo>
                    <a:lnTo>
                      <a:pt x="370" y="4543"/>
                    </a:lnTo>
                    <a:lnTo>
                      <a:pt x="324" y="4762"/>
                    </a:lnTo>
                    <a:lnTo>
                      <a:pt x="280" y="4978"/>
                    </a:lnTo>
                    <a:lnTo>
                      <a:pt x="240" y="5191"/>
                    </a:lnTo>
                    <a:lnTo>
                      <a:pt x="204" y="5400"/>
                    </a:lnTo>
                    <a:lnTo>
                      <a:pt x="169" y="5605"/>
                    </a:lnTo>
                    <a:lnTo>
                      <a:pt x="138" y="5805"/>
                    </a:lnTo>
                    <a:lnTo>
                      <a:pt x="111" y="6002"/>
                    </a:lnTo>
                    <a:lnTo>
                      <a:pt x="86" y="6192"/>
                    </a:lnTo>
                    <a:lnTo>
                      <a:pt x="64" y="6379"/>
                    </a:lnTo>
                    <a:lnTo>
                      <a:pt x="45" y="6560"/>
                    </a:lnTo>
                    <a:lnTo>
                      <a:pt x="31" y="6735"/>
                    </a:lnTo>
                    <a:lnTo>
                      <a:pt x="17" y="6904"/>
                    </a:lnTo>
                    <a:lnTo>
                      <a:pt x="9" y="7068"/>
                    </a:lnTo>
                    <a:lnTo>
                      <a:pt x="3" y="7225"/>
                    </a:lnTo>
                    <a:lnTo>
                      <a:pt x="0" y="7375"/>
                    </a:lnTo>
                    <a:lnTo>
                      <a:pt x="0" y="7518"/>
                    </a:lnTo>
                    <a:lnTo>
                      <a:pt x="1" y="7586"/>
                    </a:lnTo>
                    <a:lnTo>
                      <a:pt x="3" y="7653"/>
                    </a:lnTo>
                    <a:lnTo>
                      <a:pt x="7" y="7719"/>
                    </a:lnTo>
                    <a:lnTo>
                      <a:pt x="9" y="7782"/>
                    </a:lnTo>
                    <a:lnTo>
                      <a:pt x="15" y="7842"/>
                    </a:lnTo>
                    <a:lnTo>
                      <a:pt x="19" y="7903"/>
                    </a:lnTo>
                    <a:lnTo>
                      <a:pt x="25" y="7959"/>
                    </a:lnTo>
                    <a:lnTo>
                      <a:pt x="32" y="8014"/>
                    </a:lnTo>
                    <a:lnTo>
                      <a:pt x="39" y="8068"/>
                    </a:lnTo>
                    <a:lnTo>
                      <a:pt x="48" y="8119"/>
                    </a:lnTo>
                    <a:lnTo>
                      <a:pt x="56" y="8167"/>
                    </a:lnTo>
                    <a:lnTo>
                      <a:pt x="67" y="8214"/>
                    </a:lnTo>
                    <a:lnTo>
                      <a:pt x="78" y="8258"/>
                    </a:lnTo>
                    <a:lnTo>
                      <a:pt x="88" y="8301"/>
                    </a:lnTo>
                    <a:lnTo>
                      <a:pt x="100" y="8340"/>
                    </a:lnTo>
                    <a:lnTo>
                      <a:pt x="114" y="8377"/>
                    </a:lnTo>
                    <a:lnTo>
                      <a:pt x="127" y="8413"/>
                    </a:lnTo>
                    <a:lnTo>
                      <a:pt x="142" y="8446"/>
                    </a:lnTo>
                    <a:lnTo>
                      <a:pt x="158" y="8476"/>
                    </a:lnTo>
                    <a:lnTo>
                      <a:pt x="174" y="8505"/>
                    </a:lnTo>
                    <a:lnTo>
                      <a:pt x="190" y="8529"/>
                    </a:lnTo>
                    <a:lnTo>
                      <a:pt x="209" y="8553"/>
                    </a:lnTo>
                    <a:lnTo>
                      <a:pt x="226" y="8573"/>
                    </a:lnTo>
                    <a:lnTo>
                      <a:pt x="246" y="8590"/>
                    </a:lnTo>
                    <a:lnTo>
                      <a:pt x="267" y="8605"/>
                    </a:lnTo>
                    <a:lnTo>
                      <a:pt x="287" y="8617"/>
                    </a:lnTo>
                    <a:lnTo>
                      <a:pt x="309" y="8628"/>
                    </a:lnTo>
                    <a:lnTo>
                      <a:pt x="331" y="8635"/>
                    </a:lnTo>
                    <a:lnTo>
                      <a:pt x="355" y="8639"/>
                    </a:lnTo>
                    <a:lnTo>
                      <a:pt x="379" y="8640"/>
                    </a:lnTo>
                    <a:lnTo>
                      <a:pt x="2383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81818"/>
                  </a:gs>
                  <a:gs pos="100000">
                    <a:srgbClr val="303030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6"/>
              <p:cNvSpPr>
                <a:spLocks/>
              </p:cNvSpPr>
              <p:nvPr/>
            </p:nvSpPr>
            <p:spPr bwMode="auto">
              <a:xfrm>
                <a:off x="4800600" y="2362200"/>
                <a:ext cx="1036319" cy="2057400"/>
              </a:xfrm>
              <a:custGeom>
                <a:avLst/>
                <a:gdLst/>
                <a:ahLst/>
                <a:cxnLst>
                  <a:cxn ang="0">
                    <a:pos x="2359" y="8639"/>
                  </a:cxn>
                  <a:cxn ang="0">
                    <a:pos x="2292" y="8617"/>
                  </a:cxn>
                  <a:cxn ang="0">
                    <a:pos x="2231" y="8573"/>
                  </a:cxn>
                  <a:cxn ang="0">
                    <a:pos x="2178" y="8505"/>
                  </a:cxn>
                  <a:cxn ang="0">
                    <a:pos x="2132" y="8413"/>
                  </a:cxn>
                  <a:cxn ang="0">
                    <a:pos x="2092" y="8301"/>
                  </a:cxn>
                  <a:cxn ang="0">
                    <a:pos x="2061" y="8167"/>
                  </a:cxn>
                  <a:cxn ang="0">
                    <a:pos x="2036" y="8014"/>
                  </a:cxn>
                  <a:cxn ang="0">
                    <a:pos x="2018" y="7842"/>
                  </a:cxn>
                  <a:cxn ang="0">
                    <a:pos x="2007" y="7653"/>
                  </a:cxn>
                  <a:cxn ang="0">
                    <a:pos x="2003" y="7375"/>
                  </a:cxn>
                  <a:cxn ang="0">
                    <a:pos x="2022" y="6904"/>
                  </a:cxn>
                  <a:cxn ang="0">
                    <a:pos x="2068" y="6379"/>
                  </a:cxn>
                  <a:cxn ang="0">
                    <a:pos x="2143" y="5805"/>
                  </a:cxn>
                  <a:cxn ang="0">
                    <a:pos x="2245" y="5191"/>
                  </a:cxn>
                  <a:cxn ang="0">
                    <a:pos x="2375" y="4543"/>
                  </a:cxn>
                  <a:cxn ang="0">
                    <a:pos x="2475" y="4097"/>
                  </a:cxn>
                  <a:cxn ang="0">
                    <a:pos x="2641" y="3450"/>
                  </a:cxn>
                  <a:cxn ang="0">
                    <a:pos x="2820" y="2835"/>
                  </a:cxn>
                  <a:cxn ang="0">
                    <a:pos x="3007" y="2261"/>
                  </a:cxn>
                  <a:cxn ang="0">
                    <a:pos x="3200" y="1736"/>
                  </a:cxn>
                  <a:cxn ang="0">
                    <a:pos x="3396" y="1265"/>
                  </a:cxn>
                  <a:cxn ang="0">
                    <a:pos x="3592" y="859"/>
                  </a:cxn>
                  <a:cxn ang="0">
                    <a:pos x="3688" y="681"/>
                  </a:cxn>
                  <a:cxn ang="0">
                    <a:pos x="3783" y="521"/>
                  </a:cxn>
                  <a:cxn ang="0">
                    <a:pos x="3877" y="382"/>
                  </a:cxn>
                  <a:cxn ang="0">
                    <a:pos x="3968" y="263"/>
                  </a:cxn>
                  <a:cxn ang="0">
                    <a:pos x="4057" y="165"/>
                  </a:cxn>
                  <a:cxn ang="0">
                    <a:pos x="4142" y="88"/>
                  </a:cxn>
                  <a:cxn ang="0">
                    <a:pos x="4224" y="35"/>
                  </a:cxn>
                  <a:cxn ang="0">
                    <a:pos x="4302" y="7"/>
                  </a:cxn>
                  <a:cxn ang="0">
                    <a:pos x="2348" y="0"/>
                  </a:cxn>
                  <a:cxn ang="0">
                    <a:pos x="2298" y="7"/>
                  </a:cxn>
                  <a:cxn ang="0">
                    <a:pos x="2221" y="35"/>
                  </a:cxn>
                  <a:cxn ang="0">
                    <a:pos x="2137" y="88"/>
                  </a:cxn>
                  <a:cxn ang="0">
                    <a:pos x="2053" y="165"/>
                  </a:cxn>
                  <a:cxn ang="0">
                    <a:pos x="1963" y="263"/>
                  </a:cxn>
                  <a:cxn ang="0">
                    <a:pos x="1872" y="382"/>
                  </a:cxn>
                  <a:cxn ang="0">
                    <a:pos x="1780" y="521"/>
                  </a:cxn>
                  <a:cxn ang="0">
                    <a:pos x="1684" y="681"/>
                  </a:cxn>
                  <a:cxn ang="0">
                    <a:pos x="1588" y="859"/>
                  </a:cxn>
                  <a:cxn ang="0">
                    <a:pos x="1392" y="1265"/>
                  </a:cxn>
                  <a:cxn ang="0">
                    <a:pos x="1197" y="1736"/>
                  </a:cxn>
                  <a:cxn ang="0">
                    <a:pos x="1002" y="2261"/>
                  </a:cxn>
                  <a:cxn ang="0">
                    <a:pos x="816" y="2835"/>
                  </a:cxn>
                  <a:cxn ang="0">
                    <a:pos x="638" y="3450"/>
                  </a:cxn>
                  <a:cxn ang="0">
                    <a:pos x="472" y="4097"/>
                  </a:cxn>
                  <a:cxn ang="0">
                    <a:pos x="370" y="4543"/>
                  </a:cxn>
                  <a:cxn ang="0">
                    <a:pos x="240" y="5191"/>
                  </a:cxn>
                  <a:cxn ang="0">
                    <a:pos x="138" y="5805"/>
                  </a:cxn>
                  <a:cxn ang="0">
                    <a:pos x="64" y="6379"/>
                  </a:cxn>
                  <a:cxn ang="0">
                    <a:pos x="17" y="6904"/>
                  </a:cxn>
                  <a:cxn ang="0">
                    <a:pos x="0" y="7375"/>
                  </a:cxn>
                  <a:cxn ang="0">
                    <a:pos x="3" y="7653"/>
                  </a:cxn>
                  <a:cxn ang="0">
                    <a:pos x="15" y="7842"/>
                  </a:cxn>
                  <a:cxn ang="0">
                    <a:pos x="32" y="8014"/>
                  </a:cxn>
                  <a:cxn ang="0">
                    <a:pos x="56" y="8167"/>
                  </a:cxn>
                  <a:cxn ang="0">
                    <a:pos x="88" y="8301"/>
                  </a:cxn>
                  <a:cxn ang="0">
                    <a:pos x="127" y="8413"/>
                  </a:cxn>
                  <a:cxn ang="0">
                    <a:pos x="174" y="8505"/>
                  </a:cxn>
                  <a:cxn ang="0">
                    <a:pos x="226" y="8573"/>
                  </a:cxn>
                  <a:cxn ang="0">
                    <a:pos x="287" y="8617"/>
                  </a:cxn>
                  <a:cxn ang="0">
                    <a:pos x="355" y="8639"/>
                  </a:cxn>
                </a:cxnLst>
                <a:rect l="0" t="0" r="r" b="b"/>
                <a:pathLst>
                  <a:path w="4351" h="8640">
                    <a:moveTo>
                      <a:pt x="2383" y="8640"/>
                    </a:moveTo>
                    <a:lnTo>
                      <a:pt x="2383" y="8640"/>
                    </a:lnTo>
                    <a:lnTo>
                      <a:pt x="2359" y="8639"/>
                    </a:lnTo>
                    <a:lnTo>
                      <a:pt x="2336" y="8635"/>
                    </a:lnTo>
                    <a:lnTo>
                      <a:pt x="2313" y="8628"/>
                    </a:lnTo>
                    <a:lnTo>
                      <a:pt x="2292" y="8617"/>
                    </a:lnTo>
                    <a:lnTo>
                      <a:pt x="2270" y="8605"/>
                    </a:lnTo>
                    <a:lnTo>
                      <a:pt x="2250" y="8590"/>
                    </a:lnTo>
                    <a:lnTo>
                      <a:pt x="2231" y="8573"/>
                    </a:lnTo>
                    <a:lnTo>
                      <a:pt x="2212" y="8553"/>
                    </a:lnTo>
                    <a:lnTo>
                      <a:pt x="2195" y="8529"/>
                    </a:lnTo>
                    <a:lnTo>
                      <a:pt x="2178" y="8505"/>
                    </a:lnTo>
                    <a:lnTo>
                      <a:pt x="2162" y="8476"/>
                    </a:lnTo>
                    <a:lnTo>
                      <a:pt x="2145" y="8446"/>
                    </a:lnTo>
                    <a:lnTo>
                      <a:pt x="2132" y="8413"/>
                    </a:lnTo>
                    <a:lnTo>
                      <a:pt x="2117" y="8377"/>
                    </a:lnTo>
                    <a:lnTo>
                      <a:pt x="2105" y="8340"/>
                    </a:lnTo>
                    <a:lnTo>
                      <a:pt x="2092" y="8301"/>
                    </a:lnTo>
                    <a:lnTo>
                      <a:pt x="2081" y="8258"/>
                    </a:lnTo>
                    <a:lnTo>
                      <a:pt x="2070" y="8214"/>
                    </a:lnTo>
                    <a:lnTo>
                      <a:pt x="2061" y="8167"/>
                    </a:lnTo>
                    <a:lnTo>
                      <a:pt x="2052" y="8119"/>
                    </a:lnTo>
                    <a:lnTo>
                      <a:pt x="2044" y="8068"/>
                    </a:lnTo>
                    <a:lnTo>
                      <a:pt x="2036" y="8014"/>
                    </a:lnTo>
                    <a:lnTo>
                      <a:pt x="2029" y="7959"/>
                    </a:lnTo>
                    <a:lnTo>
                      <a:pt x="2024" y="7903"/>
                    </a:lnTo>
                    <a:lnTo>
                      <a:pt x="2018" y="7842"/>
                    </a:lnTo>
                    <a:lnTo>
                      <a:pt x="2013" y="7782"/>
                    </a:lnTo>
                    <a:lnTo>
                      <a:pt x="2010" y="7719"/>
                    </a:lnTo>
                    <a:lnTo>
                      <a:pt x="2007" y="7653"/>
                    </a:lnTo>
                    <a:lnTo>
                      <a:pt x="2005" y="7586"/>
                    </a:lnTo>
                    <a:lnTo>
                      <a:pt x="2003" y="7518"/>
                    </a:lnTo>
                    <a:lnTo>
                      <a:pt x="2003" y="7375"/>
                    </a:lnTo>
                    <a:lnTo>
                      <a:pt x="2006" y="7225"/>
                    </a:lnTo>
                    <a:lnTo>
                      <a:pt x="2013" y="7068"/>
                    </a:lnTo>
                    <a:lnTo>
                      <a:pt x="2022" y="6904"/>
                    </a:lnTo>
                    <a:lnTo>
                      <a:pt x="2034" y="6735"/>
                    </a:lnTo>
                    <a:lnTo>
                      <a:pt x="2049" y="6560"/>
                    </a:lnTo>
                    <a:lnTo>
                      <a:pt x="2068" y="6379"/>
                    </a:lnTo>
                    <a:lnTo>
                      <a:pt x="2089" y="6192"/>
                    </a:lnTo>
                    <a:lnTo>
                      <a:pt x="2115" y="6002"/>
                    </a:lnTo>
                    <a:lnTo>
                      <a:pt x="2143" y="5805"/>
                    </a:lnTo>
                    <a:lnTo>
                      <a:pt x="2174" y="5605"/>
                    </a:lnTo>
                    <a:lnTo>
                      <a:pt x="2207" y="5400"/>
                    </a:lnTo>
                    <a:lnTo>
                      <a:pt x="2245" y="5191"/>
                    </a:lnTo>
                    <a:lnTo>
                      <a:pt x="2285" y="4978"/>
                    </a:lnTo>
                    <a:lnTo>
                      <a:pt x="2328" y="4762"/>
                    </a:lnTo>
                    <a:lnTo>
                      <a:pt x="2375" y="4543"/>
                    </a:lnTo>
                    <a:lnTo>
                      <a:pt x="2423" y="4320"/>
                    </a:lnTo>
                    <a:lnTo>
                      <a:pt x="2423" y="4320"/>
                    </a:lnTo>
                    <a:lnTo>
                      <a:pt x="2475" y="4097"/>
                    </a:lnTo>
                    <a:lnTo>
                      <a:pt x="2529" y="3879"/>
                    </a:lnTo>
                    <a:lnTo>
                      <a:pt x="2584" y="3662"/>
                    </a:lnTo>
                    <a:lnTo>
                      <a:pt x="2641" y="3450"/>
                    </a:lnTo>
                    <a:lnTo>
                      <a:pt x="2699" y="3241"/>
                    </a:lnTo>
                    <a:lnTo>
                      <a:pt x="2759" y="3036"/>
                    </a:lnTo>
                    <a:lnTo>
                      <a:pt x="2820" y="2835"/>
                    </a:lnTo>
                    <a:lnTo>
                      <a:pt x="2881" y="2639"/>
                    </a:lnTo>
                    <a:lnTo>
                      <a:pt x="2943" y="2448"/>
                    </a:lnTo>
                    <a:lnTo>
                      <a:pt x="3007" y="2261"/>
                    </a:lnTo>
                    <a:lnTo>
                      <a:pt x="3070" y="2080"/>
                    </a:lnTo>
                    <a:lnTo>
                      <a:pt x="3136" y="1905"/>
                    </a:lnTo>
                    <a:lnTo>
                      <a:pt x="3200" y="1736"/>
                    </a:lnTo>
                    <a:lnTo>
                      <a:pt x="3266" y="1572"/>
                    </a:lnTo>
                    <a:lnTo>
                      <a:pt x="3330" y="1415"/>
                    </a:lnTo>
                    <a:lnTo>
                      <a:pt x="3396" y="1265"/>
                    </a:lnTo>
                    <a:lnTo>
                      <a:pt x="3462" y="1123"/>
                    </a:lnTo>
                    <a:lnTo>
                      <a:pt x="3527" y="987"/>
                    </a:lnTo>
                    <a:lnTo>
                      <a:pt x="3592" y="859"/>
                    </a:lnTo>
                    <a:lnTo>
                      <a:pt x="3624" y="798"/>
                    </a:lnTo>
                    <a:lnTo>
                      <a:pt x="3656" y="739"/>
                    </a:lnTo>
                    <a:lnTo>
                      <a:pt x="3688" y="681"/>
                    </a:lnTo>
                    <a:lnTo>
                      <a:pt x="3720" y="626"/>
                    </a:lnTo>
                    <a:lnTo>
                      <a:pt x="3752" y="572"/>
                    </a:lnTo>
                    <a:lnTo>
                      <a:pt x="3783" y="521"/>
                    </a:lnTo>
                    <a:lnTo>
                      <a:pt x="3814" y="473"/>
                    </a:lnTo>
                    <a:lnTo>
                      <a:pt x="3846" y="426"/>
                    </a:lnTo>
                    <a:lnTo>
                      <a:pt x="3877" y="382"/>
                    </a:lnTo>
                    <a:lnTo>
                      <a:pt x="3908" y="340"/>
                    </a:lnTo>
                    <a:lnTo>
                      <a:pt x="3937" y="300"/>
                    </a:lnTo>
                    <a:lnTo>
                      <a:pt x="3968" y="263"/>
                    </a:lnTo>
                    <a:lnTo>
                      <a:pt x="3998" y="228"/>
                    </a:lnTo>
                    <a:lnTo>
                      <a:pt x="4027" y="194"/>
                    </a:lnTo>
                    <a:lnTo>
                      <a:pt x="4057" y="165"/>
                    </a:lnTo>
                    <a:lnTo>
                      <a:pt x="4085" y="137"/>
                    </a:lnTo>
                    <a:lnTo>
                      <a:pt x="4114" y="111"/>
                    </a:lnTo>
                    <a:lnTo>
                      <a:pt x="4142" y="88"/>
                    </a:lnTo>
                    <a:lnTo>
                      <a:pt x="4169" y="68"/>
                    </a:lnTo>
                    <a:lnTo>
                      <a:pt x="4197" y="50"/>
                    </a:lnTo>
                    <a:lnTo>
                      <a:pt x="4224" y="35"/>
                    </a:lnTo>
                    <a:lnTo>
                      <a:pt x="4251" y="23"/>
                    </a:lnTo>
                    <a:lnTo>
                      <a:pt x="4276" y="13"/>
                    </a:lnTo>
                    <a:lnTo>
                      <a:pt x="4302" y="7"/>
                    </a:lnTo>
                    <a:lnTo>
                      <a:pt x="4327" y="1"/>
                    </a:lnTo>
                    <a:lnTo>
                      <a:pt x="4351" y="0"/>
                    </a:lnTo>
                    <a:lnTo>
                      <a:pt x="2348" y="0"/>
                    </a:lnTo>
                    <a:lnTo>
                      <a:pt x="2348" y="0"/>
                    </a:lnTo>
                    <a:lnTo>
                      <a:pt x="2324" y="1"/>
                    </a:lnTo>
                    <a:lnTo>
                      <a:pt x="2298" y="7"/>
                    </a:lnTo>
                    <a:lnTo>
                      <a:pt x="2273" y="13"/>
                    </a:lnTo>
                    <a:lnTo>
                      <a:pt x="2246" y="23"/>
                    </a:lnTo>
                    <a:lnTo>
                      <a:pt x="2221" y="35"/>
                    </a:lnTo>
                    <a:lnTo>
                      <a:pt x="2192" y="50"/>
                    </a:lnTo>
                    <a:lnTo>
                      <a:pt x="2166" y="68"/>
                    </a:lnTo>
                    <a:lnTo>
                      <a:pt x="2137" y="88"/>
                    </a:lnTo>
                    <a:lnTo>
                      <a:pt x="2109" y="111"/>
                    </a:lnTo>
                    <a:lnTo>
                      <a:pt x="2081" y="137"/>
                    </a:lnTo>
                    <a:lnTo>
                      <a:pt x="2053" y="165"/>
                    </a:lnTo>
                    <a:lnTo>
                      <a:pt x="2024" y="194"/>
                    </a:lnTo>
                    <a:lnTo>
                      <a:pt x="1994" y="228"/>
                    </a:lnTo>
                    <a:lnTo>
                      <a:pt x="1963" y="263"/>
                    </a:lnTo>
                    <a:lnTo>
                      <a:pt x="1934" y="300"/>
                    </a:lnTo>
                    <a:lnTo>
                      <a:pt x="1903" y="340"/>
                    </a:lnTo>
                    <a:lnTo>
                      <a:pt x="1872" y="382"/>
                    </a:lnTo>
                    <a:lnTo>
                      <a:pt x="1841" y="426"/>
                    </a:lnTo>
                    <a:lnTo>
                      <a:pt x="1810" y="473"/>
                    </a:lnTo>
                    <a:lnTo>
                      <a:pt x="1780" y="521"/>
                    </a:lnTo>
                    <a:lnTo>
                      <a:pt x="1747" y="572"/>
                    </a:lnTo>
                    <a:lnTo>
                      <a:pt x="1717" y="626"/>
                    </a:lnTo>
                    <a:lnTo>
                      <a:pt x="1684" y="681"/>
                    </a:lnTo>
                    <a:lnTo>
                      <a:pt x="1652" y="739"/>
                    </a:lnTo>
                    <a:lnTo>
                      <a:pt x="1620" y="798"/>
                    </a:lnTo>
                    <a:lnTo>
                      <a:pt x="1588" y="859"/>
                    </a:lnTo>
                    <a:lnTo>
                      <a:pt x="1522" y="987"/>
                    </a:lnTo>
                    <a:lnTo>
                      <a:pt x="1458" y="1123"/>
                    </a:lnTo>
                    <a:lnTo>
                      <a:pt x="1392" y="1265"/>
                    </a:lnTo>
                    <a:lnTo>
                      <a:pt x="1327" y="1415"/>
                    </a:lnTo>
                    <a:lnTo>
                      <a:pt x="1261" y="1572"/>
                    </a:lnTo>
                    <a:lnTo>
                      <a:pt x="1197" y="1736"/>
                    </a:lnTo>
                    <a:lnTo>
                      <a:pt x="1131" y="1905"/>
                    </a:lnTo>
                    <a:lnTo>
                      <a:pt x="1067" y="2080"/>
                    </a:lnTo>
                    <a:lnTo>
                      <a:pt x="1002" y="2261"/>
                    </a:lnTo>
                    <a:lnTo>
                      <a:pt x="939" y="2448"/>
                    </a:lnTo>
                    <a:lnTo>
                      <a:pt x="878" y="2639"/>
                    </a:lnTo>
                    <a:lnTo>
                      <a:pt x="816" y="2835"/>
                    </a:lnTo>
                    <a:lnTo>
                      <a:pt x="754" y="3036"/>
                    </a:lnTo>
                    <a:lnTo>
                      <a:pt x="695" y="3241"/>
                    </a:lnTo>
                    <a:lnTo>
                      <a:pt x="638" y="3450"/>
                    </a:lnTo>
                    <a:lnTo>
                      <a:pt x="580" y="3662"/>
                    </a:lnTo>
                    <a:lnTo>
                      <a:pt x="525" y="3879"/>
                    </a:lnTo>
                    <a:lnTo>
                      <a:pt x="472" y="4097"/>
                    </a:lnTo>
                    <a:lnTo>
                      <a:pt x="419" y="4320"/>
                    </a:lnTo>
                    <a:lnTo>
                      <a:pt x="419" y="4320"/>
                    </a:lnTo>
                    <a:lnTo>
                      <a:pt x="370" y="4543"/>
                    </a:lnTo>
                    <a:lnTo>
                      <a:pt x="324" y="4762"/>
                    </a:lnTo>
                    <a:lnTo>
                      <a:pt x="280" y="4978"/>
                    </a:lnTo>
                    <a:lnTo>
                      <a:pt x="240" y="5191"/>
                    </a:lnTo>
                    <a:lnTo>
                      <a:pt x="204" y="5400"/>
                    </a:lnTo>
                    <a:lnTo>
                      <a:pt x="169" y="5605"/>
                    </a:lnTo>
                    <a:lnTo>
                      <a:pt x="138" y="5805"/>
                    </a:lnTo>
                    <a:lnTo>
                      <a:pt x="111" y="6002"/>
                    </a:lnTo>
                    <a:lnTo>
                      <a:pt x="86" y="6192"/>
                    </a:lnTo>
                    <a:lnTo>
                      <a:pt x="64" y="6379"/>
                    </a:lnTo>
                    <a:lnTo>
                      <a:pt x="45" y="6560"/>
                    </a:lnTo>
                    <a:lnTo>
                      <a:pt x="31" y="6735"/>
                    </a:lnTo>
                    <a:lnTo>
                      <a:pt x="17" y="6904"/>
                    </a:lnTo>
                    <a:lnTo>
                      <a:pt x="9" y="7068"/>
                    </a:lnTo>
                    <a:lnTo>
                      <a:pt x="3" y="7225"/>
                    </a:lnTo>
                    <a:lnTo>
                      <a:pt x="0" y="7375"/>
                    </a:lnTo>
                    <a:lnTo>
                      <a:pt x="0" y="7518"/>
                    </a:lnTo>
                    <a:lnTo>
                      <a:pt x="1" y="7586"/>
                    </a:lnTo>
                    <a:lnTo>
                      <a:pt x="3" y="7653"/>
                    </a:lnTo>
                    <a:lnTo>
                      <a:pt x="7" y="7719"/>
                    </a:lnTo>
                    <a:lnTo>
                      <a:pt x="9" y="7782"/>
                    </a:lnTo>
                    <a:lnTo>
                      <a:pt x="15" y="7842"/>
                    </a:lnTo>
                    <a:lnTo>
                      <a:pt x="19" y="7903"/>
                    </a:lnTo>
                    <a:lnTo>
                      <a:pt x="25" y="7959"/>
                    </a:lnTo>
                    <a:lnTo>
                      <a:pt x="32" y="8014"/>
                    </a:lnTo>
                    <a:lnTo>
                      <a:pt x="39" y="8068"/>
                    </a:lnTo>
                    <a:lnTo>
                      <a:pt x="48" y="8119"/>
                    </a:lnTo>
                    <a:lnTo>
                      <a:pt x="56" y="8167"/>
                    </a:lnTo>
                    <a:lnTo>
                      <a:pt x="67" y="8214"/>
                    </a:lnTo>
                    <a:lnTo>
                      <a:pt x="78" y="8258"/>
                    </a:lnTo>
                    <a:lnTo>
                      <a:pt x="88" y="8301"/>
                    </a:lnTo>
                    <a:lnTo>
                      <a:pt x="100" y="8340"/>
                    </a:lnTo>
                    <a:lnTo>
                      <a:pt x="114" y="8377"/>
                    </a:lnTo>
                    <a:lnTo>
                      <a:pt x="127" y="8413"/>
                    </a:lnTo>
                    <a:lnTo>
                      <a:pt x="142" y="8446"/>
                    </a:lnTo>
                    <a:lnTo>
                      <a:pt x="158" y="8476"/>
                    </a:lnTo>
                    <a:lnTo>
                      <a:pt x="174" y="8505"/>
                    </a:lnTo>
                    <a:lnTo>
                      <a:pt x="190" y="8529"/>
                    </a:lnTo>
                    <a:lnTo>
                      <a:pt x="209" y="8553"/>
                    </a:lnTo>
                    <a:lnTo>
                      <a:pt x="226" y="8573"/>
                    </a:lnTo>
                    <a:lnTo>
                      <a:pt x="246" y="8590"/>
                    </a:lnTo>
                    <a:lnTo>
                      <a:pt x="267" y="8605"/>
                    </a:lnTo>
                    <a:lnTo>
                      <a:pt x="287" y="8617"/>
                    </a:lnTo>
                    <a:lnTo>
                      <a:pt x="309" y="8628"/>
                    </a:lnTo>
                    <a:lnTo>
                      <a:pt x="331" y="8635"/>
                    </a:lnTo>
                    <a:lnTo>
                      <a:pt x="355" y="8639"/>
                    </a:lnTo>
                    <a:lnTo>
                      <a:pt x="379" y="8640"/>
                    </a:lnTo>
                    <a:lnTo>
                      <a:pt x="2383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81818"/>
                  </a:gs>
                  <a:gs pos="100000">
                    <a:srgbClr val="303030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6"/>
              <p:cNvSpPr>
                <a:spLocks/>
              </p:cNvSpPr>
              <p:nvPr/>
            </p:nvSpPr>
            <p:spPr bwMode="auto">
              <a:xfrm>
                <a:off x="3832859" y="2362200"/>
                <a:ext cx="1036319" cy="2057400"/>
              </a:xfrm>
              <a:custGeom>
                <a:avLst/>
                <a:gdLst/>
                <a:ahLst/>
                <a:cxnLst>
                  <a:cxn ang="0">
                    <a:pos x="2359" y="8639"/>
                  </a:cxn>
                  <a:cxn ang="0">
                    <a:pos x="2292" y="8617"/>
                  </a:cxn>
                  <a:cxn ang="0">
                    <a:pos x="2231" y="8573"/>
                  </a:cxn>
                  <a:cxn ang="0">
                    <a:pos x="2178" y="8505"/>
                  </a:cxn>
                  <a:cxn ang="0">
                    <a:pos x="2132" y="8413"/>
                  </a:cxn>
                  <a:cxn ang="0">
                    <a:pos x="2092" y="8301"/>
                  </a:cxn>
                  <a:cxn ang="0">
                    <a:pos x="2061" y="8167"/>
                  </a:cxn>
                  <a:cxn ang="0">
                    <a:pos x="2036" y="8014"/>
                  </a:cxn>
                  <a:cxn ang="0">
                    <a:pos x="2018" y="7842"/>
                  </a:cxn>
                  <a:cxn ang="0">
                    <a:pos x="2007" y="7653"/>
                  </a:cxn>
                  <a:cxn ang="0">
                    <a:pos x="2003" y="7375"/>
                  </a:cxn>
                  <a:cxn ang="0">
                    <a:pos x="2022" y="6904"/>
                  </a:cxn>
                  <a:cxn ang="0">
                    <a:pos x="2068" y="6379"/>
                  </a:cxn>
                  <a:cxn ang="0">
                    <a:pos x="2143" y="5805"/>
                  </a:cxn>
                  <a:cxn ang="0">
                    <a:pos x="2245" y="5191"/>
                  </a:cxn>
                  <a:cxn ang="0">
                    <a:pos x="2375" y="4543"/>
                  </a:cxn>
                  <a:cxn ang="0">
                    <a:pos x="2475" y="4097"/>
                  </a:cxn>
                  <a:cxn ang="0">
                    <a:pos x="2641" y="3450"/>
                  </a:cxn>
                  <a:cxn ang="0">
                    <a:pos x="2820" y="2835"/>
                  </a:cxn>
                  <a:cxn ang="0">
                    <a:pos x="3007" y="2261"/>
                  </a:cxn>
                  <a:cxn ang="0">
                    <a:pos x="3200" y="1736"/>
                  </a:cxn>
                  <a:cxn ang="0">
                    <a:pos x="3396" y="1265"/>
                  </a:cxn>
                  <a:cxn ang="0">
                    <a:pos x="3592" y="859"/>
                  </a:cxn>
                  <a:cxn ang="0">
                    <a:pos x="3688" y="681"/>
                  </a:cxn>
                  <a:cxn ang="0">
                    <a:pos x="3783" y="521"/>
                  </a:cxn>
                  <a:cxn ang="0">
                    <a:pos x="3877" y="382"/>
                  </a:cxn>
                  <a:cxn ang="0">
                    <a:pos x="3968" y="263"/>
                  </a:cxn>
                  <a:cxn ang="0">
                    <a:pos x="4057" y="165"/>
                  </a:cxn>
                  <a:cxn ang="0">
                    <a:pos x="4142" y="88"/>
                  </a:cxn>
                  <a:cxn ang="0">
                    <a:pos x="4224" y="35"/>
                  </a:cxn>
                  <a:cxn ang="0">
                    <a:pos x="4302" y="7"/>
                  </a:cxn>
                  <a:cxn ang="0">
                    <a:pos x="2348" y="0"/>
                  </a:cxn>
                  <a:cxn ang="0">
                    <a:pos x="2298" y="7"/>
                  </a:cxn>
                  <a:cxn ang="0">
                    <a:pos x="2221" y="35"/>
                  </a:cxn>
                  <a:cxn ang="0">
                    <a:pos x="2137" y="88"/>
                  </a:cxn>
                  <a:cxn ang="0">
                    <a:pos x="2053" y="165"/>
                  </a:cxn>
                  <a:cxn ang="0">
                    <a:pos x="1963" y="263"/>
                  </a:cxn>
                  <a:cxn ang="0">
                    <a:pos x="1872" y="382"/>
                  </a:cxn>
                  <a:cxn ang="0">
                    <a:pos x="1780" y="521"/>
                  </a:cxn>
                  <a:cxn ang="0">
                    <a:pos x="1684" y="681"/>
                  </a:cxn>
                  <a:cxn ang="0">
                    <a:pos x="1588" y="859"/>
                  </a:cxn>
                  <a:cxn ang="0">
                    <a:pos x="1392" y="1265"/>
                  </a:cxn>
                  <a:cxn ang="0">
                    <a:pos x="1197" y="1736"/>
                  </a:cxn>
                  <a:cxn ang="0">
                    <a:pos x="1002" y="2261"/>
                  </a:cxn>
                  <a:cxn ang="0">
                    <a:pos x="816" y="2835"/>
                  </a:cxn>
                  <a:cxn ang="0">
                    <a:pos x="638" y="3450"/>
                  </a:cxn>
                  <a:cxn ang="0">
                    <a:pos x="472" y="4097"/>
                  </a:cxn>
                  <a:cxn ang="0">
                    <a:pos x="370" y="4543"/>
                  </a:cxn>
                  <a:cxn ang="0">
                    <a:pos x="240" y="5191"/>
                  </a:cxn>
                  <a:cxn ang="0">
                    <a:pos x="138" y="5805"/>
                  </a:cxn>
                  <a:cxn ang="0">
                    <a:pos x="64" y="6379"/>
                  </a:cxn>
                  <a:cxn ang="0">
                    <a:pos x="17" y="6904"/>
                  </a:cxn>
                  <a:cxn ang="0">
                    <a:pos x="0" y="7375"/>
                  </a:cxn>
                  <a:cxn ang="0">
                    <a:pos x="3" y="7653"/>
                  </a:cxn>
                  <a:cxn ang="0">
                    <a:pos x="15" y="7842"/>
                  </a:cxn>
                  <a:cxn ang="0">
                    <a:pos x="32" y="8014"/>
                  </a:cxn>
                  <a:cxn ang="0">
                    <a:pos x="56" y="8167"/>
                  </a:cxn>
                  <a:cxn ang="0">
                    <a:pos x="88" y="8301"/>
                  </a:cxn>
                  <a:cxn ang="0">
                    <a:pos x="127" y="8413"/>
                  </a:cxn>
                  <a:cxn ang="0">
                    <a:pos x="174" y="8505"/>
                  </a:cxn>
                  <a:cxn ang="0">
                    <a:pos x="226" y="8573"/>
                  </a:cxn>
                  <a:cxn ang="0">
                    <a:pos x="287" y="8617"/>
                  </a:cxn>
                  <a:cxn ang="0">
                    <a:pos x="355" y="8639"/>
                  </a:cxn>
                </a:cxnLst>
                <a:rect l="0" t="0" r="r" b="b"/>
                <a:pathLst>
                  <a:path w="4351" h="8640">
                    <a:moveTo>
                      <a:pt x="2383" y="8640"/>
                    </a:moveTo>
                    <a:lnTo>
                      <a:pt x="2383" y="8640"/>
                    </a:lnTo>
                    <a:lnTo>
                      <a:pt x="2359" y="8639"/>
                    </a:lnTo>
                    <a:lnTo>
                      <a:pt x="2336" y="8635"/>
                    </a:lnTo>
                    <a:lnTo>
                      <a:pt x="2313" y="8628"/>
                    </a:lnTo>
                    <a:lnTo>
                      <a:pt x="2292" y="8617"/>
                    </a:lnTo>
                    <a:lnTo>
                      <a:pt x="2270" y="8605"/>
                    </a:lnTo>
                    <a:lnTo>
                      <a:pt x="2250" y="8590"/>
                    </a:lnTo>
                    <a:lnTo>
                      <a:pt x="2231" y="8573"/>
                    </a:lnTo>
                    <a:lnTo>
                      <a:pt x="2212" y="8553"/>
                    </a:lnTo>
                    <a:lnTo>
                      <a:pt x="2195" y="8529"/>
                    </a:lnTo>
                    <a:lnTo>
                      <a:pt x="2178" y="8505"/>
                    </a:lnTo>
                    <a:lnTo>
                      <a:pt x="2162" y="8476"/>
                    </a:lnTo>
                    <a:lnTo>
                      <a:pt x="2145" y="8446"/>
                    </a:lnTo>
                    <a:lnTo>
                      <a:pt x="2132" y="8413"/>
                    </a:lnTo>
                    <a:lnTo>
                      <a:pt x="2117" y="8377"/>
                    </a:lnTo>
                    <a:lnTo>
                      <a:pt x="2105" y="8340"/>
                    </a:lnTo>
                    <a:lnTo>
                      <a:pt x="2092" y="8301"/>
                    </a:lnTo>
                    <a:lnTo>
                      <a:pt x="2081" y="8258"/>
                    </a:lnTo>
                    <a:lnTo>
                      <a:pt x="2070" y="8214"/>
                    </a:lnTo>
                    <a:lnTo>
                      <a:pt x="2061" y="8167"/>
                    </a:lnTo>
                    <a:lnTo>
                      <a:pt x="2052" y="8119"/>
                    </a:lnTo>
                    <a:lnTo>
                      <a:pt x="2044" y="8068"/>
                    </a:lnTo>
                    <a:lnTo>
                      <a:pt x="2036" y="8014"/>
                    </a:lnTo>
                    <a:lnTo>
                      <a:pt x="2029" y="7959"/>
                    </a:lnTo>
                    <a:lnTo>
                      <a:pt x="2024" y="7903"/>
                    </a:lnTo>
                    <a:lnTo>
                      <a:pt x="2018" y="7842"/>
                    </a:lnTo>
                    <a:lnTo>
                      <a:pt x="2013" y="7782"/>
                    </a:lnTo>
                    <a:lnTo>
                      <a:pt x="2010" y="7719"/>
                    </a:lnTo>
                    <a:lnTo>
                      <a:pt x="2007" y="7653"/>
                    </a:lnTo>
                    <a:lnTo>
                      <a:pt x="2005" y="7586"/>
                    </a:lnTo>
                    <a:lnTo>
                      <a:pt x="2003" y="7518"/>
                    </a:lnTo>
                    <a:lnTo>
                      <a:pt x="2003" y="7375"/>
                    </a:lnTo>
                    <a:lnTo>
                      <a:pt x="2006" y="7225"/>
                    </a:lnTo>
                    <a:lnTo>
                      <a:pt x="2013" y="7068"/>
                    </a:lnTo>
                    <a:lnTo>
                      <a:pt x="2022" y="6904"/>
                    </a:lnTo>
                    <a:lnTo>
                      <a:pt x="2034" y="6735"/>
                    </a:lnTo>
                    <a:lnTo>
                      <a:pt x="2049" y="6560"/>
                    </a:lnTo>
                    <a:lnTo>
                      <a:pt x="2068" y="6379"/>
                    </a:lnTo>
                    <a:lnTo>
                      <a:pt x="2089" y="6192"/>
                    </a:lnTo>
                    <a:lnTo>
                      <a:pt x="2115" y="6002"/>
                    </a:lnTo>
                    <a:lnTo>
                      <a:pt x="2143" y="5805"/>
                    </a:lnTo>
                    <a:lnTo>
                      <a:pt x="2174" y="5605"/>
                    </a:lnTo>
                    <a:lnTo>
                      <a:pt x="2207" y="5400"/>
                    </a:lnTo>
                    <a:lnTo>
                      <a:pt x="2245" y="5191"/>
                    </a:lnTo>
                    <a:lnTo>
                      <a:pt x="2285" y="4978"/>
                    </a:lnTo>
                    <a:lnTo>
                      <a:pt x="2328" y="4762"/>
                    </a:lnTo>
                    <a:lnTo>
                      <a:pt x="2375" y="4543"/>
                    </a:lnTo>
                    <a:lnTo>
                      <a:pt x="2423" y="4320"/>
                    </a:lnTo>
                    <a:lnTo>
                      <a:pt x="2423" y="4320"/>
                    </a:lnTo>
                    <a:lnTo>
                      <a:pt x="2475" y="4097"/>
                    </a:lnTo>
                    <a:lnTo>
                      <a:pt x="2529" y="3879"/>
                    </a:lnTo>
                    <a:lnTo>
                      <a:pt x="2584" y="3662"/>
                    </a:lnTo>
                    <a:lnTo>
                      <a:pt x="2641" y="3450"/>
                    </a:lnTo>
                    <a:lnTo>
                      <a:pt x="2699" y="3241"/>
                    </a:lnTo>
                    <a:lnTo>
                      <a:pt x="2759" y="3036"/>
                    </a:lnTo>
                    <a:lnTo>
                      <a:pt x="2820" y="2835"/>
                    </a:lnTo>
                    <a:lnTo>
                      <a:pt x="2881" y="2639"/>
                    </a:lnTo>
                    <a:lnTo>
                      <a:pt x="2943" y="2448"/>
                    </a:lnTo>
                    <a:lnTo>
                      <a:pt x="3007" y="2261"/>
                    </a:lnTo>
                    <a:lnTo>
                      <a:pt x="3070" y="2080"/>
                    </a:lnTo>
                    <a:lnTo>
                      <a:pt x="3136" y="1905"/>
                    </a:lnTo>
                    <a:lnTo>
                      <a:pt x="3200" y="1736"/>
                    </a:lnTo>
                    <a:lnTo>
                      <a:pt x="3266" y="1572"/>
                    </a:lnTo>
                    <a:lnTo>
                      <a:pt x="3330" y="1415"/>
                    </a:lnTo>
                    <a:lnTo>
                      <a:pt x="3396" y="1265"/>
                    </a:lnTo>
                    <a:lnTo>
                      <a:pt x="3462" y="1123"/>
                    </a:lnTo>
                    <a:lnTo>
                      <a:pt x="3527" y="987"/>
                    </a:lnTo>
                    <a:lnTo>
                      <a:pt x="3592" y="859"/>
                    </a:lnTo>
                    <a:lnTo>
                      <a:pt x="3624" y="798"/>
                    </a:lnTo>
                    <a:lnTo>
                      <a:pt x="3656" y="739"/>
                    </a:lnTo>
                    <a:lnTo>
                      <a:pt x="3688" y="681"/>
                    </a:lnTo>
                    <a:lnTo>
                      <a:pt x="3720" y="626"/>
                    </a:lnTo>
                    <a:lnTo>
                      <a:pt x="3752" y="572"/>
                    </a:lnTo>
                    <a:lnTo>
                      <a:pt x="3783" y="521"/>
                    </a:lnTo>
                    <a:lnTo>
                      <a:pt x="3814" y="473"/>
                    </a:lnTo>
                    <a:lnTo>
                      <a:pt x="3846" y="426"/>
                    </a:lnTo>
                    <a:lnTo>
                      <a:pt x="3877" y="382"/>
                    </a:lnTo>
                    <a:lnTo>
                      <a:pt x="3908" y="340"/>
                    </a:lnTo>
                    <a:lnTo>
                      <a:pt x="3937" y="300"/>
                    </a:lnTo>
                    <a:lnTo>
                      <a:pt x="3968" y="263"/>
                    </a:lnTo>
                    <a:lnTo>
                      <a:pt x="3998" y="228"/>
                    </a:lnTo>
                    <a:lnTo>
                      <a:pt x="4027" y="194"/>
                    </a:lnTo>
                    <a:lnTo>
                      <a:pt x="4057" y="165"/>
                    </a:lnTo>
                    <a:lnTo>
                      <a:pt x="4085" y="137"/>
                    </a:lnTo>
                    <a:lnTo>
                      <a:pt x="4114" y="111"/>
                    </a:lnTo>
                    <a:lnTo>
                      <a:pt x="4142" y="88"/>
                    </a:lnTo>
                    <a:lnTo>
                      <a:pt x="4169" y="68"/>
                    </a:lnTo>
                    <a:lnTo>
                      <a:pt x="4197" y="50"/>
                    </a:lnTo>
                    <a:lnTo>
                      <a:pt x="4224" y="35"/>
                    </a:lnTo>
                    <a:lnTo>
                      <a:pt x="4251" y="23"/>
                    </a:lnTo>
                    <a:lnTo>
                      <a:pt x="4276" y="13"/>
                    </a:lnTo>
                    <a:lnTo>
                      <a:pt x="4302" y="7"/>
                    </a:lnTo>
                    <a:lnTo>
                      <a:pt x="4327" y="1"/>
                    </a:lnTo>
                    <a:lnTo>
                      <a:pt x="4351" y="0"/>
                    </a:lnTo>
                    <a:lnTo>
                      <a:pt x="2348" y="0"/>
                    </a:lnTo>
                    <a:lnTo>
                      <a:pt x="2348" y="0"/>
                    </a:lnTo>
                    <a:lnTo>
                      <a:pt x="2324" y="1"/>
                    </a:lnTo>
                    <a:lnTo>
                      <a:pt x="2298" y="7"/>
                    </a:lnTo>
                    <a:lnTo>
                      <a:pt x="2273" y="13"/>
                    </a:lnTo>
                    <a:lnTo>
                      <a:pt x="2246" y="23"/>
                    </a:lnTo>
                    <a:lnTo>
                      <a:pt x="2221" y="35"/>
                    </a:lnTo>
                    <a:lnTo>
                      <a:pt x="2192" y="50"/>
                    </a:lnTo>
                    <a:lnTo>
                      <a:pt x="2166" y="68"/>
                    </a:lnTo>
                    <a:lnTo>
                      <a:pt x="2137" y="88"/>
                    </a:lnTo>
                    <a:lnTo>
                      <a:pt x="2109" y="111"/>
                    </a:lnTo>
                    <a:lnTo>
                      <a:pt x="2081" y="137"/>
                    </a:lnTo>
                    <a:lnTo>
                      <a:pt x="2053" y="165"/>
                    </a:lnTo>
                    <a:lnTo>
                      <a:pt x="2024" y="194"/>
                    </a:lnTo>
                    <a:lnTo>
                      <a:pt x="1994" y="228"/>
                    </a:lnTo>
                    <a:lnTo>
                      <a:pt x="1963" y="263"/>
                    </a:lnTo>
                    <a:lnTo>
                      <a:pt x="1934" y="300"/>
                    </a:lnTo>
                    <a:lnTo>
                      <a:pt x="1903" y="340"/>
                    </a:lnTo>
                    <a:lnTo>
                      <a:pt x="1872" y="382"/>
                    </a:lnTo>
                    <a:lnTo>
                      <a:pt x="1841" y="426"/>
                    </a:lnTo>
                    <a:lnTo>
                      <a:pt x="1810" y="473"/>
                    </a:lnTo>
                    <a:lnTo>
                      <a:pt x="1780" y="521"/>
                    </a:lnTo>
                    <a:lnTo>
                      <a:pt x="1747" y="572"/>
                    </a:lnTo>
                    <a:lnTo>
                      <a:pt x="1717" y="626"/>
                    </a:lnTo>
                    <a:lnTo>
                      <a:pt x="1684" y="681"/>
                    </a:lnTo>
                    <a:lnTo>
                      <a:pt x="1652" y="739"/>
                    </a:lnTo>
                    <a:lnTo>
                      <a:pt x="1620" y="798"/>
                    </a:lnTo>
                    <a:lnTo>
                      <a:pt x="1588" y="859"/>
                    </a:lnTo>
                    <a:lnTo>
                      <a:pt x="1522" y="987"/>
                    </a:lnTo>
                    <a:lnTo>
                      <a:pt x="1458" y="1123"/>
                    </a:lnTo>
                    <a:lnTo>
                      <a:pt x="1392" y="1265"/>
                    </a:lnTo>
                    <a:lnTo>
                      <a:pt x="1327" y="1415"/>
                    </a:lnTo>
                    <a:lnTo>
                      <a:pt x="1261" y="1572"/>
                    </a:lnTo>
                    <a:lnTo>
                      <a:pt x="1197" y="1736"/>
                    </a:lnTo>
                    <a:lnTo>
                      <a:pt x="1131" y="1905"/>
                    </a:lnTo>
                    <a:lnTo>
                      <a:pt x="1067" y="2080"/>
                    </a:lnTo>
                    <a:lnTo>
                      <a:pt x="1002" y="2261"/>
                    </a:lnTo>
                    <a:lnTo>
                      <a:pt x="939" y="2448"/>
                    </a:lnTo>
                    <a:lnTo>
                      <a:pt x="878" y="2639"/>
                    </a:lnTo>
                    <a:lnTo>
                      <a:pt x="816" y="2835"/>
                    </a:lnTo>
                    <a:lnTo>
                      <a:pt x="754" y="3036"/>
                    </a:lnTo>
                    <a:lnTo>
                      <a:pt x="695" y="3241"/>
                    </a:lnTo>
                    <a:lnTo>
                      <a:pt x="638" y="3450"/>
                    </a:lnTo>
                    <a:lnTo>
                      <a:pt x="580" y="3662"/>
                    </a:lnTo>
                    <a:lnTo>
                      <a:pt x="525" y="3879"/>
                    </a:lnTo>
                    <a:lnTo>
                      <a:pt x="472" y="4097"/>
                    </a:lnTo>
                    <a:lnTo>
                      <a:pt x="419" y="4320"/>
                    </a:lnTo>
                    <a:lnTo>
                      <a:pt x="419" y="4320"/>
                    </a:lnTo>
                    <a:lnTo>
                      <a:pt x="370" y="4543"/>
                    </a:lnTo>
                    <a:lnTo>
                      <a:pt x="324" y="4762"/>
                    </a:lnTo>
                    <a:lnTo>
                      <a:pt x="280" y="4978"/>
                    </a:lnTo>
                    <a:lnTo>
                      <a:pt x="240" y="5191"/>
                    </a:lnTo>
                    <a:lnTo>
                      <a:pt x="204" y="5400"/>
                    </a:lnTo>
                    <a:lnTo>
                      <a:pt x="169" y="5605"/>
                    </a:lnTo>
                    <a:lnTo>
                      <a:pt x="138" y="5805"/>
                    </a:lnTo>
                    <a:lnTo>
                      <a:pt x="111" y="6002"/>
                    </a:lnTo>
                    <a:lnTo>
                      <a:pt x="86" y="6192"/>
                    </a:lnTo>
                    <a:lnTo>
                      <a:pt x="64" y="6379"/>
                    </a:lnTo>
                    <a:lnTo>
                      <a:pt x="45" y="6560"/>
                    </a:lnTo>
                    <a:lnTo>
                      <a:pt x="31" y="6735"/>
                    </a:lnTo>
                    <a:lnTo>
                      <a:pt x="17" y="6904"/>
                    </a:lnTo>
                    <a:lnTo>
                      <a:pt x="9" y="7068"/>
                    </a:lnTo>
                    <a:lnTo>
                      <a:pt x="3" y="7225"/>
                    </a:lnTo>
                    <a:lnTo>
                      <a:pt x="0" y="7375"/>
                    </a:lnTo>
                    <a:lnTo>
                      <a:pt x="0" y="7518"/>
                    </a:lnTo>
                    <a:lnTo>
                      <a:pt x="1" y="7586"/>
                    </a:lnTo>
                    <a:lnTo>
                      <a:pt x="3" y="7653"/>
                    </a:lnTo>
                    <a:lnTo>
                      <a:pt x="7" y="7719"/>
                    </a:lnTo>
                    <a:lnTo>
                      <a:pt x="9" y="7782"/>
                    </a:lnTo>
                    <a:lnTo>
                      <a:pt x="15" y="7842"/>
                    </a:lnTo>
                    <a:lnTo>
                      <a:pt x="19" y="7903"/>
                    </a:lnTo>
                    <a:lnTo>
                      <a:pt x="25" y="7959"/>
                    </a:lnTo>
                    <a:lnTo>
                      <a:pt x="32" y="8014"/>
                    </a:lnTo>
                    <a:lnTo>
                      <a:pt x="39" y="8068"/>
                    </a:lnTo>
                    <a:lnTo>
                      <a:pt x="48" y="8119"/>
                    </a:lnTo>
                    <a:lnTo>
                      <a:pt x="56" y="8167"/>
                    </a:lnTo>
                    <a:lnTo>
                      <a:pt x="67" y="8214"/>
                    </a:lnTo>
                    <a:lnTo>
                      <a:pt x="78" y="8258"/>
                    </a:lnTo>
                    <a:lnTo>
                      <a:pt x="88" y="8301"/>
                    </a:lnTo>
                    <a:lnTo>
                      <a:pt x="100" y="8340"/>
                    </a:lnTo>
                    <a:lnTo>
                      <a:pt x="114" y="8377"/>
                    </a:lnTo>
                    <a:lnTo>
                      <a:pt x="127" y="8413"/>
                    </a:lnTo>
                    <a:lnTo>
                      <a:pt x="142" y="8446"/>
                    </a:lnTo>
                    <a:lnTo>
                      <a:pt x="158" y="8476"/>
                    </a:lnTo>
                    <a:lnTo>
                      <a:pt x="174" y="8505"/>
                    </a:lnTo>
                    <a:lnTo>
                      <a:pt x="190" y="8529"/>
                    </a:lnTo>
                    <a:lnTo>
                      <a:pt x="209" y="8553"/>
                    </a:lnTo>
                    <a:lnTo>
                      <a:pt x="226" y="8573"/>
                    </a:lnTo>
                    <a:lnTo>
                      <a:pt x="246" y="8590"/>
                    </a:lnTo>
                    <a:lnTo>
                      <a:pt x="267" y="8605"/>
                    </a:lnTo>
                    <a:lnTo>
                      <a:pt x="287" y="8617"/>
                    </a:lnTo>
                    <a:lnTo>
                      <a:pt x="309" y="8628"/>
                    </a:lnTo>
                    <a:lnTo>
                      <a:pt x="331" y="8635"/>
                    </a:lnTo>
                    <a:lnTo>
                      <a:pt x="355" y="8639"/>
                    </a:lnTo>
                    <a:lnTo>
                      <a:pt x="379" y="8640"/>
                    </a:lnTo>
                    <a:lnTo>
                      <a:pt x="2383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81818"/>
                  </a:gs>
                  <a:gs pos="100000">
                    <a:srgbClr val="303030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5"/>
              <p:cNvSpPr>
                <a:spLocks/>
              </p:cNvSpPr>
              <p:nvPr/>
            </p:nvSpPr>
            <p:spPr bwMode="auto">
              <a:xfrm>
                <a:off x="2004059" y="2362200"/>
                <a:ext cx="942498" cy="1056323"/>
              </a:xfrm>
              <a:custGeom>
                <a:avLst/>
                <a:gdLst/>
                <a:ahLst/>
                <a:cxnLst>
                  <a:cxn ang="0">
                    <a:pos x="2005" y="4435"/>
                  </a:cxn>
                  <a:cxn ang="0">
                    <a:pos x="2030" y="4320"/>
                  </a:cxn>
                  <a:cxn ang="0">
                    <a:pos x="2135" y="3879"/>
                  </a:cxn>
                  <a:cxn ang="0">
                    <a:pos x="2247" y="3450"/>
                  </a:cxn>
                  <a:cxn ang="0">
                    <a:pos x="2365" y="3036"/>
                  </a:cxn>
                  <a:cxn ang="0">
                    <a:pos x="2487" y="2639"/>
                  </a:cxn>
                  <a:cxn ang="0">
                    <a:pos x="2613" y="2261"/>
                  </a:cxn>
                  <a:cxn ang="0">
                    <a:pos x="2742" y="1905"/>
                  </a:cxn>
                  <a:cxn ang="0">
                    <a:pos x="2872" y="1572"/>
                  </a:cxn>
                  <a:cxn ang="0">
                    <a:pos x="3002" y="1265"/>
                  </a:cxn>
                  <a:cxn ang="0">
                    <a:pos x="3133" y="987"/>
                  </a:cxn>
                  <a:cxn ang="0">
                    <a:pos x="3230" y="798"/>
                  </a:cxn>
                  <a:cxn ang="0">
                    <a:pos x="3294" y="681"/>
                  </a:cxn>
                  <a:cxn ang="0">
                    <a:pos x="3358" y="572"/>
                  </a:cxn>
                  <a:cxn ang="0">
                    <a:pos x="3421" y="473"/>
                  </a:cxn>
                  <a:cxn ang="0">
                    <a:pos x="3483" y="382"/>
                  </a:cxn>
                  <a:cxn ang="0">
                    <a:pos x="3543" y="300"/>
                  </a:cxn>
                  <a:cxn ang="0">
                    <a:pos x="3604" y="228"/>
                  </a:cxn>
                  <a:cxn ang="0">
                    <a:pos x="3663" y="165"/>
                  </a:cxn>
                  <a:cxn ang="0">
                    <a:pos x="3720" y="111"/>
                  </a:cxn>
                  <a:cxn ang="0">
                    <a:pos x="3775" y="68"/>
                  </a:cxn>
                  <a:cxn ang="0">
                    <a:pos x="3830" y="35"/>
                  </a:cxn>
                  <a:cxn ang="0">
                    <a:pos x="3883" y="13"/>
                  </a:cxn>
                  <a:cxn ang="0">
                    <a:pos x="3933" y="1"/>
                  </a:cxn>
                  <a:cxn ang="0">
                    <a:pos x="1954" y="0"/>
                  </a:cxn>
                  <a:cxn ang="0">
                    <a:pos x="1930" y="1"/>
                  </a:cxn>
                  <a:cxn ang="0">
                    <a:pos x="1879" y="13"/>
                  </a:cxn>
                  <a:cxn ang="0">
                    <a:pos x="1827" y="35"/>
                  </a:cxn>
                  <a:cxn ang="0">
                    <a:pos x="1772" y="68"/>
                  </a:cxn>
                  <a:cxn ang="0">
                    <a:pos x="1715" y="111"/>
                  </a:cxn>
                  <a:cxn ang="0">
                    <a:pos x="1659" y="165"/>
                  </a:cxn>
                  <a:cxn ang="0">
                    <a:pos x="1600" y="228"/>
                  </a:cxn>
                  <a:cxn ang="0">
                    <a:pos x="1540" y="300"/>
                  </a:cxn>
                  <a:cxn ang="0">
                    <a:pos x="1480" y="382"/>
                  </a:cxn>
                  <a:cxn ang="0">
                    <a:pos x="1417" y="473"/>
                  </a:cxn>
                  <a:cxn ang="0">
                    <a:pos x="1354" y="572"/>
                  </a:cxn>
                  <a:cxn ang="0">
                    <a:pos x="1291" y="681"/>
                  </a:cxn>
                  <a:cxn ang="0">
                    <a:pos x="1226" y="798"/>
                  </a:cxn>
                  <a:cxn ang="0">
                    <a:pos x="1130" y="987"/>
                  </a:cxn>
                  <a:cxn ang="0">
                    <a:pos x="998" y="1265"/>
                  </a:cxn>
                  <a:cxn ang="0">
                    <a:pos x="868" y="1572"/>
                  </a:cxn>
                  <a:cxn ang="0">
                    <a:pos x="737" y="1905"/>
                  </a:cxn>
                  <a:cxn ang="0">
                    <a:pos x="610" y="2261"/>
                  </a:cxn>
                  <a:cxn ang="0">
                    <a:pos x="484" y="2639"/>
                  </a:cxn>
                  <a:cxn ang="0">
                    <a:pos x="361" y="3036"/>
                  </a:cxn>
                  <a:cxn ang="0">
                    <a:pos x="244" y="3450"/>
                  </a:cxn>
                  <a:cxn ang="0">
                    <a:pos x="131" y="3879"/>
                  </a:cxn>
                  <a:cxn ang="0">
                    <a:pos x="25" y="4320"/>
                  </a:cxn>
                  <a:cxn ang="0">
                    <a:pos x="0" y="4435"/>
                  </a:cxn>
                </a:cxnLst>
                <a:rect l="0" t="0" r="r" b="b"/>
                <a:pathLst>
                  <a:path w="3958" h="4435">
                    <a:moveTo>
                      <a:pt x="2005" y="4435"/>
                    </a:moveTo>
                    <a:lnTo>
                      <a:pt x="2005" y="4435"/>
                    </a:lnTo>
                    <a:lnTo>
                      <a:pt x="2030" y="4320"/>
                    </a:lnTo>
                    <a:lnTo>
                      <a:pt x="2030" y="4320"/>
                    </a:lnTo>
                    <a:lnTo>
                      <a:pt x="2081" y="4097"/>
                    </a:lnTo>
                    <a:lnTo>
                      <a:pt x="2135" y="3879"/>
                    </a:lnTo>
                    <a:lnTo>
                      <a:pt x="2191" y="3662"/>
                    </a:lnTo>
                    <a:lnTo>
                      <a:pt x="2247" y="3450"/>
                    </a:lnTo>
                    <a:lnTo>
                      <a:pt x="2305" y="3241"/>
                    </a:lnTo>
                    <a:lnTo>
                      <a:pt x="2365" y="3036"/>
                    </a:lnTo>
                    <a:lnTo>
                      <a:pt x="2426" y="2835"/>
                    </a:lnTo>
                    <a:lnTo>
                      <a:pt x="2487" y="2639"/>
                    </a:lnTo>
                    <a:lnTo>
                      <a:pt x="2550" y="2448"/>
                    </a:lnTo>
                    <a:lnTo>
                      <a:pt x="2613" y="2261"/>
                    </a:lnTo>
                    <a:lnTo>
                      <a:pt x="2676" y="2080"/>
                    </a:lnTo>
                    <a:lnTo>
                      <a:pt x="2742" y="1905"/>
                    </a:lnTo>
                    <a:lnTo>
                      <a:pt x="2806" y="1736"/>
                    </a:lnTo>
                    <a:lnTo>
                      <a:pt x="2872" y="1572"/>
                    </a:lnTo>
                    <a:lnTo>
                      <a:pt x="2938" y="1415"/>
                    </a:lnTo>
                    <a:lnTo>
                      <a:pt x="3002" y="1265"/>
                    </a:lnTo>
                    <a:lnTo>
                      <a:pt x="3068" y="1123"/>
                    </a:lnTo>
                    <a:lnTo>
                      <a:pt x="3133" y="987"/>
                    </a:lnTo>
                    <a:lnTo>
                      <a:pt x="3198" y="859"/>
                    </a:lnTo>
                    <a:lnTo>
                      <a:pt x="3230" y="798"/>
                    </a:lnTo>
                    <a:lnTo>
                      <a:pt x="3262" y="739"/>
                    </a:lnTo>
                    <a:lnTo>
                      <a:pt x="3294" y="681"/>
                    </a:lnTo>
                    <a:lnTo>
                      <a:pt x="3326" y="626"/>
                    </a:lnTo>
                    <a:lnTo>
                      <a:pt x="3358" y="572"/>
                    </a:lnTo>
                    <a:lnTo>
                      <a:pt x="3389" y="521"/>
                    </a:lnTo>
                    <a:lnTo>
                      <a:pt x="3421" y="473"/>
                    </a:lnTo>
                    <a:lnTo>
                      <a:pt x="3452" y="426"/>
                    </a:lnTo>
                    <a:lnTo>
                      <a:pt x="3483" y="382"/>
                    </a:lnTo>
                    <a:lnTo>
                      <a:pt x="3514" y="340"/>
                    </a:lnTo>
                    <a:lnTo>
                      <a:pt x="3543" y="300"/>
                    </a:lnTo>
                    <a:lnTo>
                      <a:pt x="3574" y="263"/>
                    </a:lnTo>
                    <a:lnTo>
                      <a:pt x="3604" y="228"/>
                    </a:lnTo>
                    <a:lnTo>
                      <a:pt x="3633" y="194"/>
                    </a:lnTo>
                    <a:lnTo>
                      <a:pt x="3663" y="165"/>
                    </a:lnTo>
                    <a:lnTo>
                      <a:pt x="3691" y="137"/>
                    </a:lnTo>
                    <a:lnTo>
                      <a:pt x="3720" y="111"/>
                    </a:lnTo>
                    <a:lnTo>
                      <a:pt x="3748" y="88"/>
                    </a:lnTo>
                    <a:lnTo>
                      <a:pt x="3775" y="68"/>
                    </a:lnTo>
                    <a:lnTo>
                      <a:pt x="3803" y="50"/>
                    </a:lnTo>
                    <a:lnTo>
                      <a:pt x="3830" y="35"/>
                    </a:lnTo>
                    <a:lnTo>
                      <a:pt x="3857" y="23"/>
                    </a:lnTo>
                    <a:lnTo>
                      <a:pt x="3883" y="13"/>
                    </a:lnTo>
                    <a:lnTo>
                      <a:pt x="3908" y="7"/>
                    </a:lnTo>
                    <a:lnTo>
                      <a:pt x="3933" y="1"/>
                    </a:lnTo>
                    <a:lnTo>
                      <a:pt x="3958" y="0"/>
                    </a:lnTo>
                    <a:lnTo>
                      <a:pt x="1954" y="0"/>
                    </a:lnTo>
                    <a:lnTo>
                      <a:pt x="1954" y="0"/>
                    </a:lnTo>
                    <a:lnTo>
                      <a:pt x="1930" y="1"/>
                    </a:lnTo>
                    <a:lnTo>
                      <a:pt x="1904" y="7"/>
                    </a:lnTo>
                    <a:lnTo>
                      <a:pt x="1879" y="13"/>
                    </a:lnTo>
                    <a:lnTo>
                      <a:pt x="1852" y="23"/>
                    </a:lnTo>
                    <a:lnTo>
                      <a:pt x="1827" y="35"/>
                    </a:lnTo>
                    <a:lnTo>
                      <a:pt x="1800" y="50"/>
                    </a:lnTo>
                    <a:lnTo>
                      <a:pt x="1772" y="68"/>
                    </a:lnTo>
                    <a:lnTo>
                      <a:pt x="1744" y="88"/>
                    </a:lnTo>
                    <a:lnTo>
                      <a:pt x="1715" y="111"/>
                    </a:lnTo>
                    <a:lnTo>
                      <a:pt x="1687" y="137"/>
                    </a:lnTo>
                    <a:lnTo>
                      <a:pt x="1659" y="165"/>
                    </a:lnTo>
                    <a:lnTo>
                      <a:pt x="1630" y="194"/>
                    </a:lnTo>
                    <a:lnTo>
                      <a:pt x="1600" y="228"/>
                    </a:lnTo>
                    <a:lnTo>
                      <a:pt x="1571" y="263"/>
                    </a:lnTo>
                    <a:lnTo>
                      <a:pt x="1540" y="300"/>
                    </a:lnTo>
                    <a:lnTo>
                      <a:pt x="1509" y="340"/>
                    </a:lnTo>
                    <a:lnTo>
                      <a:pt x="1480" y="382"/>
                    </a:lnTo>
                    <a:lnTo>
                      <a:pt x="1449" y="426"/>
                    </a:lnTo>
                    <a:lnTo>
                      <a:pt x="1417" y="473"/>
                    </a:lnTo>
                    <a:lnTo>
                      <a:pt x="1386" y="521"/>
                    </a:lnTo>
                    <a:lnTo>
                      <a:pt x="1354" y="572"/>
                    </a:lnTo>
                    <a:lnTo>
                      <a:pt x="1323" y="626"/>
                    </a:lnTo>
                    <a:lnTo>
                      <a:pt x="1291" y="681"/>
                    </a:lnTo>
                    <a:lnTo>
                      <a:pt x="1258" y="739"/>
                    </a:lnTo>
                    <a:lnTo>
                      <a:pt x="1226" y="798"/>
                    </a:lnTo>
                    <a:lnTo>
                      <a:pt x="1194" y="859"/>
                    </a:lnTo>
                    <a:lnTo>
                      <a:pt x="1130" y="987"/>
                    </a:lnTo>
                    <a:lnTo>
                      <a:pt x="1064" y="1123"/>
                    </a:lnTo>
                    <a:lnTo>
                      <a:pt x="998" y="1265"/>
                    </a:lnTo>
                    <a:lnTo>
                      <a:pt x="933" y="1415"/>
                    </a:lnTo>
                    <a:lnTo>
                      <a:pt x="868" y="1572"/>
                    </a:lnTo>
                    <a:lnTo>
                      <a:pt x="803" y="1736"/>
                    </a:lnTo>
                    <a:lnTo>
                      <a:pt x="737" y="1905"/>
                    </a:lnTo>
                    <a:lnTo>
                      <a:pt x="673" y="2080"/>
                    </a:lnTo>
                    <a:lnTo>
                      <a:pt x="610" y="2261"/>
                    </a:lnTo>
                    <a:lnTo>
                      <a:pt x="545" y="2448"/>
                    </a:lnTo>
                    <a:lnTo>
                      <a:pt x="484" y="2639"/>
                    </a:lnTo>
                    <a:lnTo>
                      <a:pt x="422" y="2835"/>
                    </a:lnTo>
                    <a:lnTo>
                      <a:pt x="361" y="3036"/>
                    </a:lnTo>
                    <a:lnTo>
                      <a:pt x="302" y="3241"/>
                    </a:lnTo>
                    <a:lnTo>
                      <a:pt x="244" y="3450"/>
                    </a:lnTo>
                    <a:lnTo>
                      <a:pt x="186" y="3662"/>
                    </a:lnTo>
                    <a:lnTo>
                      <a:pt x="131" y="3879"/>
                    </a:lnTo>
                    <a:lnTo>
                      <a:pt x="78" y="4097"/>
                    </a:lnTo>
                    <a:lnTo>
                      <a:pt x="25" y="4320"/>
                    </a:lnTo>
                    <a:lnTo>
                      <a:pt x="25" y="4320"/>
                    </a:lnTo>
                    <a:lnTo>
                      <a:pt x="0" y="4435"/>
                    </a:lnTo>
                    <a:lnTo>
                      <a:pt x="2005" y="443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81818"/>
                  </a:gs>
                  <a:gs pos="100000">
                    <a:srgbClr val="303030">
                      <a:alpha val="0"/>
                    </a:srgbClr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6"/>
              <p:cNvSpPr>
                <a:spLocks/>
              </p:cNvSpPr>
              <p:nvPr/>
            </p:nvSpPr>
            <p:spPr bwMode="auto">
              <a:xfrm>
                <a:off x="2865118" y="2362200"/>
                <a:ext cx="1036319" cy="2057400"/>
              </a:xfrm>
              <a:custGeom>
                <a:avLst/>
                <a:gdLst/>
                <a:ahLst/>
                <a:cxnLst>
                  <a:cxn ang="0">
                    <a:pos x="2359" y="8639"/>
                  </a:cxn>
                  <a:cxn ang="0">
                    <a:pos x="2292" y="8617"/>
                  </a:cxn>
                  <a:cxn ang="0">
                    <a:pos x="2231" y="8573"/>
                  </a:cxn>
                  <a:cxn ang="0">
                    <a:pos x="2178" y="8505"/>
                  </a:cxn>
                  <a:cxn ang="0">
                    <a:pos x="2132" y="8413"/>
                  </a:cxn>
                  <a:cxn ang="0">
                    <a:pos x="2092" y="8301"/>
                  </a:cxn>
                  <a:cxn ang="0">
                    <a:pos x="2061" y="8167"/>
                  </a:cxn>
                  <a:cxn ang="0">
                    <a:pos x="2036" y="8014"/>
                  </a:cxn>
                  <a:cxn ang="0">
                    <a:pos x="2018" y="7842"/>
                  </a:cxn>
                  <a:cxn ang="0">
                    <a:pos x="2007" y="7653"/>
                  </a:cxn>
                  <a:cxn ang="0">
                    <a:pos x="2003" y="7375"/>
                  </a:cxn>
                  <a:cxn ang="0">
                    <a:pos x="2022" y="6904"/>
                  </a:cxn>
                  <a:cxn ang="0">
                    <a:pos x="2068" y="6379"/>
                  </a:cxn>
                  <a:cxn ang="0">
                    <a:pos x="2143" y="5805"/>
                  </a:cxn>
                  <a:cxn ang="0">
                    <a:pos x="2245" y="5191"/>
                  </a:cxn>
                  <a:cxn ang="0">
                    <a:pos x="2375" y="4543"/>
                  </a:cxn>
                  <a:cxn ang="0">
                    <a:pos x="2475" y="4097"/>
                  </a:cxn>
                  <a:cxn ang="0">
                    <a:pos x="2641" y="3450"/>
                  </a:cxn>
                  <a:cxn ang="0">
                    <a:pos x="2820" y="2835"/>
                  </a:cxn>
                  <a:cxn ang="0">
                    <a:pos x="3007" y="2261"/>
                  </a:cxn>
                  <a:cxn ang="0">
                    <a:pos x="3200" y="1736"/>
                  </a:cxn>
                  <a:cxn ang="0">
                    <a:pos x="3396" y="1265"/>
                  </a:cxn>
                  <a:cxn ang="0">
                    <a:pos x="3592" y="859"/>
                  </a:cxn>
                  <a:cxn ang="0">
                    <a:pos x="3688" y="681"/>
                  </a:cxn>
                  <a:cxn ang="0">
                    <a:pos x="3783" y="521"/>
                  </a:cxn>
                  <a:cxn ang="0">
                    <a:pos x="3877" y="382"/>
                  </a:cxn>
                  <a:cxn ang="0">
                    <a:pos x="3968" y="263"/>
                  </a:cxn>
                  <a:cxn ang="0">
                    <a:pos x="4057" y="165"/>
                  </a:cxn>
                  <a:cxn ang="0">
                    <a:pos x="4142" y="88"/>
                  </a:cxn>
                  <a:cxn ang="0">
                    <a:pos x="4224" y="35"/>
                  </a:cxn>
                  <a:cxn ang="0">
                    <a:pos x="4302" y="7"/>
                  </a:cxn>
                  <a:cxn ang="0">
                    <a:pos x="2348" y="0"/>
                  </a:cxn>
                  <a:cxn ang="0">
                    <a:pos x="2298" y="7"/>
                  </a:cxn>
                  <a:cxn ang="0">
                    <a:pos x="2221" y="35"/>
                  </a:cxn>
                  <a:cxn ang="0">
                    <a:pos x="2137" y="88"/>
                  </a:cxn>
                  <a:cxn ang="0">
                    <a:pos x="2053" y="165"/>
                  </a:cxn>
                  <a:cxn ang="0">
                    <a:pos x="1963" y="263"/>
                  </a:cxn>
                  <a:cxn ang="0">
                    <a:pos x="1872" y="382"/>
                  </a:cxn>
                  <a:cxn ang="0">
                    <a:pos x="1780" y="521"/>
                  </a:cxn>
                  <a:cxn ang="0">
                    <a:pos x="1684" y="681"/>
                  </a:cxn>
                  <a:cxn ang="0">
                    <a:pos x="1588" y="859"/>
                  </a:cxn>
                  <a:cxn ang="0">
                    <a:pos x="1392" y="1265"/>
                  </a:cxn>
                  <a:cxn ang="0">
                    <a:pos x="1197" y="1736"/>
                  </a:cxn>
                  <a:cxn ang="0">
                    <a:pos x="1002" y="2261"/>
                  </a:cxn>
                  <a:cxn ang="0">
                    <a:pos x="816" y="2835"/>
                  </a:cxn>
                  <a:cxn ang="0">
                    <a:pos x="638" y="3450"/>
                  </a:cxn>
                  <a:cxn ang="0">
                    <a:pos x="472" y="4097"/>
                  </a:cxn>
                  <a:cxn ang="0">
                    <a:pos x="370" y="4543"/>
                  </a:cxn>
                  <a:cxn ang="0">
                    <a:pos x="240" y="5191"/>
                  </a:cxn>
                  <a:cxn ang="0">
                    <a:pos x="138" y="5805"/>
                  </a:cxn>
                  <a:cxn ang="0">
                    <a:pos x="64" y="6379"/>
                  </a:cxn>
                  <a:cxn ang="0">
                    <a:pos x="17" y="6904"/>
                  </a:cxn>
                  <a:cxn ang="0">
                    <a:pos x="0" y="7375"/>
                  </a:cxn>
                  <a:cxn ang="0">
                    <a:pos x="3" y="7653"/>
                  </a:cxn>
                  <a:cxn ang="0">
                    <a:pos x="15" y="7842"/>
                  </a:cxn>
                  <a:cxn ang="0">
                    <a:pos x="32" y="8014"/>
                  </a:cxn>
                  <a:cxn ang="0">
                    <a:pos x="56" y="8167"/>
                  </a:cxn>
                  <a:cxn ang="0">
                    <a:pos x="88" y="8301"/>
                  </a:cxn>
                  <a:cxn ang="0">
                    <a:pos x="127" y="8413"/>
                  </a:cxn>
                  <a:cxn ang="0">
                    <a:pos x="174" y="8505"/>
                  </a:cxn>
                  <a:cxn ang="0">
                    <a:pos x="226" y="8573"/>
                  </a:cxn>
                  <a:cxn ang="0">
                    <a:pos x="287" y="8617"/>
                  </a:cxn>
                  <a:cxn ang="0">
                    <a:pos x="355" y="8639"/>
                  </a:cxn>
                </a:cxnLst>
                <a:rect l="0" t="0" r="r" b="b"/>
                <a:pathLst>
                  <a:path w="4351" h="8640">
                    <a:moveTo>
                      <a:pt x="2383" y="8640"/>
                    </a:moveTo>
                    <a:lnTo>
                      <a:pt x="2383" y="8640"/>
                    </a:lnTo>
                    <a:lnTo>
                      <a:pt x="2359" y="8639"/>
                    </a:lnTo>
                    <a:lnTo>
                      <a:pt x="2336" y="8635"/>
                    </a:lnTo>
                    <a:lnTo>
                      <a:pt x="2313" y="8628"/>
                    </a:lnTo>
                    <a:lnTo>
                      <a:pt x="2292" y="8617"/>
                    </a:lnTo>
                    <a:lnTo>
                      <a:pt x="2270" y="8605"/>
                    </a:lnTo>
                    <a:lnTo>
                      <a:pt x="2250" y="8590"/>
                    </a:lnTo>
                    <a:lnTo>
                      <a:pt x="2231" y="8573"/>
                    </a:lnTo>
                    <a:lnTo>
                      <a:pt x="2212" y="8553"/>
                    </a:lnTo>
                    <a:lnTo>
                      <a:pt x="2195" y="8529"/>
                    </a:lnTo>
                    <a:lnTo>
                      <a:pt x="2178" y="8505"/>
                    </a:lnTo>
                    <a:lnTo>
                      <a:pt x="2162" y="8476"/>
                    </a:lnTo>
                    <a:lnTo>
                      <a:pt x="2145" y="8446"/>
                    </a:lnTo>
                    <a:lnTo>
                      <a:pt x="2132" y="8413"/>
                    </a:lnTo>
                    <a:lnTo>
                      <a:pt x="2117" y="8377"/>
                    </a:lnTo>
                    <a:lnTo>
                      <a:pt x="2105" y="8340"/>
                    </a:lnTo>
                    <a:lnTo>
                      <a:pt x="2092" y="8301"/>
                    </a:lnTo>
                    <a:lnTo>
                      <a:pt x="2081" y="8258"/>
                    </a:lnTo>
                    <a:lnTo>
                      <a:pt x="2070" y="8214"/>
                    </a:lnTo>
                    <a:lnTo>
                      <a:pt x="2061" y="8167"/>
                    </a:lnTo>
                    <a:lnTo>
                      <a:pt x="2052" y="8119"/>
                    </a:lnTo>
                    <a:lnTo>
                      <a:pt x="2044" y="8068"/>
                    </a:lnTo>
                    <a:lnTo>
                      <a:pt x="2036" y="8014"/>
                    </a:lnTo>
                    <a:lnTo>
                      <a:pt x="2029" y="7959"/>
                    </a:lnTo>
                    <a:lnTo>
                      <a:pt x="2024" y="7903"/>
                    </a:lnTo>
                    <a:lnTo>
                      <a:pt x="2018" y="7842"/>
                    </a:lnTo>
                    <a:lnTo>
                      <a:pt x="2013" y="7782"/>
                    </a:lnTo>
                    <a:lnTo>
                      <a:pt x="2010" y="7719"/>
                    </a:lnTo>
                    <a:lnTo>
                      <a:pt x="2007" y="7653"/>
                    </a:lnTo>
                    <a:lnTo>
                      <a:pt x="2005" y="7586"/>
                    </a:lnTo>
                    <a:lnTo>
                      <a:pt x="2003" y="7518"/>
                    </a:lnTo>
                    <a:lnTo>
                      <a:pt x="2003" y="7375"/>
                    </a:lnTo>
                    <a:lnTo>
                      <a:pt x="2006" y="7225"/>
                    </a:lnTo>
                    <a:lnTo>
                      <a:pt x="2013" y="7068"/>
                    </a:lnTo>
                    <a:lnTo>
                      <a:pt x="2022" y="6904"/>
                    </a:lnTo>
                    <a:lnTo>
                      <a:pt x="2034" y="6735"/>
                    </a:lnTo>
                    <a:lnTo>
                      <a:pt x="2049" y="6560"/>
                    </a:lnTo>
                    <a:lnTo>
                      <a:pt x="2068" y="6379"/>
                    </a:lnTo>
                    <a:lnTo>
                      <a:pt x="2089" y="6192"/>
                    </a:lnTo>
                    <a:lnTo>
                      <a:pt x="2115" y="6002"/>
                    </a:lnTo>
                    <a:lnTo>
                      <a:pt x="2143" y="5805"/>
                    </a:lnTo>
                    <a:lnTo>
                      <a:pt x="2174" y="5605"/>
                    </a:lnTo>
                    <a:lnTo>
                      <a:pt x="2207" y="5400"/>
                    </a:lnTo>
                    <a:lnTo>
                      <a:pt x="2245" y="5191"/>
                    </a:lnTo>
                    <a:lnTo>
                      <a:pt x="2285" y="4978"/>
                    </a:lnTo>
                    <a:lnTo>
                      <a:pt x="2328" y="4762"/>
                    </a:lnTo>
                    <a:lnTo>
                      <a:pt x="2375" y="4543"/>
                    </a:lnTo>
                    <a:lnTo>
                      <a:pt x="2423" y="4320"/>
                    </a:lnTo>
                    <a:lnTo>
                      <a:pt x="2423" y="4320"/>
                    </a:lnTo>
                    <a:lnTo>
                      <a:pt x="2475" y="4097"/>
                    </a:lnTo>
                    <a:lnTo>
                      <a:pt x="2529" y="3879"/>
                    </a:lnTo>
                    <a:lnTo>
                      <a:pt x="2584" y="3662"/>
                    </a:lnTo>
                    <a:lnTo>
                      <a:pt x="2641" y="3450"/>
                    </a:lnTo>
                    <a:lnTo>
                      <a:pt x="2699" y="3241"/>
                    </a:lnTo>
                    <a:lnTo>
                      <a:pt x="2759" y="3036"/>
                    </a:lnTo>
                    <a:lnTo>
                      <a:pt x="2820" y="2835"/>
                    </a:lnTo>
                    <a:lnTo>
                      <a:pt x="2881" y="2639"/>
                    </a:lnTo>
                    <a:lnTo>
                      <a:pt x="2943" y="2448"/>
                    </a:lnTo>
                    <a:lnTo>
                      <a:pt x="3007" y="2261"/>
                    </a:lnTo>
                    <a:lnTo>
                      <a:pt x="3070" y="2080"/>
                    </a:lnTo>
                    <a:lnTo>
                      <a:pt x="3136" y="1905"/>
                    </a:lnTo>
                    <a:lnTo>
                      <a:pt x="3200" y="1736"/>
                    </a:lnTo>
                    <a:lnTo>
                      <a:pt x="3266" y="1572"/>
                    </a:lnTo>
                    <a:lnTo>
                      <a:pt x="3330" y="1415"/>
                    </a:lnTo>
                    <a:lnTo>
                      <a:pt x="3396" y="1265"/>
                    </a:lnTo>
                    <a:lnTo>
                      <a:pt x="3462" y="1123"/>
                    </a:lnTo>
                    <a:lnTo>
                      <a:pt x="3527" y="987"/>
                    </a:lnTo>
                    <a:lnTo>
                      <a:pt x="3592" y="859"/>
                    </a:lnTo>
                    <a:lnTo>
                      <a:pt x="3624" y="798"/>
                    </a:lnTo>
                    <a:lnTo>
                      <a:pt x="3656" y="739"/>
                    </a:lnTo>
                    <a:lnTo>
                      <a:pt x="3688" y="681"/>
                    </a:lnTo>
                    <a:lnTo>
                      <a:pt x="3720" y="626"/>
                    </a:lnTo>
                    <a:lnTo>
                      <a:pt x="3752" y="572"/>
                    </a:lnTo>
                    <a:lnTo>
                      <a:pt x="3783" y="521"/>
                    </a:lnTo>
                    <a:lnTo>
                      <a:pt x="3814" y="473"/>
                    </a:lnTo>
                    <a:lnTo>
                      <a:pt x="3846" y="426"/>
                    </a:lnTo>
                    <a:lnTo>
                      <a:pt x="3877" y="382"/>
                    </a:lnTo>
                    <a:lnTo>
                      <a:pt x="3908" y="340"/>
                    </a:lnTo>
                    <a:lnTo>
                      <a:pt x="3937" y="300"/>
                    </a:lnTo>
                    <a:lnTo>
                      <a:pt x="3968" y="263"/>
                    </a:lnTo>
                    <a:lnTo>
                      <a:pt x="3998" y="228"/>
                    </a:lnTo>
                    <a:lnTo>
                      <a:pt x="4027" y="194"/>
                    </a:lnTo>
                    <a:lnTo>
                      <a:pt x="4057" y="165"/>
                    </a:lnTo>
                    <a:lnTo>
                      <a:pt x="4085" y="137"/>
                    </a:lnTo>
                    <a:lnTo>
                      <a:pt x="4114" y="111"/>
                    </a:lnTo>
                    <a:lnTo>
                      <a:pt x="4142" y="88"/>
                    </a:lnTo>
                    <a:lnTo>
                      <a:pt x="4169" y="68"/>
                    </a:lnTo>
                    <a:lnTo>
                      <a:pt x="4197" y="50"/>
                    </a:lnTo>
                    <a:lnTo>
                      <a:pt x="4224" y="35"/>
                    </a:lnTo>
                    <a:lnTo>
                      <a:pt x="4251" y="23"/>
                    </a:lnTo>
                    <a:lnTo>
                      <a:pt x="4276" y="13"/>
                    </a:lnTo>
                    <a:lnTo>
                      <a:pt x="4302" y="7"/>
                    </a:lnTo>
                    <a:lnTo>
                      <a:pt x="4327" y="1"/>
                    </a:lnTo>
                    <a:lnTo>
                      <a:pt x="4351" y="0"/>
                    </a:lnTo>
                    <a:lnTo>
                      <a:pt x="2348" y="0"/>
                    </a:lnTo>
                    <a:lnTo>
                      <a:pt x="2348" y="0"/>
                    </a:lnTo>
                    <a:lnTo>
                      <a:pt x="2324" y="1"/>
                    </a:lnTo>
                    <a:lnTo>
                      <a:pt x="2298" y="7"/>
                    </a:lnTo>
                    <a:lnTo>
                      <a:pt x="2273" y="13"/>
                    </a:lnTo>
                    <a:lnTo>
                      <a:pt x="2246" y="23"/>
                    </a:lnTo>
                    <a:lnTo>
                      <a:pt x="2221" y="35"/>
                    </a:lnTo>
                    <a:lnTo>
                      <a:pt x="2192" y="50"/>
                    </a:lnTo>
                    <a:lnTo>
                      <a:pt x="2166" y="68"/>
                    </a:lnTo>
                    <a:lnTo>
                      <a:pt x="2137" y="88"/>
                    </a:lnTo>
                    <a:lnTo>
                      <a:pt x="2109" y="111"/>
                    </a:lnTo>
                    <a:lnTo>
                      <a:pt x="2081" y="137"/>
                    </a:lnTo>
                    <a:lnTo>
                      <a:pt x="2053" y="165"/>
                    </a:lnTo>
                    <a:lnTo>
                      <a:pt x="2024" y="194"/>
                    </a:lnTo>
                    <a:lnTo>
                      <a:pt x="1994" y="228"/>
                    </a:lnTo>
                    <a:lnTo>
                      <a:pt x="1963" y="263"/>
                    </a:lnTo>
                    <a:lnTo>
                      <a:pt x="1934" y="300"/>
                    </a:lnTo>
                    <a:lnTo>
                      <a:pt x="1903" y="340"/>
                    </a:lnTo>
                    <a:lnTo>
                      <a:pt x="1872" y="382"/>
                    </a:lnTo>
                    <a:lnTo>
                      <a:pt x="1841" y="426"/>
                    </a:lnTo>
                    <a:lnTo>
                      <a:pt x="1810" y="473"/>
                    </a:lnTo>
                    <a:lnTo>
                      <a:pt x="1780" y="521"/>
                    </a:lnTo>
                    <a:lnTo>
                      <a:pt x="1747" y="572"/>
                    </a:lnTo>
                    <a:lnTo>
                      <a:pt x="1717" y="626"/>
                    </a:lnTo>
                    <a:lnTo>
                      <a:pt x="1684" y="681"/>
                    </a:lnTo>
                    <a:lnTo>
                      <a:pt x="1652" y="739"/>
                    </a:lnTo>
                    <a:lnTo>
                      <a:pt x="1620" y="798"/>
                    </a:lnTo>
                    <a:lnTo>
                      <a:pt x="1588" y="859"/>
                    </a:lnTo>
                    <a:lnTo>
                      <a:pt x="1522" y="987"/>
                    </a:lnTo>
                    <a:lnTo>
                      <a:pt x="1458" y="1123"/>
                    </a:lnTo>
                    <a:lnTo>
                      <a:pt x="1392" y="1265"/>
                    </a:lnTo>
                    <a:lnTo>
                      <a:pt x="1327" y="1415"/>
                    </a:lnTo>
                    <a:lnTo>
                      <a:pt x="1261" y="1572"/>
                    </a:lnTo>
                    <a:lnTo>
                      <a:pt x="1197" y="1736"/>
                    </a:lnTo>
                    <a:lnTo>
                      <a:pt x="1131" y="1905"/>
                    </a:lnTo>
                    <a:lnTo>
                      <a:pt x="1067" y="2080"/>
                    </a:lnTo>
                    <a:lnTo>
                      <a:pt x="1002" y="2261"/>
                    </a:lnTo>
                    <a:lnTo>
                      <a:pt x="939" y="2448"/>
                    </a:lnTo>
                    <a:lnTo>
                      <a:pt x="878" y="2639"/>
                    </a:lnTo>
                    <a:lnTo>
                      <a:pt x="816" y="2835"/>
                    </a:lnTo>
                    <a:lnTo>
                      <a:pt x="754" y="3036"/>
                    </a:lnTo>
                    <a:lnTo>
                      <a:pt x="695" y="3241"/>
                    </a:lnTo>
                    <a:lnTo>
                      <a:pt x="638" y="3450"/>
                    </a:lnTo>
                    <a:lnTo>
                      <a:pt x="580" y="3662"/>
                    </a:lnTo>
                    <a:lnTo>
                      <a:pt x="525" y="3879"/>
                    </a:lnTo>
                    <a:lnTo>
                      <a:pt x="472" y="4097"/>
                    </a:lnTo>
                    <a:lnTo>
                      <a:pt x="419" y="4320"/>
                    </a:lnTo>
                    <a:lnTo>
                      <a:pt x="419" y="4320"/>
                    </a:lnTo>
                    <a:lnTo>
                      <a:pt x="370" y="4543"/>
                    </a:lnTo>
                    <a:lnTo>
                      <a:pt x="324" y="4762"/>
                    </a:lnTo>
                    <a:lnTo>
                      <a:pt x="280" y="4978"/>
                    </a:lnTo>
                    <a:lnTo>
                      <a:pt x="240" y="5191"/>
                    </a:lnTo>
                    <a:lnTo>
                      <a:pt x="204" y="5400"/>
                    </a:lnTo>
                    <a:lnTo>
                      <a:pt x="169" y="5605"/>
                    </a:lnTo>
                    <a:lnTo>
                      <a:pt x="138" y="5805"/>
                    </a:lnTo>
                    <a:lnTo>
                      <a:pt x="111" y="6002"/>
                    </a:lnTo>
                    <a:lnTo>
                      <a:pt x="86" y="6192"/>
                    </a:lnTo>
                    <a:lnTo>
                      <a:pt x="64" y="6379"/>
                    </a:lnTo>
                    <a:lnTo>
                      <a:pt x="45" y="6560"/>
                    </a:lnTo>
                    <a:lnTo>
                      <a:pt x="31" y="6735"/>
                    </a:lnTo>
                    <a:lnTo>
                      <a:pt x="17" y="6904"/>
                    </a:lnTo>
                    <a:lnTo>
                      <a:pt x="9" y="7068"/>
                    </a:lnTo>
                    <a:lnTo>
                      <a:pt x="3" y="7225"/>
                    </a:lnTo>
                    <a:lnTo>
                      <a:pt x="0" y="7375"/>
                    </a:lnTo>
                    <a:lnTo>
                      <a:pt x="0" y="7518"/>
                    </a:lnTo>
                    <a:lnTo>
                      <a:pt x="1" y="7586"/>
                    </a:lnTo>
                    <a:lnTo>
                      <a:pt x="3" y="7653"/>
                    </a:lnTo>
                    <a:lnTo>
                      <a:pt x="7" y="7719"/>
                    </a:lnTo>
                    <a:lnTo>
                      <a:pt x="9" y="7782"/>
                    </a:lnTo>
                    <a:lnTo>
                      <a:pt x="15" y="7842"/>
                    </a:lnTo>
                    <a:lnTo>
                      <a:pt x="19" y="7903"/>
                    </a:lnTo>
                    <a:lnTo>
                      <a:pt x="25" y="7959"/>
                    </a:lnTo>
                    <a:lnTo>
                      <a:pt x="32" y="8014"/>
                    </a:lnTo>
                    <a:lnTo>
                      <a:pt x="39" y="8068"/>
                    </a:lnTo>
                    <a:lnTo>
                      <a:pt x="48" y="8119"/>
                    </a:lnTo>
                    <a:lnTo>
                      <a:pt x="56" y="8167"/>
                    </a:lnTo>
                    <a:lnTo>
                      <a:pt x="67" y="8214"/>
                    </a:lnTo>
                    <a:lnTo>
                      <a:pt x="78" y="8258"/>
                    </a:lnTo>
                    <a:lnTo>
                      <a:pt x="88" y="8301"/>
                    </a:lnTo>
                    <a:lnTo>
                      <a:pt x="100" y="8340"/>
                    </a:lnTo>
                    <a:lnTo>
                      <a:pt x="114" y="8377"/>
                    </a:lnTo>
                    <a:lnTo>
                      <a:pt x="127" y="8413"/>
                    </a:lnTo>
                    <a:lnTo>
                      <a:pt x="142" y="8446"/>
                    </a:lnTo>
                    <a:lnTo>
                      <a:pt x="158" y="8476"/>
                    </a:lnTo>
                    <a:lnTo>
                      <a:pt x="174" y="8505"/>
                    </a:lnTo>
                    <a:lnTo>
                      <a:pt x="190" y="8529"/>
                    </a:lnTo>
                    <a:lnTo>
                      <a:pt x="209" y="8553"/>
                    </a:lnTo>
                    <a:lnTo>
                      <a:pt x="226" y="8573"/>
                    </a:lnTo>
                    <a:lnTo>
                      <a:pt x="246" y="8590"/>
                    </a:lnTo>
                    <a:lnTo>
                      <a:pt x="267" y="8605"/>
                    </a:lnTo>
                    <a:lnTo>
                      <a:pt x="287" y="8617"/>
                    </a:lnTo>
                    <a:lnTo>
                      <a:pt x="309" y="8628"/>
                    </a:lnTo>
                    <a:lnTo>
                      <a:pt x="331" y="8635"/>
                    </a:lnTo>
                    <a:lnTo>
                      <a:pt x="355" y="8639"/>
                    </a:lnTo>
                    <a:lnTo>
                      <a:pt x="379" y="8640"/>
                    </a:lnTo>
                    <a:lnTo>
                      <a:pt x="2383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81818"/>
                  </a:gs>
                  <a:gs pos="100000">
                    <a:srgbClr val="303030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6"/>
              <p:cNvSpPr>
                <a:spLocks/>
              </p:cNvSpPr>
              <p:nvPr/>
            </p:nvSpPr>
            <p:spPr bwMode="auto">
              <a:xfrm>
                <a:off x="6735231" y="2362200"/>
                <a:ext cx="1036319" cy="2057400"/>
              </a:xfrm>
              <a:custGeom>
                <a:avLst/>
                <a:gdLst/>
                <a:ahLst/>
                <a:cxnLst>
                  <a:cxn ang="0">
                    <a:pos x="2359" y="8639"/>
                  </a:cxn>
                  <a:cxn ang="0">
                    <a:pos x="2292" y="8617"/>
                  </a:cxn>
                  <a:cxn ang="0">
                    <a:pos x="2231" y="8573"/>
                  </a:cxn>
                  <a:cxn ang="0">
                    <a:pos x="2178" y="8505"/>
                  </a:cxn>
                  <a:cxn ang="0">
                    <a:pos x="2132" y="8413"/>
                  </a:cxn>
                  <a:cxn ang="0">
                    <a:pos x="2092" y="8301"/>
                  </a:cxn>
                  <a:cxn ang="0">
                    <a:pos x="2061" y="8167"/>
                  </a:cxn>
                  <a:cxn ang="0">
                    <a:pos x="2036" y="8014"/>
                  </a:cxn>
                  <a:cxn ang="0">
                    <a:pos x="2018" y="7842"/>
                  </a:cxn>
                  <a:cxn ang="0">
                    <a:pos x="2007" y="7653"/>
                  </a:cxn>
                  <a:cxn ang="0">
                    <a:pos x="2003" y="7375"/>
                  </a:cxn>
                  <a:cxn ang="0">
                    <a:pos x="2022" y="6904"/>
                  </a:cxn>
                  <a:cxn ang="0">
                    <a:pos x="2068" y="6379"/>
                  </a:cxn>
                  <a:cxn ang="0">
                    <a:pos x="2143" y="5805"/>
                  </a:cxn>
                  <a:cxn ang="0">
                    <a:pos x="2245" y="5191"/>
                  </a:cxn>
                  <a:cxn ang="0">
                    <a:pos x="2375" y="4543"/>
                  </a:cxn>
                  <a:cxn ang="0">
                    <a:pos x="2475" y="4097"/>
                  </a:cxn>
                  <a:cxn ang="0">
                    <a:pos x="2641" y="3450"/>
                  </a:cxn>
                  <a:cxn ang="0">
                    <a:pos x="2820" y="2835"/>
                  </a:cxn>
                  <a:cxn ang="0">
                    <a:pos x="3007" y="2261"/>
                  </a:cxn>
                  <a:cxn ang="0">
                    <a:pos x="3200" y="1736"/>
                  </a:cxn>
                  <a:cxn ang="0">
                    <a:pos x="3396" y="1265"/>
                  </a:cxn>
                  <a:cxn ang="0">
                    <a:pos x="3592" y="859"/>
                  </a:cxn>
                  <a:cxn ang="0">
                    <a:pos x="3688" y="681"/>
                  </a:cxn>
                  <a:cxn ang="0">
                    <a:pos x="3783" y="521"/>
                  </a:cxn>
                  <a:cxn ang="0">
                    <a:pos x="3877" y="382"/>
                  </a:cxn>
                  <a:cxn ang="0">
                    <a:pos x="3968" y="263"/>
                  </a:cxn>
                  <a:cxn ang="0">
                    <a:pos x="4057" y="165"/>
                  </a:cxn>
                  <a:cxn ang="0">
                    <a:pos x="4142" y="88"/>
                  </a:cxn>
                  <a:cxn ang="0">
                    <a:pos x="4224" y="35"/>
                  </a:cxn>
                  <a:cxn ang="0">
                    <a:pos x="4302" y="7"/>
                  </a:cxn>
                  <a:cxn ang="0">
                    <a:pos x="2348" y="0"/>
                  </a:cxn>
                  <a:cxn ang="0">
                    <a:pos x="2298" y="7"/>
                  </a:cxn>
                  <a:cxn ang="0">
                    <a:pos x="2221" y="35"/>
                  </a:cxn>
                  <a:cxn ang="0">
                    <a:pos x="2137" y="88"/>
                  </a:cxn>
                  <a:cxn ang="0">
                    <a:pos x="2053" y="165"/>
                  </a:cxn>
                  <a:cxn ang="0">
                    <a:pos x="1963" y="263"/>
                  </a:cxn>
                  <a:cxn ang="0">
                    <a:pos x="1872" y="382"/>
                  </a:cxn>
                  <a:cxn ang="0">
                    <a:pos x="1780" y="521"/>
                  </a:cxn>
                  <a:cxn ang="0">
                    <a:pos x="1684" y="681"/>
                  </a:cxn>
                  <a:cxn ang="0">
                    <a:pos x="1588" y="859"/>
                  </a:cxn>
                  <a:cxn ang="0">
                    <a:pos x="1392" y="1265"/>
                  </a:cxn>
                  <a:cxn ang="0">
                    <a:pos x="1197" y="1736"/>
                  </a:cxn>
                  <a:cxn ang="0">
                    <a:pos x="1002" y="2261"/>
                  </a:cxn>
                  <a:cxn ang="0">
                    <a:pos x="816" y="2835"/>
                  </a:cxn>
                  <a:cxn ang="0">
                    <a:pos x="638" y="3450"/>
                  </a:cxn>
                  <a:cxn ang="0">
                    <a:pos x="472" y="4097"/>
                  </a:cxn>
                  <a:cxn ang="0">
                    <a:pos x="370" y="4543"/>
                  </a:cxn>
                  <a:cxn ang="0">
                    <a:pos x="240" y="5191"/>
                  </a:cxn>
                  <a:cxn ang="0">
                    <a:pos x="138" y="5805"/>
                  </a:cxn>
                  <a:cxn ang="0">
                    <a:pos x="64" y="6379"/>
                  </a:cxn>
                  <a:cxn ang="0">
                    <a:pos x="17" y="6904"/>
                  </a:cxn>
                  <a:cxn ang="0">
                    <a:pos x="0" y="7375"/>
                  </a:cxn>
                  <a:cxn ang="0">
                    <a:pos x="3" y="7653"/>
                  </a:cxn>
                  <a:cxn ang="0">
                    <a:pos x="15" y="7842"/>
                  </a:cxn>
                  <a:cxn ang="0">
                    <a:pos x="32" y="8014"/>
                  </a:cxn>
                  <a:cxn ang="0">
                    <a:pos x="56" y="8167"/>
                  </a:cxn>
                  <a:cxn ang="0">
                    <a:pos x="88" y="8301"/>
                  </a:cxn>
                  <a:cxn ang="0">
                    <a:pos x="127" y="8413"/>
                  </a:cxn>
                  <a:cxn ang="0">
                    <a:pos x="174" y="8505"/>
                  </a:cxn>
                  <a:cxn ang="0">
                    <a:pos x="226" y="8573"/>
                  </a:cxn>
                  <a:cxn ang="0">
                    <a:pos x="287" y="8617"/>
                  </a:cxn>
                  <a:cxn ang="0">
                    <a:pos x="355" y="8639"/>
                  </a:cxn>
                </a:cxnLst>
                <a:rect l="0" t="0" r="r" b="b"/>
                <a:pathLst>
                  <a:path w="4351" h="8640">
                    <a:moveTo>
                      <a:pt x="2383" y="8640"/>
                    </a:moveTo>
                    <a:lnTo>
                      <a:pt x="2383" y="8640"/>
                    </a:lnTo>
                    <a:lnTo>
                      <a:pt x="2359" y="8639"/>
                    </a:lnTo>
                    <a:lnTo>
                      <a:pt x="2336" y="8635"/>
                    </a:lnTo>
                    <a:lnTo>
                      <a:pt x="2313" y="8628"/>
                    </a:lnTo>
                    <a:lnTo>
                      <a:pt x="2292" y="8617"/>
                    </a:lnTo>
                    <a:lnTo>
                      <a:pt x="2270" y="8605"/>
                    </a:lnTo>
                    <a:lnTo>
                      <a:pt x="2250" y="8590"/>
                    </a:lnTo>
                    <a:lnTo>
                      <a:pt x="2231" y="8573"/>
                    </a:lnTo>
                    <a:lnTo>
                      <a:pt x="2212" y="8553"/>
                    </a:lnTo>
                    <a:lnTo>
                      <a:pt x="2195" y="8529"/>
                    </a:lnTo>
                    <a:lnTo>
                      <a:pt x="2178" y="8505"/>
                    </a:lnTo>
                    <a:lnTo>
                      <a:pt x="2162" y="8476"/>
                    </a:lnTo>
                    <a:lnTo>
                      <a:pt x="2145" y="8446"/>
                    </a:lnTo>
                    <a:lnTo>
                      <a:pt x="2132" y="8413"/>
                    </a:lnTo>
                    <a:lnTo>
                      <a:pt x="2117" y="8377"/>
                    </a:lnTo>
                    <a:lnTo>
                      <a:pt x="2105" y="8340"/>
                    </a:lnTo>
                    <a:lnTo>
                      <a:pt x="2092" y="8301"/>
                    </a:lnTo>
                    <a:lnTo>
                      <a:pt x="2081" y="8258"/>
                    </a:lnTo>
                    <a:lnTo>
                      <a:pt x="2070" y="8214"/>
                    </a:lnTo>
                    <a:lnTo>
                      <a:pt x="2061" y="8167"/>
                    </a:lnTo>
                    <a:lnTo>
                      <a:pt x="2052" y="8119"/>
                    </a:lnTo>
                    <a:lnTo>
                      <a:pt x="2044" y="8068"/>
                    </a:lnTo>
                    <a:lnTo>
                      <a:pt x="2036" y="8014"/>
                    </a:lnTo>
                    <a:lnTo>
                      <a:pt x="2029" y="7959"/>
                    </a:lnTo>
                    <a:lnTo>
                      <a:pt x="2024" y="7903"/>
                    </a:lnTo>
                    <a:lnTo>
                      <a:pt x="2018" y="7842"/>
                    </a:lnTo>
                    <a:lnTo>
                      <a:pt x="2013" y="7782"/>
                    </a:lnTo>
                    <a:lnTo>
                      <a:pt x="2010" y="7719"/>
                    </a:lnTo>
                    <a:lnTo>
                      <a:pt x="2007" y="7653"/>
                    </a:lnTo>
                    <a:lnTo>
                      <a:pt x="2005" y="7586"/>
                    </a:lnTo>
                    <a:lnTo>
                      <a:pt x="2003" y="7518"/>
                    </a:lnTo>
                    <a:lnTo>
                      <a:pt x="2003" y="7375"/>
                    </a:lnTo>
                    <a:lnTo>
                      <a:pt x="2006" y="7225"/>
                    </a:lnTo>
                    <a:lnTo>
                      <a:pt x="2013" y="7068"/>
                    </a:lnTo>
                    <a:lnTo>
                      <a:pt x="2022" y="6904"/>
                    </a:lnTo>
                    <a:lnTo>
                      <a:pt x="2034" y="6735"/>
                    </a:lnTo>
                    <a:lnTo>
                      <a:pt x="2049" y="6560"/>
                    </a:lnTo>
                    <a:lnTo>
                      <a:pt x="2068" y="6379"/>
                    </a:lnTo>
                    <a:lnTo>
                      <a:pt x="2089" y="6192"/>
                    </a:lnTo>
                    <a:lnTo>
                      <a:pt x="2115" y="6002"/>
                    </a:lnTo>
                    <a:lnTo>
                      <a:pt x="2143" y="5805"/>
                    </a:lnTo>
                    <a:lnTo>
                      <a:pt x="2174" y="5605"/>
                    </a:lnTo>
                    <a:lnTo>
                      <a:pt x="2207" y="5400"/>
                    </a:lnTo>
                    <a:lnTo>
                      <a:pt x="2245" y="5191"/>
                    </a:lnTo>
                    <a:lnTo>
                      <a:pt x="2285" y="4978"/>
                    </a:lnTo>
                    <a:lnTo>
                      <a:pt x="2328" y="4762"/>
                    </a:lnTo>
                    <a:lnTo>
                      <a:pt x="2375" y="4543"/>
                    </a:lnTo>
                    <a:lnTo>
                      <a:pt x="2423" y="4320"/>
                    </a:lnTo>
                    <a:lnTo>
                      <a:pt x="2423" y="4320"/>
                    </a:lnTo>
                    <a:lnTo>
                      <a:pt x="2475" y="4097"/>
                    </a:lnTo>
                    <a:lnTo>
                      <a:pt x="2529" y="3879"/>
                    </a:lnTo>
                    <a:lnTo>
                      <a:pt x="2584" y="3662"/>
                    </a:lnTo>
                    <a:lnTo>
                      <a:pt x="2641" y="3450"/>
                    </a:lnTo>
                    <a:lnTo>
                      <a:pt x="2699" y="3241"/>
                    </a:lnTo>
                    <a:lnTo>
                      <a:pt x="2759" y="3036"/>
                    </a:lnTo>
                    <a:lnTo>
                      <a:pt x="2820" y="2835"/>
                    </a:lnTo>
                    <a:lnTo>
                      <a:pt x="2881" y="2639"/>
                    </a:lnTo>
                    <a:lnTo>
                      <a:pt x="2943" y="2448"/>
                    </a:lnTo>
                    <a:lnTo>
                      <a:pt x="3007" y="2261"/>
                    </a:lnTo>
                    <a:lnTo>
                      <a:pt x="3070" y="2080"/>
                    </a:lnTo>
                    <a:lnTo>
                      <a:pt x="3136" y="1905"/>
                    </a:lnTo>
                    <a:lnTo>
                      <a:pt x="3200" y="1736"/>
                    </a:lnTo>
                    <a:lnTo>
                      <a:pt x="3266" y="1572"/>
                    </a:lnTo>
                    <a:lnTo>
                      <a:pt x="3330" y="1415"/>
                    </a:lnTo>
                    <a:lnTo>
                      <a:pt x="3396" y="1265"/>
                    </a:lnTo>
                    <a:lnTo>
                      <a:pt x="3462" y="1123"/>
                    </a:lnTo>
                    <a:lnTo>
                      <a:pt x="3527" y="987"/>
                    </a:lnTo>
                    <a:lnTo>
                      <a:pt x="3592" y="859"/>
                    </a:lnTo>
                    <a:lnTo>
                      <a:pt x="3624" y="798"/>
                    </a:lnTo>
                    <a:lnTo>
                      <a:pt x="3656" y="739"/>
                    </a:lnTo>
                    <a:lnTo>
                      <a:pt x="3688" y="681"/>
                    </a:lnTo>
                    <a:lnTo>
                      <a:pt x="3720" y="626"/>
                    </a:lnTo>
                    <a:lnTo>
                      <a:pt x="3752" y="572"/>
                    </a:lnTo>
                    <a:lnTo>
                      <a:pt x="3783" y="521"/>
                    </a:lnTo>
                    <a:lnTo>
                      <a:pt x="3814" y="473"/>
                    </a:lnTo>
                    <a:lnTo>
                      <a:pt x="3846" y="426"/>
                    </a:lnTo>
                    <a:lnTo>
                      <a:pt x="3877" y="382"/>
                    </a:lnTo>
                    <a:lnTo>
                      <a:pt x="3908" y="340"/>
                    </a:lnTo>
                    <a:lnTo>
                      <a:pt x="3937" y="300"/>
                    </a:lnTo>
                    <a:lnTo>
                      <a:pt x="3968" y="263"/>
                    </a:lnTo>
                    <a:lnTo>
                      <a:pt x="3998" y="228"/>
                    </a:lnTo>
                    <a:lnTo>
                      <a:pt x="4027" y="194"/>
                    </a:lnTo>
                    <a:lnTo>
                      <a:pt x="4057" y="165"/>
                    </a:lnTo>
                    <a:lnTo>
                      <a:pt x="4085" y="137"/>
                    </a:lnTo>
                    <a:lnTo>
                      <a:pt x="4114" y="111"/>
                    </a:lnTo>
                    <a:lnTo>
                      <a:pt x="4142" y="88"/>
                    </a:lnTo>
                    <a:lnTo>
                      <a:pt x="4169" y="68"/>
                    </a:lnTo>
                    <a:lnTo>
                      <a:pt x="4197" y="50"/>
                    </a:lnTo>
                    <a:lnTo>
                      <a:pt x="4224" y="35"/>
                    </a:lnTo>
                    <a:lnTo>
                      <a:pt x="4251" y="23"/>
                    </a:lnTo>
                    <a:lnTo>
                      <a:pt x="4276" y="13"/>
                    </a:lnTo>
                    <a:lnTo>
                      <a:pt x="4302" y="7"/>
                    </a:lnTo>
                    <a:lnTo>
                      <a:pt x="4327" y="1"/>
                    </a:lnTo>
                    <a:lnTo>
                      <a:pt x="4351" y="0"/>
                    </a:lnTo>
                    <a:lnTo>
                      <a:pt x="2348" y="0"/>
                    </a:lnTo>
                    <a:lnTo>
                      <a:pt x="2348" y="0"/>
                    </a:lnTo>
                    <a:lnTo>
                      <a:pt x="2324" y="1"/>
                    </a:lnTo>
                    <a:lnTo>
                      <a:pt x="2298" y="7"/>
                    </a:lnTo>
                    <a:lnTo>
                      <a:pt x="2273" y="13"/>
                    </a:lnTo>
                    <a:lnTo>
                      <a:pt x="2246" y="23"/>
                    </a:lnTo>
                    <a:lnTo>
                      <a:pt x="2221" y="35"/>
                    </a:lnTo>
                    <a:lnTo>
                      <a:pt x="2192" y="50"/>
                    </a:lnTo>
                    <a:lnTo>
                      <a:pt x="2166" y="68"/>
                    </a:lnTo>
                    <a:lnTo>
                      <a:pt x="2137" y="88"/>
                    </a:lnTo>
                    <a:lnTo>
                      <a:pt x="2109" y="111"/>
                    </a:lnTo>
                    <a:lnTo>
                      <a:pt x="2081" y="137"/>
                    </a:lnTo>
                    <a:lnTo>
                      <a:pt x="2053" y="165"/>
                    </a:lnTo>
                    <a:lnTo>
                      <a:pt x="2024" y="194"/>
                    </a:lnTo>
                    <a:lnTo>
                      <a:pt x="1994" y="228"/>
                    </a:lnTo>
                    <a:lnTo>
                      <a:pt x="1963" y="263"/>
                    </a:lnTo>
                    <a:lnTo>
                      <a:pt x="1934" y="300"/>
                    </a:lnTo>
                    <a:lnTo>
                      <a:pt x="1903" y="340"/>
                    </a:lnTo>
                    <a:lnTo>
                      <a:pt x="1872" y="382"/>
                    </a:lnTo>
                    <a:lnTo>
                      <a:pt x="1841" y="426"/>
                    </a:lnTo>
                    <a:lnTo>
                      <a:pt x="1810" y="473"/>
                    </a:lnTo>
                    <a:lnTo>
                      <a:pt x="1780" y="521"/>
                    </a:lnTo>
                    <a:lnTo>
                      <a:pt x="1747" y="572"/>
                    </a:lnTo>
                    <a:lnTo>
                      <a:pt x="1717" y="626"/>
                    </a:lnTo>
                    <a:lnTo>
                      <a:pt x="1684" y="681"/>
                    </a:lnTo>
                    <a:lnTo>
                      <a:pt x="1652" y="739"/>
                    </a:lnTo>
                    <a:lnTo>
                      <a:pt x="1620" y="798"/>
                    </a:lnTo>
                    <a:lnTo>
                      <a:pt x="1588" y="859"/>
                    </a:lnTo>
                    <a:lnTo>
                      <a:pt x="1522" y="987"/>
                    </a:lnTo>
                    <a:lnTo>
                      <a:pt x="1458" y="1123"/>
                    </a:lnTo>
                    <a:lnTo>
                      <a:pt x="1392" y="1265"/>
                    </a:lnTo>
                    <a:lnTo>
                      <a:pt x="1327" y="1415"/>
                    </a:lnTo>
                    <a:lnTo>
                      <a:pt x="1261" y="1572"/>
                    </a:lnTo>
                    <a:lnTo>
                      <a:pt x="1197" y="1736"/>
                    </a:lnTo>
                    <a:lnTo>
                      <a:pt x="1131" y="1905"/>
                    </a:lnTo>
                    <a:lnTo>
                      <a:pt x="1067" y="2080"/>
                    </a:lnTo>
                    <a:lnTo>
                      <a:pt x="1002" y="2261"/>
                    </a:lnTo>
                    <a:lnTo>
                      <a:pt x="939" y="2448"/>
                    </a:lnTo>
                    <a:lnTo>
                      <a:pt x="878" y="2639"/>
                    </a:lnTo>
                    <a:lnTo>
                      <a:pt x="816" y="2835"/>
                    </a:lnTo>
                    <a:lnTo>
                      <a:pt x="754" y="3036"/>
                    </a:lnTo>
                    <a:lnTo>
                      <a:pt x="695" y="3241"/>
                    </a:lnTo>
                    <a:lnTo>
                      <a:pt x="638" y="3450"/>
                    </a:lnTo>
                    <a:lnTo>
                      <a:pt x="580" y="3662"/>
                    </a:lnTo>
                    <a:lnTo>
                      <a:pt x="525" y="3879"/>
                    </a:lnTo>
                    <a:lnTo>
                      <a:pt x="472" y="4097"/>
                    </a:lnTo>
                    <a:lnTo>
                      <a:pt x="419" y="4320"/>
                    </a:lnTo>
                    <a:lnTo>
                      <a:pt x="419" y="4320"/>
                    </a:lnTo>
                    <a:lnTo>
                      <a:pt x="370" y="4543"/>
                    </a:lnTo>
                    <a:lnTo>
                      <a:pt x="324" y="4762"/>
                    </a:lnTo>
                    <a:lnTo>
                      <a:pt x="280" y="4978"/>
                    </a:lnTo>
                    <a:lnTo>
                      <a:pt x="240" y="5191"/>
                    </a:lnTo>
                    <a:lnTo>
                      <a:pt x="204" y="5400"/>
                    </a:lnTo>
                    <a:lnTo>
                      <a:pt x="169" y="5605"/>
                    </a:lnTo>
                    <a:lnTo>
                      <a:pt x="138" y="5805"/>
                    </a:lnTo>
                    <a:lnTo>
                      <a:pt x="111" y="6002"/>
                    </a:lnTo>
                    <a:lnTo>
                      <a:pt x="86" y="6192"/>
                    </a:lnTo>
                    <a:lnTo>
                      <a:pt x="64" y="6379"/>
                    </a:lnTo>
                    <a:lnTo>
                      <a:pt x="45" y="6560"/>
                    </a:lnTo>
                    <a:lnTo>
                      <a:pt x="31" y="6735"/>
                    </a:lnTo>
                    <a:lnTo>
                      <a:pt x="17" y="6904"/>
                    </a:lnTo>
                    <a:lnTo>
                      <a:pt x="9" y="7068"/>
                    </a:lnTo>
                    <a:lnTo>
                      <a:pt x="3" y="7225"/>
                    </a:lnTo>
                    <a:lnTo>
                      <a:pt x="0" y="7375"/>
                    </a:lnTo>
                    <a:lnTo>
                      <a:pt x="0" y="7518"/>
                    </a:lnTo>
                    <a:lnTo>
                      <a:pt x="1" y="7586"/>
                    </a:lnTo>
                    <a:lnTo>
                      <a:pt x="3" y="7653"/>
                    </a:lnTo>
                    <a:lnTo>
                      <a:pt x="7" y="7719"/>
                    </a:lnTo>
                    <a:lnTo>
                      <a:pt x="9" y="7782"/>
                    </a:lnTo>
                    <a:lnTo>
                      <a:pt x="15" y="7842"/>
                    </a:lnTo>
                    <a:lnTo>
                      <a:pt x="19" y="7903"/>
                    </a:lnTo>
                    <a:lnTo>
                      <a:pt x="25" y="7959"/>
                    </a:lnTo>
                    <a:lnTo>
                      <a:pt x="32" y="8014"/>
                    </a:lnTo>
                    <a:lnTo>
                      <a:pt x="39" y="8068"/>
                    </a:lnTo>
                    <a:lnTo>
                      <a:pt x="48" y="8119"/>
                    </a:lnTo>
                    <a:lnTo>
                      <a:pt x="56" y="8167"/>
                    </a:lnTo>
                    <a:lnTo>
                      <a:pt x="67" y="8214"/>
                    </a:lnTo>
                    <a:lnTo>
                      <a:pt x="78" y="8258"/>
                    </a:lnTo>
                    <a:lnTo>
                      <a:pt x="88" y="8301"/>
                    </a:lnTo>
                    <a:lnTo>
                      <a:pt x="100" y="8340"/>
                    </a:lnTo>
                    <a:lnTo>
                      <a:pt x="114" y="8377"/>
                    </a:lnTo>
                    <a:lnTo>
                      <a:pt x="127" y="8413"/>
                    </a:lnTo>
                    <a:lnTo>
                      <a:pt x="142" y="8446"/>
                    </a:lnTo>
                    <a:lnTo>
                      <a:pt x="158" y="8476"/>
                    </a:lnTo>
                    <a:lnTo>
                      <a:pt x="174" y="8505"/>
                    </a:lnTo>
                    <a:lnTo>
                      <a:pt x="190" y="8529"/>
                    </a:lnTo>
                    <a:lnTo>
                      <a:pt x="209" y="8553"/>
                    </a:lnTo>
                    <a:lnTo>
                      <a:pt x="226" y="8573"/>
                    </a:lnTo>
                    <a:lnTo>
                      <a:pt x="246" y="8590"/>
                    </a:lnTo>
                    <a:lnTo>
                      <a:pt x="267" y="8605"/>
                    </a:lnTo>
                    <a:lnTo>
                      <a:pt x="287" y="8617"/>
                    </a:lnTo>
                    <a:lnTo>
                      <a:pt x="309" y="8628"/>
                    </a:lnTo>
                    <a:lnTo>
                      <a:pt x="331" y="8635"/>
                    </a:lnTo>
                    <a:lnTo>
                      <a:pt x="355" y="8639"/>
                    </a:lnTo>
                    <a:lnTo>
                      <a:pt x="379" y="8640"/>
                    </a:lnTo>
                    <a:lnTo>
                      <a:pt x="2383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81818"/>
                  </a:gs>
                  <a:gs pos="100000">
                    <a:srgbClr val="303030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AutoShape 105"/>
              <p:cNvSpPr>
                <a:spLocks noChangeArrowheads="1"/>
              </p:cNvSpPr>
              <p:nvPr/>
            </p:nvSpPr>
            <p:spPr bwMode="auto">
              <a:xfrm>
                <a:off x="2288276" y="2609848"/>
                <a:ext cx="6705599" cy="1581150"/>
              </a:xfrm>
              <a:prstGeom prst="rightArrow">
                <a:avLst>
                  <a:gd name="adj1" fmla="val 65094"/>
                  <a:gd name="adj2" fmla="val 33626"/>
                </a:avLst>
              </a:prstGeom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/>
                  </a:gs>
                </a:gsLst>
                <a:lin ang="0" scaled="0"/>
                <a:tileRect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7"/>
              <p:cNvSpPr>
                <a:spLocks/>
              </p:cNvSpPr>
              <p:nvPr/>
            </p:nvSpPr>
            <p:spPr bwMode="auto">
              <a:xfrm>
                <a:off x="2487928" y="2362200"/>
                <a:ext cx="1036795" cy="2057400"/>
              </a:xfrm>
              <a:custGeom>
                <a:avLst/>
                <a:gdLst/>
                <a:ahLst/>
                <a:cxnLst>
                  <a:cxn ang="0">
                    <a:pos x="1995" y="8639"/>
                  </a:cxn>
                  <a:cxn ang="0">
                    <a:pos x="2062" y="8617"/>
                  </a:cxn>
                  <a:cxn ang="0">
                    <a:pos x="2122" y="8573"/>
                  </a:cxn>
                  <a:cxn ang="0">
                    <a:pos x="2174" y="8505"/>
                  </a:cxn>
                  <a:cxn ang="0">
                    <a:pos x="2221" y="8413"/>
                  </a:cxn>
                  <a:cxn ang="0">
                    <a:pos x="2260" y="8301"/>
                  </a:cxn>
                  <a:cxn ang="0">
                    <a:pos x="2292" y="8167"/>
                  </a:cxn>
                  <a:cxn ang="0">
                    <a:pos x="2316" y="8014"/>
                  </a:cxn>
                  <a:cxn ang="0">
                    <a:pos x="2335" y="7842"/>
                  </a:cxn>
                  <a:cxn ang="0">
                    <a:pos x="2346" y="7653"/>
                  </a:cxn>
                  <a:cxn ang="0">
                    <a:pos x="2348" y="7375"/>
                  </a:cxn>
                  <a:cxn ang="0">
                    <a:pos x="2331" y="6904"/>
                  </a:cxn>
                  <a:cxn ang="0">
                    <a:pos x="2284" y="6379"/>
                  </a:cxn>
                  <a:cxn ang="0">
                    <a:pos x="2210" y="5805"/>
                  </a:cxn>
                  <a:cxn ang="0">
                    <a:pos x="2109" y="5191"/>
                  </a:cxn>
                  <a:cxn ang="0">
                    <a:pos x="1979" y="4543"/>
                  </a:cxn>
                  <a:cxn ang="0">
                    <a:pos x="1877" y="4097"/>
                  </a:cxn>
                  <a:cxn ang="0">
                    <a:pos x="1712" y="3450"/>
                  </a:cxn>
                  <a:cxn ang="0">
                    <a:pos x="1534" y="2835"/>
                  </a:cxn>
                  <a:cxn ang="0">
                    <a:pos x="1346" y="2261"/>
                  </a:cxn>
                  <a:cxn ang="0">
                    <a:pos x="1152" y="1736"/>
                  </a:cxn>
                  <a:cxn ang="0">
                    <a:pos x="956" y="1265"/>
                  </a:cxn>
                  <a:cxn ang="0">
                    <a:pos x="760" y="859"/>
                  </a:cxn>
                  <a:cxn ang="0">
                    <a:pos x="664" y="681"/>
                  </a:cxn>
                  <a:cxn ang="0">
                    <a:pos x="569" y="521"/>
                  </a:cxn>
                  <a:cxn ang="0">
                    <a:pos x="476" y="382"/>
                  </a:cxn>
                  <a:cxn ang="0">
                    <a:pos x="385" y="263"/>
                  </a:cxn>
                  <a:cxn ang="0">
                    <a:pos x="297" y="165"/>
                  </a:cxn>
                  <a:cxn ang="0">
                    <a:pos x="211" y="88"/>
                  </a:cxn>
                  <a:cxn ang="0">
                    <a:pos x="129" y="35"/>
                  </a:cxn>
                  <a:cxn ang="0">
                    <a:pos x="50" y="7"/>
                  </a:cxn>
                  <a:cxn ang="0">
                    <a:pos x="2004" y="0"/>
                  </a:cxn>
                  <a:cxn ang="0">
                    <a:pos x="2054" y="7"/>
                  </a:cxn>
                  <a:cxn ang="0">
                    <a:pos x="2133" y="35"/>
                  </a:cxn>
                  <a:cxn ang="0">
                    <a:pos x="2214" y="88"/>
                  </a:cxn>
                  <a:cxn ang="0">
                    <a:pos x="2300" y="165"/>
                  </a:cxn>
                  <a:cxn ang="0">
                    <a:pos x="2389" y="263"/>
                  </a:cxn>
                  <a:cxn ang="0">
                    <a:pos x="2480" y="382"/>
                  </a:cxn>
                  <a:cxn ang="0">
                    <a:pos x="2574" y="521"/>
                  </a:cxn>
                  <a:cxn ang="0">
                    <a:pos x="2669" y="681"/>
                  </a:cxn>
                  <a:cxn ang="0">
                    <a:pos x="2765" y="859"/>
                  </a:cxn>
                  <a:cxn ang="0">
                    <a:pos x="2960" y="1265"/>
                  </a:cxn>
                  <a:cxn ang="0">
                    <a:pos x="3157" y="1736"/>
                  </a:cxn>
                  <a:cxn ang="0">
                    <a:pos x="3350" y="2261"/>
                  </a:cxn>
                  <a:cxn ang="0">
                    <a:pos x="3537" y="2835"/>
                  </a:cxn>
                  <a:cxn ang="0">
                    <a:pos x="3715" y="3450"/>
                  </a:cxn>
                  <a:cxn ang="0">
                    <a:pos x="3880" y="4097"/>
                  </a:cxn>
                  <a:cxn ang="0">
                    <a:pos x="3982" y="4543"/>
                  </a:cxn>
                  <a:cxn ang="0">
                    <a:pos x="4112" y="5191"/>
                  </a:cxn>
                  <a:cxn ang="0">
                    <a:pos x="4214" y="5805"/>
                  </a:cxn>
                  <a:cxn ang="0">
                    <a:pos x="4289" y="6379"/>
                  </a:cxn>
                  <a:cxn ang="0">
                    <a:pos x="4335" y="6904"/>
                  </a:cxn>
                  <a:cxn ang="0">
                    <a:pos x="4353" y="7375"/>
                  </a:cxn>
                  <a:cxn ang="0">
                    <a:pos x="4349" y="7653"/>
                  </a:cxn>
                  <a:cxn ang="0">
                    <a:pos x="4339" y="7842"/>
                  </a:cxn>
                  <a:cxn ang="0">
                    <a:pos x="4321" y="8014"/>
                  </a:cxn>
                  <a:cxn ang="0">
                    <a:pos x="4296" y="8167"/>
                  </a:cxn>
                  <a:cxn ang="0">
                    <a:pos x="4264" y="8301"/>
                  </a:cxn>
                  <a:cxn ang="0">
                    <a:pos x="4225" y="8413"/>
                  </a:cxn>
                  <a:cxn ang="0">
                    <a:pos x="4179" y="8505"/>
                  </a:cxn>
                  <a:cxn ang="0">
                    <a:pos x="4126" y="8573"/>
                  </a:cxn>
                  <a:cxn ang="0">
                    <a:pos x="4065" y="8617"/>
                  </a:cxn>
                  <a:cxn ang="0">
                    <a:pos x="3998" y="8639"/>
                  </a:cxn>
                </a:cxnLst>
                <a:rect l="0" t="0" r="r" b="b"/>
                <a:pathLst>
                  <a:path w="4353" h="8640">
                    <a:moveTo>
                      <a:pt x="1971" y="8640"/>
                    </a:moveTo>
                    <a:lnTo>
                      <a:pt x="1971" y="8640"/>
                    </a:lnTo>
                    <a:lnTo>
                      <a:pt x="1995" y="8639"/>
                    </a:lnTo>
                    <a:lnTo>
                      <a:pt x="2017" y="8635"/>
                    </a:lnTo>
                    <a:lnTo>
                      <a:pt x="2040" y="8628"/>
                    </a:lnTo>
                    <a:lnTo>
                      <a:pt x="2062" y="8617"/>
                    </a:lnTo>
                    <a:lnTo>
                      <a:pt x="2082" y="8605"/>
                    </a:lnTo>
                    <a:lnTo>
                      <a:pt x="2102" y="8590"/>
                    </a:lnTo>
                    <a:lnTo>
                      <a:pt x="2122" y="8573"/>
                    </a:lnTo>
                    <a:lnTo>
                      <a:pt x="2141" y="8553"/>
                    </a:lnTo>
                    <a:lnTo>
                      <a:pt x="2158" y="8529"/>
                    </a:lnTo>
                    <a:lnTo>
                      <a:pt x="2174" y="8505"/>
                    </a:lnTo>
                    <a:lnTo>
                      <a:pt x="2192" y="8476"/>
                    </a:lnTo>
                    <a:lnTo>
                      <a:pt x="2206" y="8446"/>
                    </a:lnTo>
                    <a:lnTo>
                      <a:pt x="2221" y="8413"/>
                    </a:lnTo>
                    <a:lnTo>
                      <a:pt x="2235" y="8377"/>
                    </a:lnTo>
                    <a:lnTo>
                      <a:pt x="2248" y="8340"/>
                    </a:lnTo>
                    <a:lnTo>
                      <a:pt x="2260" y="8301"/>
                    </a:lnTo>
                    <a:lnTo>
                      <a:pt x="2272" y="8258"/>
                    </a:lnTo>
                    <a:lnTo>
                      <a:pt x="2281" y="8214"/>
                    </a:lnTo>
                    <a:lnTo>
                      <a:pt x="2292" y="8167"/>
                    </a:lnTo>
                    <a:lnTo>
                      <a:pt x="2302" y="8119"/>
                    </a:lnTo>
                    <a:lnTo>
                      <a:pt x="2310" y="8068"/>
                    </a:lnTo>
                    <a:lnTo>
                      <a:pt x="2316" y="8014"/>
                    </a:lnTo>
                    <a:lnTo>
                      <a:pt x="2323" y="7959"/>
                    </a:lnTo>
                    <a:lnTo>
                      <a:pt x="2330" y="7903"/>
                    </a:lnTo>
                    <a:lnTo>
                      <a:pt x="2335" y="7842"/>
                    </a:lnTo>
                    <a:lnTo>
                      <a:pt x="2339" y="7782"/>
                    </a:lnTo>
                    <a:lnTo>
                      <a:pt x="2343" y="7719"/>
                    </a:lnTo>
                    <a:lnTo>
                      <a:pt x="2346" y="7653"/>
                    </a:lnTo>
                    <a:lnTo>
                      <a:pt x="2347" y="7586"/>
                    </a:lnTo>
                    <a:lnTo>
                      <a:pt x="2348" y="7518"/>
                    </a:lnTo>
                    <a:lnTo>
                      <a:pt x="2348" y="7375"/>
                    </a:lnTo>
                    <a:lnTo>
                      <a:pt x="2346" y="7225"/>
                    </a:lnTo>
                    <a:lnTo>
                      <a:pt x="2340" y="7068"/>
                    </a:lnTo>
                    <a:lnTo>
                      <a:pt x="2331" y="6904"/>
                    </a:lnTo>
                    <a:lnTo>
                      <a:pt x="2319" y="6735"/>
                    </a:lnTo>
                    <a:lnTo>
                      <a:pt x="2303" y="6560"/>
                    </a:lnTo>
                    <a:lnTo>
                      <a:pt x="2284" y="6379"/>
                    </a:lnTo>
                    <a:lnTo>
                      <a:pt x="2263" y="6192"/>
                    </a:lnTo>
                    <a:lnTo>
                      <a:pt x="2239" y="6002"/>
                    </a:lnTo>
                    <a:lnTo>
                      <a:pt x="2210" y="5805"/>
                    </a:lnTo>
                    <a:lnTo>
                      <a:pt x="2180" y="5605"/>
                    </a:lnTo>
                    <a:lnTo>
                      <a:pt x="2145" y="5400"/>
                    </a:lnTo>
                    <a:lnTo>
                      <a:pt x="2109" y="5191"/>
                    </a:lnTo>
                    <a:lnTo>
                      <a:pt x="2068" y="4978"/>
                    </a:lnTo>
                    <a:lnTo>
                      <a:pt x="2024" y="4762"/>
                    </a:lnTo>
                    <a:lnTo>
                      <a:pt x="1979" y="4543"/>
                    </a:lnTo>
                    <a:lnTo>
                      <a:pt x="1929" y="4320"/>
                    </a:lnTo>
                    <a:lnTo>
                      <a:pt x="1929" y="4320"/>
                    </a:lnTo>
                    <a:lnTo>
                      <a:pt x="1877" y="4097"/>
                    </a:lnTo>
                    <a:lnTo>
                      <a:pt x="1823" y="3879"/>
                    </a:lnTo>
                    <a:lnTo>
                      <a:pt x="1768" y="3662"/>
                    </a:lnTo>
                    <a:lnTo>
                      <a:pt x="1712" y="3450"/>
                    </a:lnTo>
                    <a:lnTo>
                      <a:pt x="1653" y="3241"/>
                    </a:lnTo>
                    <a:lnTo>
                      <a:pt x="1594" y="3036"/>
                    </a:lnTo>
                    <a:lnTo>
                      <a:pt x="1534" y="2835"/>
                    </a:lnTo>
                    <a:lnTo>
                      <a:pt x="1472" y="2639"/>
                    </a:lnTo>
                    <a:lnTo>
                      <a:pt x="1409" y="2448"/>
                    </a:lnTo>
                    <a:lnTo>
                      <a:pt x="1346" y="2261"/>
                    </a:lnTo>
                    <a:lnTo>
                      <a:pt x="1282" y="2080"/>
                    </a:lnTo>
                    <a:lnTo>
                      <a:pt x="1217" y="1905"/>
                    </a:lnTo>
                    <a:lnTo>
                      <a:pt x="1152" y="1736"/>
                    </a:lnTo>
                    <a:lnTo>
                      <a:pt x="1087" y="1572"/>
                    </a:lnTo>
                    <a:lnTo>
                      <a:pt x="1022" y="1415"/>
                    </a:lnTo>
                    <a:lnTo>
                      <a:pt x="956" y="1265"/>
                    </a:lnTo>
                    <a:lnTo>
                      <a:pt x="890" y="1123"/>
                    </a:lnTo>
                    <a:lnTo>
                      <a:pt x="826" y="987"/>
                    </a:lnTo>
                    <a:lnTo>
                      <a:pt x="760" y="859"/>
                    </a:lnTo>
                    <a:lnTo>
                      <a:pt x="728" y="798"/>
                    </a:lnTo>
                    <a:lnTo>
                      <a:pt x="696" y="739"/>
                    </a:lnTo>
                    <a:lnTo>
                      <a:pt x="664" y="681"/>
                    </a:lnTo>
                    <a:lnTo>
                      <a:pt x="633" y="626"/>
                    </a:lnTo>
                    <a:lnTo>
                      <a:pt x="601" y="572"/>
                    </a:lnTo>
                    <a:lnTo>
                      <a:pt x="569" y="521"/>
                    </a:lnTo>
                    <a:lnTo>
                      <a:pt x="538" y="473"/>
                    </a:lnTo>
                    <a:lnTo>
                      <a:pt x="507" y="426"/>
                    </a:lnTo>
                    <a:lnTo>
                      <a:pt x="476" y="382"/>
                    </a:lnTo>
                    <a:lnTo>
                      <a:pt x="445" y="340"/>
                    </a:lnTo>
                    <a:lnTo>
                      <a:pt x="415" y="300"/>
                    </a:lnTo>
                    <a:lnTo>
                      <a:pt x="385" y="263"/>
                    </a:lnTo>
                    <a:lnTo>
                      <a:pt x="356" y="228"/>
                    </a:lnTo>
                    <a:lnTo>
                      <a:pt x="325" y="194"/>
                    </a:lnTo>
                    <a:lnTo>
                      <a:pt x="297" y="165"/>
                    </a:lnTo>
                    <a:lnTo>
                      <a:pt x="267" y="137"/>
                    </a:lnTo>
                    <a:lnTo>
                      <a:pt x="239" y="111"/>
                    </a:lnTo>
                    <a:lnTo>
                      <a:pt x="211" y="88"/>
                    </a:lnTo>
                    <a:lnTo>
                      <a:pt x="183" y="68"/>
                    </a:lnTo>
                    <a:lnTo>
                      <a:pt x="156" y="50"/>
                    </a:lnTo>
                    <a:lnTo>
                      <a:pt x="129" y="35"/>
                    </a:lnTo>
                    <a:lnTo>
                      <a:pt x="102" y="23"/>
                    </a:lnTo>
                    <a:lnTo>
                      <a:pt x="76" y="13"/>
                    </a:lnTo>
                    <a:lnTo>
                      <a:pt x="50" y="7"/>
                    </a:lnTo>
                    <a:lnTo>
                      <a:pt x="25" y="1"/>
                    </a:lnTo>
                    <a:lnTo>
                      <a:pt x="0" y="0"/>
                    </a:lnTo>
                    <a:lnTo>
                      <a:pt x="2004" y="0"/>
                    </a:lnTo>
                    <a:lnTo>
                      <a:pt x="2004" y="0"/>
                    </a:lnTo>
                    <a:lnTo>
                      <a:pt x="2030" y="1"/>
                    </a:lnTo>
                    <a:lnTo>
                      <a:pt x="2054" y="7"/>
                    </a:lnTo>
                    <a:lnTo>
                      <a:pt x="2080" y="13"/>
                    </a:lnTo>
                    <a:lnTo>
                      <a:pt x="2106" y="23"/>
                    </a:lnTo>
                    <a:lnTo>
                      <a:pt x="2133" y="35"/>
                    </a:lnTo>
                    <a:lnTo>
                      <a:pt x="2160" y="50"/>
                    </a:lnTo>
                    <a:lnTo>
                      <a:pt x="2186" y="68"/>
                    </a:lnTo>
                    <a:lnTo>
                      <a:pt x="2214" y="88"/>
                    </a:lnTo>
                    <a:lnTo>
                      <a:pt x="2243" y="111"/>
                    </a:lnTo>
                    <a:lnTo>
                      <a:pt x="2271" y="137"/>
                    </a:lnTo>
                    <a:lnTo>
                      <a:pt x="2300" y="165"/>
                    </a:lnTo>
                    <a:lnTo>
                      <a:pt x="2330" y="194"/>
                    </a:lnTo>
                    <a:lnTo>
                      <a:pt x="2359" y="228"/>
                    </a:lnTo>
                    <a:lnTo>
                      <a:pt x="2389" y="263"/>
                    </a:lnTo>
                    <a:lnTo>
                      <a:pt x="2418" y="300"/>
                    </a:lnTo>
                    <a:lnTo>
                      <a:pt x="2449" y="340"/>
                    </a:lnTo>
                    <a:lnTo>
                      <a:pt x="2480" y="382"/>
                    </a:lnTo>
                    <a:lnTo>
                      <a:pt x="2511" y="426"/>
                    </a:lnTo>
                    <a:lnTo>
                      <a:pt x="2541" y="473"/>
                    </a:lnTo>
                    <a:lnTo>
                      <a:pt x="2574" y="521"/>
                    </a:lnTo>
                    <a:lnTo>
                      <a:pt x="2604" y="572"/>
                    </a:lnTo>
                    <a:lnTo>
                      <a:pt x="2637" y="626"/>
                    </a:lnTo>
                    <a:lnTo>
                      <a:pt x="2669" y="681"/>
                    </a:lnTo>
                    <a:lnTo>
                      <a:pt x="2700" y="739"/>
                    </a:lnTo>
                    <a:lnTo>
                      <a:pt x="2732" y="798"/>
                    </a:lnTo>
                    <a:lnTo>
                      <a:pt x="2765" y="859"/>
                    </a:lnTo>
                    <a:lnTo>
                      <a:pt x="2830" y="987"/>
                    </a:lnTo>
                    <a:lnTo>
                      <a:pt x="2895" y="1123"/>
                    </a:lnTo>
                    <a:lnTo>
                      <a:pt x="2960" y="1265"/>
                    </a:lnTo>
                    <a:lnTo>
                      <a:pt x="3025" y="1415"/>
                    </a:lnTo>
                    <a:lnTo>
                      <a:pt x="3091" y="1572"/>
                    </a:lnTo>
                    <a:lnTo>
                      <a:pt x="3157" y="1736"/>
                    </a:lnTo>
                    <a:lnTo>
                      <a:pt x="3221" y="1905"/>
                    </a:lnTo>
                    <a:lnTo>
                      <a:pt x="3285" y="2080"/>
                    </a:lnTo>
                    <a:lnTo>
                      <a:pt x="3350" y="2261"/>
                    </a:lnTo>
                    <a:lnTo>
                      <a:pt x="3413" y="2448"/>
                    </a:lnTo>
                    <a:lnTo>
                      <a:pt x="3476" y="2639"/>
                    </a:lnTo>
                    <a:lnTo>
                      <a:pt x="3537" y="2835"/>
                    </a:lnTo>
                    <a:lnTo>
                      <a:pt x="3598" y="3036"/>
                    </a:lnTo>
                    <a:lnTo>
                      <a:pt x="3656" y="3241"/>
                    </a:lnTo>
                    <a:lnTo>
                      <a:pt x="3715" y="3450"/>
                    </a:lnTo>
                    <a:lnTo>
                      <a:pt x="3772" y="3662"/>
                    </a:lnTo>
                    <a:lnTo>
                      <a:pt x="3827" y="3879"/>
                    </a:lnTo>
                    <a:lnTo>
                      <a:pt x="3880" y="4097"/>
                    </a:lnTo>
                    <a:lnTo>
                      <a:pt x="3933" y="4320"/>
                    </a:lnTo>
                    <a:lnTo>
                      <a:pt x="3933" y="4320"/>
                    </a:lnTo>
                    <a:lnTo>
                      <a:pt x="3982" y="4543"/>
                    </a:lnTo>
                    <a:lnTo>
                      <a:pt x="4029" y="4762"/>
                    </a:lnTo>
                    <a:lnTo>
                      <a:pt x="4072" y="4978"/>
                    </a:lnTo>
                    <a:lnTo>
                      <a:pt x="4112" y="5191"/>
                    </a:lnTo>
                    <a:lnTo>
                      <a:pt x="4150" y="5400"/>
                    </a:lnTo>
                    <a:lnTo>
                      <a:pt x="4183" y="5605"/>
                    </a:lnTo>
                    <a:lnTo>
                      <a:pt x="4214" y="5805"/>
                    </a:lnTo>
                    <a:lnTo>
                      <a:pt x="4242" y="6002"/>
                    </a:lnTo>
                    <a:lnTo>
                      <a:pt x="4266" y="6192"/>
                    </a:lnTo>
                    <a:lnTo>
                      <a:pt x="4289" y="6379"/>
                    </a:lnTo>
                    <a:lnTo>
                      <a:pt x="4306" y="6560"/>
                    </a:lnTo>
                    <a:lnTo>
                      <a:pt x="4323" y="6735"/>
                    </a:lnTo>
                    <a:lnTo>
                      <a:pt x="4335" y="6904"/>
                    </a:lnTo>
                    <a:lnTo>
                      <a:pt x="4344" y="7068"/>
                    </a:lnTo>
                    <a:lnTo>
                      <a:pt x="4349" y="7225"/>
                    </a:lnTo>
                    <a:lnTo>
                      <a:pt x="4353" y="7375"/>
                    </a:lnTo>
                    <a:lnTo>
                      <a:pt x="4352" y="7518"/>
                    </a:lnTo>
                    <a:lnTo>
                      <a:pt x="4352" y="7586"/>
                    </a:lnTo>
                    <a:lnTo>
                      <a:pt x="4349" y="7653"/>
                    </a:lnTo>
                    <a:lnTo>
                      <a:pt x="4347" y="7719"/>
                    </a:lnTo>
                    <a:lnTo>
                      <a:pt x="4343" y="7782"/>
                    </a:lnTo>
                    <a:lnTo>
                      <a:pt x="4339" y="7842"/>
                    </a:lnTo>
                    <a:lnTo>
                      <a:pt x="4333" y="7903"/>
                    </a:lnTo>
                    <a:lnTo>
                      <a:pt x="4328" y="7959"/>
                    </a:lnTo>
                    <a:lnTo>
                      <a:pt x="4321" y="8014"/>
                    </a:lnTo>
                    <a:lnTo>
                      <a:pt x="4313" y="8068"/>
                    </a:lnTo>
                    <a:lnTo>
                      <a:pt x="4305" y="8119"/>
                    </a:lnTo>
                    <a:lnTo>
                      <a:pt x="4296" y="8167"/>
                    </a:lnTo>
                    <a:lnTo>
                      <a:pt x="4286" y="8214"/>
                    </a:lnTo>
                    <a:lnTo>
                      <a:pt x="4276" y="8258"/>
                    </a:lnTo>
                    <a:lnTo>
                      <a:pt x="4264" y="8301"/>
                    </a:lnTo>
                    <a:lnTo>
                      <a:pt x="4252" y="8340"/>
                    </a:lnTo>
                    <a:lnTo>
                      <a:pt x="4238" y="8377"/>
                    </a:lnTo>
                    <a:lnTo>
                      <a:pt x="4225" y="8413"/>
                    </a:lnTo>
                    <a:lnTo>
                      <a:pt x="4210" y="8446"/>
                    </a:lnTo>
                    <a:lnTo>
                      <a:pt x="4195" y="8476"/>
                    </a:lnTo>
                    <a:lnTo>
                      <a:pt x="4179" y="8505"/>
                    </a:lnTo>
                    <a:lnTo>
                      <a:pt x="4162" y="8529"/>
                    </a:lnTo>
                    <a:lnTo>
                      <a:pt x="4144" y="8553"/>
                    </a:lnTo>
                    <a:lnTo>
                      <a:pt x="4126" y="8573"/>
                    </a:lnTo>
                    <a:lnTo>
                      <a:pt x="4107" y="8590"/>
                    </a:lnTo>
                    <a:lnTo>
                      <a:pt x="4087" y="8605"/>
                    </a:lnTo>
                    <a:lnTo>
                      <a:pt x="4065" y="8617"/>
                    </a:lnTo>
                    <a:lnTo>
                      <a:pt x="4044" y="8628"/>
                    </a:lnTo>
                    <a:lnTo>
                      <a:pt x="4021" y="8635"/>
                    </a:lnTo>
                    <a:lnTo>
                      <a:pt x="3998" y="8639"/>
                    </a:lnTo>
                    <a:lnTo>
                      <a:pt x="3974" y="8640"/>
                    </a:lnTo>
                    <a:lnTo>
                      <a:pt x="1971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78787"/>
                  </a:gs>
                  <a:gs pos="18000">
                    <a:srgbClr val="B3B3B3"/>
                  </a:gs>
                  <a:gs pos="100000">
                    <a:srgbClr val="535353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7"/>
              <p:cNvSpPr>
                <a:spLocks/>
              </p:cNvSpPr>
              <p:nvPr/>
            </p:nvSpPr>
            <p:spPr bwMode="auto">
              <a:xfrm>
                <a:off x="3451859" y="2362200"/>
                <a:ext cx="1036795" cy="2057400"/>
              </a:xfrm>
              <a:custGeom>
                <a:avLst/>
                <a:gdLst/>
                <a:ahLst/>
                <a:cxnLst>
                  <a:cxn ang="0">
                    <a:pos x="1995" y="8639"/>
                  </a:cxn>
                  <a:cxn ang="0">
                    <a:pos x="2062" y="8617"/>
                  </a:cxn>
                  <a:cxn ang="0">
                    <a:pos x="2122" y="8573"/>
                  </a:cxn>
                  <a:cxn ang="0">
                    <a:pos x="2174" y="8505"/>
                  </a:cxn>
                  <a:cxn ang="0">
                    <a:pos x="2221" y="8413"/>
                  </a:cxn>
                  <a:cxn ang="0">
                    <a:pos x="2260" y="8301"/>
                  </a:cxn>
                  <a:cxn ang="0">
                    <a:pos x="2292" y="8167"/>
                  </a:cxn>
                  <a:cxn ang="0">
                    <a:pos x="2316" y="8014"/>
                  </a:cxn>
                  <a:cxn ang="0">
                    <a:pos x="2335" y="7842"/>
                  </a:cxn>
                  <a:cxn ang="0">
                    <a:pos x="2346" y="7653"/>
                  </a:cxn>
                  <a:cxn ang="0">
                    <a:pos x="2348" y="7375"/>
                  </a:cxn>
                  <a:cxn ang="0">
                    <a:pos x="2331" y="6904"/>
                  </a:cxn>
                  <a:cxn ang="0">
                    <a:pos x="2284" y="6379"/>
                  </a:cxn>
                  <a:cxn ang="0">
                    <a:pos x="2210" y="5805"/>
                  </a:cxn>
                  <a:cxn ang="0">
                    <a:pos x="2109" y="5191"/>
                  </a:cxn>
                  <a:cxn ang="0">
                    <a:pos x="1979" y="4543"/>
                  </a:cxn>
                  <a:cxn ang="0">
                    <a:pos x="1877" y="4097"/>
                  </a:cxn>
                  <a:cxn ang="0">
                    <a:pos x="1712" y="3450"/>
                  </a:cxn>
                  <a:cxn ang="0">
                    <a:pos x="1534" y="2835"/>
                  </a:cxn>
                  <a:cxn ang="0">
                    <a:pos x="1346" y="2261"/>
                  </a:cxn>
                  <a:cxn ang="0">
                    <a:pos x="1152" y="1736"/>
                  </a:cxn>
                  <a:cxn ang="0">
                    <a:pos x="956" y="1265"/>
                  </a:cxn>
                  <a:cxn ang="0">
                    <a:pos x="760" y="859"/>
                  </a:cxn>
                  <a:cxn ang="0">
                    <a:pos x="664" y="681"/>
                  </a:cxn>
                  <a:cxn ang="0">
                    <a:pos x="569" y="521"/>
                  </a:cxn>
                  <a:cxn ang="0">
                    <a:pos x="476" y="382"/>
                  </a:cxn>
                  <a:cxn ang="0">
                    <a:pos x="385" y="263"/>
                  </a:cxn>
                  <a:cxn ang="0">
                    <a:pos x="297" y="165"/>
                  </a:cxn>
                  <a:cxn ang="0">
                    <a:pos x="211" y="88"/>
                  </a:cxn>
                  <a:cxn ang="0">
                    <a:pos x="129" y="35"/>
                  </a:cxn>
                  <a:cxn ang="0">
                    <a:pos x="50" y="7"/>
                  </a:cxn>
                  <a:cxn ang="0">
                    <a:pos x="2004" y="0"/>
                  </a:cxn>
                  <a:cxn ang="0">
                    <a:pos x="2054" y="7"/>
                  </a:cxn>
                  <a:cxn ang="0">
                    <a:pos x="2133" y="35"/>
                  </a:cxn>
                  <a:cxn ang="0">
                    <a:pos x="2214" y="88"/>
                  </a:cxn>
                  <a:cxn ang="0">
                    <a:pos x="2300" y="165"/>
                  </a:cxn>
                  <a:cxn ang="0">
                    <a:pos x="2389" y="263"/>
                  </a:cxn>
                  <a:cxn ang="0">
                    <a:pos x="2480" y="382"/>
                  </a:cxn>
                  <a:cxn ang="0">
                    <a:pos x="2574" y="521"/>
                  </a:cxn>
                  <a:cxn ang="0">
                    <a:pos x="2669" y="681"/>
                  </a:cxn>
                  <a:cxn ang="0">
                    <a:pos x="2765" y="859"/>
                  </a:cxn>
                  <a:cxn ang="0">
                    <a:pos x="2960" y="1265"/>
                  </a:cxn>
                  <a:cxn ang="0">
                    <a:pos x="3157" y="1736"/>
                  </a:cxn>
                  <a:cxn ang="0">
                    <a:pos x="3350" y="2261"/>
                  </a:cxn>
                  <a:cxn ang="0">
                    <a:pos x="3537" y="2835"/>
                  </a:cxn>
                  <a:cxn ang="0">
                    <a:pos x="3715" y="3450"/>
                  </a:cxn>
                  <a:cxn ang="0">
                    <a:pos x="3880" y="4097"/>
                  </a:cxn>
                  <a:cxn ang="0">
                    <a:pos x="3982" y="4543"/>
                  </a:cxn>
                  <a:cxn ang="0">
                    <a:pos x="4112" y="5191"/>
                  </a:cxn>
                  <a:cxn ang="0">
                    <a:pos x="4214" y="5805"/>
                  </a:cxn>
                  <a:cxn ang="0">
                    <a:pos x="4289" y="6379"/>
                  </a:cxn>
                  <a:cxn ang="0">
                    <a:pos x="4335" y="6904"/>
                  </a:cxn>
                  <a:cxn ang="0">
                    <a:pos x="4353" y="7375"/>
                  </a:cxn>
                  <a:cxn ang="0">
                    <a:pos x="4349" y="7653"/>
                  </a:cxn>
                  <a:cxn ang="0">
                    <a:pos x="4339" y="7842"/>
                  </a:cxn>
                  <a:cxn ang="0">
                    <a:pos x="4321" y="8014"/>
                  </a:cxn>
                  <a:cxn ang="0">
                    <a:pos x="4296" y="8167"/>
                  </a:cxn>
                  <a:cxn ang="0">
                    <a:pos x="4264" y="8301"/>
                  </a:cxn>
                  <a:cxn ang="0">
                    <a:pos x="4225" y="8413"/>
                  </a:cxn>
                  <a:cxn ang="0">
                    <a:pos x="4179" y="8505"/>
                  </a:cxn>
                  <a:cxn ang="0">
                    <a:pos x="4126" y="8573"/>
                  </a:cxn>
                  <a:cxn ang="0">
                    <a:pos x="4065" y="8617"/>
                  </a:cxn>
                  <a:cxn ang="0">
                    <a:pos x="3998" y="8639"/>
                  </a:cxn>
                </a:cxnLst>
                <a:rect l="0" t="0" r="r" b="b"/>
                <a:pathLst>
                  <a:path w="4353" h="8640">
                    <a:moveTo>
                      <a:pt x="1971" y="8640"/>
                    </a:moveTo>
                    <a:lnTo>
                      <a:pt x="1971" y="8640"/>
                    </a:lnTo>
                    <a:lnTo>
                      <a:pt x="1995" y="8639"/>
                    </a:lnTo>
                    <a:lnTo>
                      <a:pt x="2017" y="8635"/>
                    </a:lnTo>
                    <a:lnTo>
                      <a:pt x="2040" y="8628"/>
                    </a:lnTo>
                    <a:lnTo>
                      <a:pt x="2062" y="8617"/>
                    </a:lnTo>
                    <a:lnTo>
                      <a:pt x="2082" y="8605"/>
                    </a:lnTo>
                    <a:lnTo>
                      <a:pt x="2102" y="8590"/>
                    </a:lnTo>
                    <a:lnTo>
                      <a:pt x="2122" y="8573"/>
                    </a:lnTo>
                    <a:lnTo>
                      <a:pt x="2141" y="8553"/>
                    </a:lnTo>
                    <a:lnTo>
                      <a:pt x="2158" y="8529"/>
                    </a:lnTo>
                    <a:lnTo>
                      <a:pt x="2174" y="8505"/>
                    </a:lnTo>
                    <a:lnTo>
                      <a:pt x="2192" y="8476"/>
                    </a:lnTo>
                    <a:lnTo>
                      <a:pt x="2206" y="8446"/>
                    </a:lnTo>
                    <a:lnTo>
                      <a:pt x="2221" y="8413"/>
                    </a:lnTo>
                    <a:lnTo>
                      <a:pt x="2235" y="8377"/>
                    </a:lnTo>
                    <a:lnTo>
                      <a:pt x="2248" y="8340"/>
                    </a:lnTo>
                    <a:lnTo>
                      <a:pt x="2260" y="8301"/>
                    </a:lnTo>
                    <a:lnTo>
                      <a:pt x="2272" y="8258"/>
                    </a:lnTo>
                    <a:lnTo>
                      <a:pt x="2281" y="8214"/>
                    </a:lnTo>
                    <a:lnTo>
                      <a:pt x="2292" y="8167"/>
                    </a:lnTo>
                    <a:lnTo>
                      <a:pt x="2302" y="8119"/>
                    </a:lnTo>
                    <a:lnTo>
                      <a:pt x="2310" y="8068"/>
                    </a:lnTo>
                    <a:lnTo>
                      <a:pt x="2316" y="8014"/>
                    </a:lnTo>
                    <a:lnTo>
                      <a:pt x="2323" y="7959"/>
                    </a:lnTo>
                    <a:lnTo>
                      <a:pt x="2330" y="7903"/>
                    </a:lnTo>
                    <a:lnTo>
                      <a:pt x="2335" y="7842"/>
                    </a:lnTo>
                    <a:lnTo>
                      <a:pt x="2339" y="7782"/>
                    </a:lnTo>
                    <a:lnTo>
                      <a:pt x="2343" y="7719"/>
                    </a:lnTo>
                    <a:lnTo>
                      <a:pt x="2346" y="7653"/>
                    </a:lnTo>
                    <a:lnTo>
                      <a:pt x="2347" y="7586"/>
                    </a:lnTo>
                    <a:lnTo>
                      <a:pt x="2348" y="7518"/>
                    </a:lnTo>
                    <a:lnTo>
                      <a:pt x="2348" y="7375"/>
                    </a:lnTo>
                    <a:lnTo>
                      <a:pt x="2346" y="7225"/>
                    </a:lnTo>
                    <a:lnTo>
                      <a:pt x="2340" y="7068"/>
                    </a:lnTo>
                    <a:lnTo>
                      <a:pt x="2331" y="6904"/>
                    </a:lnTo>
                    <a:lnTo>
                      <a:pt x="2319" y="6735"/>
                    </a:lnTo>
                    <a:lnTo>
                      <a:pt x="2303" y="6560"/>
                    </a:lnTo>
                    <a:lnTo>
                      <a:pt x="2284" y="6379"/>
                    </a:lnTo>
                    <a:lnTo>
                      <a:pt x="2263" y="6192"/>
                    </a:lnTo>
                    <a:lnTo>
                      <a:pt x="2239" y="6002"/>
                    </a:lnTo>
                    <a:lnTo>
                      <a:pt x="2210" y="5805"/>
                    </a:lnTo>
                    <a:lnTo>
                      <a:pt x="2180" y="5605"/>
                    </a:lnTo>
                    <a:lnTo>
                      <a:pt x="2145" y="5400"/>
                    </a:lnTo>
                    <a:lnTo>
                      <a:pt x="2109" y="5191"/>
                    </a:lnTo>
                    <a:lnTo>
                      <a:pt x="2068" y="4978"/>
                    </a:lnTo>
                    <a:lnTo>
                      <a:pt x="2024" y="4762"/>
                    </a:lnTo>
                    <a:lnTo>
                      <a:pt x="1979" y="4543"/>
                    </a:lnTo>
                    <a:lnTo>
                      <a:pt x="1929" y="4320"/>
                    </a:lnTo>
                    <a:lnTo>
                      <a:pt x="1929" y="4320"/>
                    </a:lnTo>
                    <a:lnTo>
                      <a:pt x="1877" y="4097"/>
                    </a:lnTo>
                    <a:lnTo>
                      <a:pt x="1823" y="3879"/>
                    </a:lnTo>
                    <a:lnTo>
                      <a:pt x="1768" y="3662"/>
                    </a:lnTo>
                    <a:lnTo>
                      <a:pt x="1712" y="3450"/>
                    </a:lnTo>
                    <a:lnTo>
                      <a:pt x="1653" y="3241"/>
                    </a:lnTo>
                    <a:lnTo>
                      <a:pt x="1594" y="3036"/>
                    </a:lnTo>
                    <a:lnTo>
                      <a:pt x="1534" y="2835"/>
                    </a:lnTo>
                    <a:lnTo>
                      <a:pt x="1472" y="2639"/>
                    </a:lnTo>
                    <a:lnTo>
                      <a:pt x="1409" y="2448"/>
                    </a:lnTo>
                    <a:lnTo>
                      <a:pt x="1346" y="2261"/>
                    </a:lnTo>
                    <a:lnTo>
                      <a:pt x="1282" y="2080"/>
                    </a:lnTo>
                    <a:lnTo>
                      <a:pt x="1217" y="1905"/>
                    </a:lnTo>
                    <a:lnTo>
                      <a:pt x="1152" y="1736"/>
                    </a:lnTo>
                    <a:lnTo>
                      <a:pt x="1087" y="1572"/>
                    </a:lnTo>
                    <a:lnTo>
                      <a:pt x="1022" y="1415"/>
                    </a:lnTo>
                    <a:lnTo>
                      <a:pt x="956" y="1265"/>
                    </a:lnTo>
                    <a:lnTo>
                      <a:pt x="890" y="1123"/>
                    </a:lnTo>
                    <a:lnTo>
                      <a:pt x="826" y="987"/>
                    </a:lnTo>
                    <a:lnTo>
                      <a:pt x="760" y="859"/>
                    </a:lnTo>
                    <a:lnTo>
                      <a:pt x="728" y="798"/>
                    </a:lnTo>
                    <a:lnTo>
                      <a:pt x="696" y="739"/>
                    </a:lnTo>
                    <a:lnTo>
                      <a:pt x="664" y="681"/>
                    </a:lnTo>
                    <a:lnTo>
                      <a:pt x="633" y="626"/>
                    </a:lnTo>
                    <a:lnTo>
                      <a:pt x="601" y="572"/>
                    </a:lnTo>
                    <a:lnTo>
                      <a:pt x="569" y="521"/>
                    </a:lnTo>
                    <a:lnTo>
                      <a:pt x="538" y="473"/>
                    </a:lnTo>
                    <a:lnTo>
                      <a:pt x="507" y="426"/>
                    </a:lnTo>
                    <a:lnTo>
                      <a:pt x="476" y="382"/>
                    </a:lnTo>
                    <a:lnTo>
                      <a:pt x="445" y="340"/>
                    </a:lnTo>
                    <a:lnTo>
                      <a:pt x="415" y="300"/>
                    </a:lnTo>
                    <a:lnTo>
                      <a:pt x="385" y="263"/>
                    </a:lnTo>
                    <a:lnTo>
                      <a:pt x="356" y="228"/>
                    </a:lnTo>
                    <a:lnTo>
                      <a:pt x="325" y="194"/>
                    </a:lnTo>
                    <a:lnTo>
                      <a:pt x="297" y="165"/>
                    </a:lnTo>
                    <a:lnTo>
                      <a:pt x="267" y="137"/>
                    </a:lnTo>
                    <a:lnTo>
                      <a:pt x="239" y="111"/>
                    </a:lnTo>
                    <a:lnTo>
                      <a:pt x="211" y="88"/>
                    </a:lnTo>
                    <a:lnTo>
                      <a:pt x="183" y="68"/>
                    </a:lnTo>
                    <a:lnTo>
                      <a:pt x="156" y="50"/>
                    </a:lnTo>
                    <a:lnTo>
                      <a:pt x="129" y="35"/>
                    </a:lnTo>
                    <a:lnTo>
                      <a:pt x="102" y="23"/>
                    </a:lnTo>
                    <a:lnTo>
                      <a:pt x="76" y="13"/>
                    </a:lnTo>
                    <a:lnTo>
                      <a:pt x="50" y="7"/>
                    </a:lnTo>
                    <a:lnTo>
                      <a:pt x="25" y="1"/>
                    </a:lnTo>
                    <a:lnTo>
                      <a:pt x="0" y="0"/>
                    </a:lnTo>
                    <a:lnTo>
                      <a:pt x="2004" y="0"/>
                    </a:lnTo>
                    <a:lnTo>
                      <a:pt x="2004" y="0"/>
                    </a:lnTo>
                    <a:lnTo>
                      <a:pt x="2030" y="1"/>
                    </a:lnTo>
                    <a:lnTo>
                      <a:pt x="2054" y="7"/>
                    </a:lnTo>
                    <a:lnTo>
                      <a:pt x="2080" y="13"/>
                    </a:lnTo>
                    <a:lnTo>
                      <a:pt x="2106" y="23"/>
                    </a:lnTo>
                    <a:lnTo>
                      <a:pt x="2133" y="35"/>
                    </a:lnTo>
                    <a:lnTo>
                      <a:pt x="2160" y="50"/>
                    </a:lnTo>
                    <a:lnTo>
                      <a:pt x="2186" y="68"/>
                    </a:lnTo>
                    <a:lnTo>
                      <a:pt x="2214" y="88"/>
                    </a:lnTo>
                    <a:lnTo>
                      <a:pt x="2243" y="111"/>
                    </a:lnTo>
                    <a:lnTo>
                      <a:pt x="2271" y="137"/>
                    </a:lnTo>
                    <a:lnTo>
                      <a:pt x="2300" y="165"/>
                    </a:lnTo>
                    <a:lnTo>
                      <a:pt x="2330" y="194"/>
                    </a:lnTo>
                    <a:lnTo>
                      <a:pt x="2359" y="228"/>
                    </a:lnTo>
                    <a:lnTo>
                      <a:pt x="2389" y="263"/>
                    </a:lnTo>
                    <a:lnTo>
                      <a:pt x="2418" y="300"/>
                    </a:lnTo>
                    <a:lnTo>
                      <a:pt x="2449" y="340"/>
                    </a:lnTo>
                    <a:lnTo>
                      <a:pt x="2480" y="382"/>
                    </a:lnTo>
                    <a:lnTo>
                      <a:pt x="2511" y="426"/>
                    </a:lnTo>
                    <a:lnTo>
                      <a:pt x="2541" y="473"/>
                    </a:lnTo>
                    <a:lnTo>
                      <a:pt x="2574" y="521"/>
                    </a:lnTo>
                    <a:lnTo>
                      <a:pt x="2604" y="572"/>
                    </a:lnTo>
                    <a:lnTo>
                      <a:pt x="2637" y="626"/>
                    </a:lnTo>
                    <a:lnTo>
                      <a:pt x="2669" y="681"/>
                    </a:lnTo>
                    <a:lnTo>
                      <a:pt x="2700" y="739"/>
                    </a:lnTo>
                    <a:lnTo>
                      <a:pt x="2732" y="798"/>
                    </a:lnTo>
                    <a:lnTo>
                      <a:pt x="2765" y="859"/>
                    </a:lnTo>
                    <a:lnTo>
                      <a:pt x="2830" y="987"/>
                    </a:lnTo>
                    <a:lnTo>
                      <a:pt x="2895" y="1123"/>
                    </a:lnTo>
                    <a:lnTo>
                      <a:pt x="2960" y="1265"/>
                    </a:lnTo>
                    <a:lnTo>
                      <a:pt x="3025" y="1415"/>
                    </a:lnTo>
                    <a:lnTo>
                      <a:pt x="3091" y="1572"/>
                    </a:lnTo>
                    <a:lnTo>
                      <a:pt x="3157" y="1736"/>
                    </a:lnTo>
                    <a:lnTo>
                      <a:pt x="3221" y="1905"/>
                    </a:lnTo>
                    <a:lnTo>
                      <a:pt x="3285" y="2080"/>
                    </a:lnTo>
                    <a:lnTo>
                      <a:pt x="3350" y="2261"/>
                    </a:lnTo>
                    <a:lnTo>
                      <a:pt x="3413" y="2448"/>
                    </a:lnTo>
                    <a:lnTo>
                      <a:pt x="3476" y="2639"/>
                    </a:lnTo>
                    <a:lnTo>
                      <a:pt x="3537" y="2835"/>
                    </a:lnTo>
                    <a:lnTo>
                      <a:pt x="3598" y="3036"/>
                    </a:lnTo>
                    <a:lnTo>
                      <a:pt x="3656" y="3241"/>
                    </a:lnTo>
                    <a:lnTo>
                      <a:pt x="3715" y="3450"/>
                    </a:lnTo>
                    <a:lnTo>
                      <a:pt x="3772" y="3662"/>
                    </a:lnTo>
                    <a:lnTo>
                      <a:pt x="3827" y="3879"/>
                    </a:lnTo>
                    <a:lnTo>
                      <a:pt x="3880" y="4097"/>
                    </a:lnTo>
                    <a:lnTo>
                      <a:pt x="3933" y="4320"/>
                    </a:lnTo>
                    <a:lnTo>
                      <a:pt x="3933" y="4320"/>
                    </a:lnTo>
                    <a:lnTo>
                      <a:pt x="3982" y="4543"/>
                    </a:lnTo>
                    <a:lnTo>
                      <a:pt x="4029" y="4762"/>
                    </a:lnTo>
                    <a:lnTo>
                      <a:pt x="4072" y="4978"/>
                    </a:lnTo>
                    <a:lnTo>
                      <a:pt x="4112" y="5191"/>
                    </a:lnTo>
                    <a:lnTo>
                      <a:pt x="4150" y="5400"/>
                    </a:lnTo>
                    <a:lnTo>
                      <a:pt x="4183" y="5605"/>
                    </a:lnTo>
                    <a:lnTo>
                      <a:pt x="4214" y="5805"/>
                    </a:lnTo>
                    <a:lnTo>
                      <a:pt x="4242" y="6002"/>
                    </a:lnTo>
                    <a:lnTo>
                      <a:pt x="4266" y="6192"/>
                    </a:lnTo>
                    <a:lnTo>
                      <a:pt x="4289" y="6379"/>
                    </a:lnTo>
                    <a:lnTo>
                      <a:pt x="4306" y="6560"/>
                    </a:lnTo>
                    <a:lnTo>
                      <a:pt x="4323" y="6735"/>
                    </a:lnTo>
                    <a:lnTo>
                      <a:pt x="4335" y="6904"/>
                    </a:lnTo>
                    <a:lnTo>
                      <a:pt x="4344" y="7068"/>
                    </a:lnTo>
                    <a:lnTo>
                      <a:pt x="4349" y="7225"/>
                    </a:lnTo>
                    <a:lnTo>
                      <a:pt x="4353" y="7375"/>
                    </a:lnTo>
                    <a:lnTo>
                      <a:pt x="4352" y="7518"/>
                    </a:lnTo>
                    <a:lnTo>
                      <a:pt x="4352" y="7586"/>
                    </a:lnTo>
                    <a:lnTo>
                      <a:pt x="4349" y="7653"/>
                    </a:lnTo>
                    <a:lnTo>
                      <a:pt x="4347" y="7719"/>
                    </a:lnTo>
                    <a:lnTo>
                      <a:pt x="4343" y="7782"/>
                    </a:lnTo>
                    <a:lnTo>
                      <a:pt x="4339" y="7842"/>
                    </a:lnTo>
                    <a:lnTo>
                      <a:pt x="4333" y="7903"/>
                    </a:lnTo>
                    <a:lnTo>
                      <a:pt x="4328" y="7959"/>
                    </a:lnTo>
                    <a:lnTo>
                      <a:pt x="4321" y="8014"/>
                    </a:lnTo>
                    <a:lnTo>
                      <a:pt x="4313" y="8068"/>
                    </a:lnTo>
                    <a:lnTo>
                      <a:pt x="4305" y="8119"/>
                    </a:lnTo>
                    <a:lnTo>
                      <a:pt x="4296" y="8167"/>
                    </a:lnTo>
                    <a:lnTo>
                      <a:pt x="4286" y="8214"/>
                    </a:lnTo>
                    <a:lnTo>
                      <a:pt x="4276" y="8258"/>
                    </a:lnTo>
                    <a:lnTo>
                      <a:pt x="4264" y="8301"/>
                    </a:lnTo>
                    <a:lnTo>
                      <a:pt x="4252" y="8340"/>
                    </a:lnTo>
                    <a:lnTo>
                      <a:pt x="4238" y="8377"/>
                    </a:lnTo>
                    <a:lnTo>
                      <a:pt x="4225" y="8413"/>
                    </a:lnTo>
                    <a:lnTo>
                      <a:pt x="4210" y="8446"/>
                    </a:lnTo>
                    <a:lnTo>
                      <a:pt x="4195" y="8476"/>
                    </a:lnTo>
                    <a:lnTo>
                      <a:pt x="4179" y="8505"/>
                    </a:lnTo>
                    <a:lnTo>
                      <a:pt x="4162" y="8529"/>
                    </a:lnTo>
                    <a:lnTo>
                      <a:pt x="4144" y="8553"/>
                    </a:lnTo>
                    <a:lnTo>
                      <a:pt x="4126" y="8573"/>
                    </a:lnTo>
                    <a:lnTo>
                      <a:pt x="4107" y="8590"/>
                    </a:lnTo>
                    <a:lnTo>
                      <a:pt x="4087" y="8605"/>
                    </a:lnTo>
                    <a:lnTo>
                      <a:pt x="4065" y="8617"/>
                    </a:lnTo>
                    <a:lnTo>
                      <a:pt x="4044" y="8628"/>
                    </a:lnTo>
                    <a:lnTo>
                      <a:pt x="4021" y="8635"/>
                    </a:lnTo>
                    <a:lnTo>
                      <a:pt x="3998" y="8639"/>
                    </a:lnTo>
                    <a:lnTo>
                      <a:pt x="3974" y="8640"/>
                    </a:lnTo>
                    <a:lnTo>
                      <a:pt x="1971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78787"/>
                  </a:gs>
                  <a:gs pos="18000">
                    <a:srgbClr val="B3B3B3"/>
                  </a:gs>
                  <a:gs pos="100000">
                    <a:srgbClr val="535353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7"/>
              <p:cNvSpPr>
                <a:spLocks/>
              </p:cNvSpPr>
              <p:nvPr/>
            </p:nvSpPr>
            <p:spPr bwMode="auto">
              <a:xfrm>
                <a:off x="4419600" y="2362200"/>
                <a:ext cx="1036795" cy="2057400"/>
              </a:xfrm>
              <a:custGeom>
                <a:avLst/>
                <a:gdLst/>
                <a:ahLst/>
                <a:cxnLst>
                  <a:cxn ang="0">
                    <a:pos x="1995" y="8639"/>
                  </a:cxn>
                  <a:cxn ang="0">
                    <a:pos x="2062" y="8617"/>
                  </a:cxn>
                  <a:cxn ang="0">
                    <a:pos x="2122" y="8573"/>
                  </a:cxn>
                  <a:cxn ang="0">
                    <a:pos x="2174" y="8505"/>
                  </a:cxn>
                  <a:cxn ang="0">
                    <a:pos x="2221" y="8413"/>
                  </a:cxn>
                  <a:cxn ang="0">
                    <a:pos x="2260" y="8301"/>
                  </a:cxn>
                  <a:cxn ang="0">
                    <a:pos x="2292" y="8167"/>
                  </a:cxn>
                  <a:cxn ang="0">
                    <a:pos x="2316" y="8014"/>
                  </a:cxn>
                  <a:cxn ang="0">
                    <a:pos x="2335" y="7842"/>
                  </a:cxn>
                  <a:cxn ang="0">
                    <a:pos x="2346" y="7653"/>
                  </a:cxn>
                  <a:cxn ang="0">
                    <a:pos x="2348" y="7375"/>
                  </a:cxn>
                  <a:cxn ang="0">
                    <a:pos x="2331" y="6904"/>
                  </a:cxn>
                  <a:cxn ang="0">
                    <a:pos x="2284" y="6379"/>
                  </a:cxn>
                  <a:cxn ang="0">
                    <a:pos x="2210" y="5805"/>
                  </a:cxn>
                  <a:cxn ang="0">
                    <a:pos x="2109" y="5191"/>
                  </a:cxn>
                  <a:cxn ang="0">
                    <a:pos x="1979" y="4543"/>
                  </a:cxn>
                  <a:cxn ang="0">
                    <a:pos x="1877" y="4097"/>
                  </a:cxn>
                  <a:cxn ang="0">
                    <a:pos x="1712" y="3450"/>
                  </a:cxn>
                  <a:cxn ang="0">
                    <a:pos x="1534" y="2835"/>
                  </a:cxn>
                  <a:cxn ang="0">
                    <a:pos x="1346" y="2261"/>
                  </a:cxn>
                  <a:cxn ang="0">
                    <a:pos x="1152" y="1736"/>
                  </a:cxn>
                  <a:cxn ang="0">
                    <a:pos x="956" y="1265"/>
                  </a:cxn>
                  <a:cxn ang="0">
                    <a:pos x="760" y="859"/>
                  </a:cxn>
                  <a:cxn ang="0">
                    <a:pos x="664" y="681"/>
                  </a:cxn>
                  <a:cxn ang="0">
                    <a:pos x="569" y="521"/>
                  </a:cxn>
                  <a:cxn ang="0">
                    <a:pos x="476" y="382"/>
                  </a:cxn>
                  <a:cxn ang="0">
                    <a:pos x="385" y="263"/>
                  </a:cxn>
                  <a:cxn ang="0">
                    <a:pos x="297" y="165"/>
                  </a:cxn>
                  <a:cxn ang="0">
                    <a:pos x="211" y="88"/>
                  </a:cxn>
                  <a:cxn ang="0">
                    <a:pos x="129" y="35"/>
                  </a:cxn>
                  <a:cxn ang="0">
                    <a:pos x="50" y="7"/>
                  </a:cxn>
                  <a:cxn ang="0">
                    <a:pos x="2004" y="0"/>
                  </a:cxn>
                  <a:cxn ang="0">
                    <a:pos x="2054" y="7"/>
                  </a:cxn>
                  <a:cxn ang="0">
                    <a:pos x="2133" y="35"/>
                  </a:cxn>
                  <a:cxn ang="0">
                    <a:pos x="2214" y="88"/>
                  </a:cxn>
                  <a:cxn ang="0">
                    <a:pos x="2300" y="165"/>
                  </a:cxn>
                  <a:cxn ang="0">
                    <a:pos x="2389" y="263"/>
                  </a:cxn>
                  <a:cxn ang="0">
                    <a:pos x="2480" y="382"/>
                  </a:cxn>
                  <a:cxn ang="0">
                    <a:pos x="2574" y="521"/>
                  </a:cxn>
                  <a:cxn ang="0">
                    <a:pos x="2669" y="681"/>
                  </a:cxn>
                  <a:cxn ang="0">
                    <a:pos x="2765" y="859"/>
                  </a:cxn>
                  <a:cxn ang="0">
                    <a:pos x="2960" y="1265"/>
                  </a:cxn>
                  <a:cxn ang="0">
                    <a:pos x="3157" y="1736"/>
                  </a:cxn>
                  <a:cxn ang="0">
                    <a:pos x="3350" y="2261"/>
                  </a:cxn>
                  <a:cxn ang="0">
                    <a:pos x="3537" y="2835"/>
                  </a:cxn>
                  <a:cxn ang="0">
                    <a:pos x="3715" y="3450"/>
                  </a:cxn>
                  <a:cxn ang="0">
                    <a:pos x="3880" y="4097"/>
                  </a:cxn>
                  <a:cxn ang="0">
                    <a:pos x="3982" y="4543"/>
                  </a:cxn>
                  <a:cxn ang="0">
                    <a:pos x="4112" y="5191"/>
                  </a:cxn>
                  <a:cxn ang="0">
                    <a:pos x="4214" y="5805"/>
                  </a:cxn>
                  <a:cxn ang="0">
                    <a:pos x="4289" y="6379"/>
                  </a:cxn>
                  <a:cxn ang="0">
                    <a:pos x="4335" y="6904"/>
                  </a:cxn>
                  <a:cxn ang="0">
                    <a:pos x="4353" y="7375"/>
                  </a:cxn>
                  <a:cxn ang="0">
                    <a:pos x="4349" y="7653"/>
                  </a:cxn>
                  <a:cxn ang="0">
                    <a:pos x="4339" y="7842"/>
                  </a:cxn>
                  <a:cxn ang="0">
                    <a:pos x="4321" y="8014"/>
                  </a:cxn>
                  <a:cxn ang="0">
                    <a:pos x="4296" y="8167"/>
                  </a:cxn>
                  <a:cxn ang="0">
                    <a:pos x="4264" y="8301"/>
                  </a:cxn>
                  <a:cxn ang="0">
                    <a:pos x="4225" y="8413"/>
                  </a:cxn>
                  <a:cxn ang="0">
                    <a:pos x="4179" y="8505"/>
                  </a:cxn>
                  <a:cxn ang="0">
                    <a:pos x="4126" y="8573"/>
                  </a:cxn>
                  <a:cxn ang="0">
                    <a:pos x="4065" y="8617"/>
                  </a:cxn>
                  <a:cxn ang="0">
                    <a:pos x="3998" y="8639"/>
                  </a:cxn>
                </a:cxnLst>
                <a:rect l="0" t="0" r="r" b="b"/>
                <a:pathLst>
                  <a:path w="4353" h="8640">
                    <a:moveTo>
                      <a:pt x="1971" y="8640"/>
                    </a:moveTo>
                    <a:lnTo>
                      <a:pt x="1971" y="8640"/>
                    </a:lnTo>
                    <a:lnTo>
                      <a:pt x="1995" y="8639"/>
                    </a:lnTo>
                    <a:lnTo>
                      <a:pt x="2017" y="8635"/>
                    </a:lnTo>
                    <a:lnTo>
                      <a:pt x="2040" y="8628"/>
                    </a:lnTo>
                    <a:lnTo>
                      <a:pt x="2062" y="8617"/>
                    </a:lnTo>
                    <a:lnTo>
                      <a:pt x="2082" y="8605"/>
                    </a:lnTo>
                    <a:lnTo>
                      <a:pt x="2102" y="8590"/>
                    </a:lnTo>
                    <a:lnTo>
                      <a:pt x="2122" y="8573"/>
                    </a:lnTo>
                    <a:lnTo>
                      <a:pt x="2141" y="8553"/>
                    </a:lnTo>
                    <a:lnTo>
                      <a:pt x="2158" y="8529"/>
                    </a:lnTo>
                    <a:lnTo>
                      <a:pt x="2174" y="8505"/>
                    </a:lnTo>
                    <a:lnTo>
                      <a:pt x="2192" y="8476"/>
                    </a:lnTo>
                    <a:lnTo>
                      <a:pt x="2206" y="8446"/>
                    </a:lnTo>
                    <a:lnTo>
                      <a:pt x="2221" y="8413"/>
                    </a:lnTo>
                    <a:lnTo>
                      <a:pt x="2235" y="8377"/>
                    </a:lnTo>
                    <a:lnTo>
                      <a:pt x="2248" y="8340"/>
                    </a:lnTo>
                    <a:lnTo>
                      <a:pt x="2260" y="8301"/>
                    </a:lnTo>
                    <a:lnTo>
                      <a:pt x="2272" y="8258"/>
                    </a:lnTo>
                    <a:lnTo>
                      <a:pt x="2281" y="8214"/>
                    </a:lnTo>
                    <a:lnTo>
                      <a:pt x="2292" y="8167"/>
                    </a:lnTo>
                    <a:lnTo>
                      <a:pt x="2302" y="8119"/>
                    </a:lnTo>
                    <a:lnTo>
                      <a:pt x="2310" y="8068"/>
                    </a:lnTo>
                    <a:lnTo>
                      <a:pt x="2316" y="8014"/>
                    </a:lnTo>
                    <a:lnTo>
                      <a:pt x="2323" y="7959"/>
                    </a:lnTo>
                    <a:lnTo>
                      <a:pt x="2330" y="7903"/>
                    </a:lnTo>
                    <a:lnTo>
                      <a:pt x="2335" y="7842"/>
                    </a:lnTo>
                    <a:lnTo>
                      <a:pt x="2339" y="7782"/>
                    </a:lnTo>
                    <a:lnTo>
                      <a:pt x="2343" y="7719"/>
                    </a:lnTo>
                    <a:lnTo>
                      <a:pt x="2346" y="7653"/>
                    </a:lnTo>
                    <a:lnTo>
                      <a:pt x="2347" y="7586"/>
                    </a:lnTo>
                    <a:lnTo>
                      <a:pt x="2348" y="7518"/>
                    </a:lnTo>
                    <a:lnTo>
                      <a:pt x="2348" y="7375"/>
                    </a:lnTo>
                    <a:lnTo>
                      <a:pt x="2346" y="7225"/>
                    </a:lnTo>
                    <a:lnTo>
                      <a:pt x="2340" y="7068"/>
                    </a:lnTo>
                    <a:lnTo>
                      <a:pt x="2331" y="6904"/>
                    </a:lnTo>
                    <a:lnTo>
                      <a:pt x="2319" y="6735"/>
                    </a:lnTo>
                    <a:lnTo>
                      <a:pt x="2303" y="6560"/>
                    </a:lnTo>
                    <a:lnTo>
                      <a:pt x="2284" y="6379"/>
                    </a:lnTo>
                    <a:lnTo>
                      <a:pt x="2263" y="6192"/>
                    </a:lnTo>
                    <a:lnTo>
                      <a:pt x="2239" y="6002"/>
                    </a:lnTo>
                    <a:lnTo>
                      <a:pt x="2210" y="5805"/>
                    </a:lnTo>
                    <a:lnTo>
                      <a:pt x="2180" y="5605"/>
                    </a:lnTo>
                    <a:lnTo>
                      <a:pt x="2145" y="5400"/>
                    </a:lnTo>
                    <a:lnTo>
                      <a:pt x="2109" y="5191"/>
                    </a:lnTo>
                    <a:lnTo>
                      <a:pt x="2068" y="4978"/>
                    </a:lnTo>
                    <a:lnTo>
                      <a:pt x="2024" y="4762"/>
                    </a:lnTo>
                    <a:lnTo>
                      <a:pt x="1979" y="4543"/>
                    </a:lnTo>
                    <a:lnTo>
                      <a:pt x="1929" y="4320"/>
                    </a:lnTo>
                    <a:lnTo>
                      <a:pt x="1929" y="4320"/>
                    </a:lnTo>
                    <a:lnTo>
                      <a:pt x="1877" y="4097"/>
                    </a:lnTo>
                    <a:lnTo>
                      <a:pt x="1823" y="3879"/>
                    </a:lnTo>
                    <a:lnTo>
                      <a:pt x="1768" y="3662"/>
                    </a:lnTo>
                    <a:lnTo>
                      <a:pt x="1712" y="3450"/>
                    </a:lnTo>
                    <a:lnTo>
                      <a:pt x="1653" y="3241"/>
                    </a:lnTo>
                    <a:lnTo>
                      <a:pt x="1594" y="3036"/>
                    </a:lnTo>
                    <a:lnTo>
                      <a:pt x="1534" y="2835"/>
                    </a:lnTo>
                    <a:lnTo>
                      <a:pt x="1472" y="2639"/>
                    </a:lnTo>
                    <a:lnTo>
                      <a:pt x="1409" y="2448"/>
                    </a:lnTo>
                    <a:lnTo>
                      <a:pt x="1346" y="2261"/>
                    </a:lnTo>
                    <a:lnTo>
                      <a:pt x="1282" y="2080"/>
                    </a:lnTo>
                    <a:lnTo>
                      <a:pt x="1217" y="1905"/>
                    </a:lnTo>
                    <a:lnTo>
                      <a:pt x="1152" y="1736"/>
                    </a:lnTo>
                    <a:lnTo>
                      <a:pt x="1087" y="1572"/>
                    </a:lnTo>
                    <a:lnTo>
                      <a:pt x="1022" y="1415"/>
                    </a:lnTo>
                    <a:lnTo>
                      <a:pt x="956" y="1265"/>
                    </a:lnTo>
                    <a:lnTo>
                      <a:pt x="890" y="1123"/>
                    </a:lnTo>
                    <a:lnTo>
                      <a:pt x="826" y="987"/>
                    </a:lnTo>
                    <a:lnTo>
                      <a:pt x="760" y="859"/>
                    </a:lnTo>
                    <a:lnTo>
                      <a:pt x="728" y="798"/>
                    </a:lnTo>
                    <a:lnTo>
                      <a:pt x="696" y="739"/>
                    </a:lnTo>
                    <a:lnTo>
                      <a:pt x="664" y="681"/>
                    </a:lnTo>
                    <a:lnTo>
                      <a:pt x="633" y="626"/>
                    </a:lnTo>
                    <a:lnTo>
                      <a:pt x="601" y="572"/>
                    </a:lnTo>
                    <a:lnTo>
                      <a:pt x="569" y="521"/>
                    </a:lnTo>
                    <a:lnTo>
                      <a:pt x="538" y="473"/>
                    </a:lnTo>
                    <a:lnTo>
                      <a:pt x="507" y="426"/>
                    </a:lnTo>
                    <a:lnTo>
                      <a:pt x="476" y="382"/>
                    </a:lnTo>
                    <a:lnTo>
                      <a:pt x="445" y="340"/>
                    </a:lnTo>
                    <a:lnTo>
                      <a:pt x="415" y="300"/>
                    </a:lnTo>
                    <a:lnTo>
                      <a:pt x="385" y="263"/>
                    </a:lnTo>
                    <a:lnTo>
                      <a:pt x="356" y="228"/>
                    </a:lnTo>
                    <a:lnTo>
                      <a:pt x="325" y="194"/>
                    </a:lnTo>
                    <a:lnTo>
                      <a:pt x="297" y="165"/>
                    </a:lnTo>
                    <a:lnTo>
                      <a:pt x="267" y="137"/>
                    </a:lnTo>
                    <a:lnTo>
                      <a:pt x="239" y="111"/>
                    </a:lnTo>
                    <a:lnTo>
                      <a:pt x="211" y="88"/>
                    </a:lnTo>
                    <a:lnTo>
                      <a:pt x="183" y="68"/>
                    </a:lnTo>
                    <a:lnTo>
                      <a:pt x="156" y="50"/>
                    </a:lnTo>
                    <a:lnTo>
                      <a:pt x="129" y="35"/>
                    </a:lnTo>
                    <a:lnTo>
                      <a:pt x="102" y="23"/>
                    </a:lnTo>
                    <a:lnTo>
                      <a:pt x="76" y="13"/>
                    </a:lnTo>
                    <a:lnTo>
                      <a:pt x="50" y="7"/>
                    </a:lnTo>
                    <a:lnTo>
                      <a:pt x="25" y="1"/>
                    </a:lnTo>
                    <a:lnTo>
                      <a:pt x="0" y="0"/>
                    </a:lnTo>
                    <a:lnTo>
                      <a:pt x="2004" y="0"/>
                    </a:lnTo>
                    <a:lnTo>
                      <a:pt x="2004" y="0"/>
                    </a:lnTo>
                    <a:lnTo>
                      <a:pt x="2030" y="1"/>
                    </a:lnTo>
                    <a:lnTo>
                      <a:pt x="2054" y="7"/>
                    </a:lnTo>
                    <a:lnTo>
                      <a:pt x="2080" y="13"/>
                    </a:lnTo>
                    <a:lnTo>
                      <a:pt x="2106" y="23"/>
                    </a:lnTo>
                    <a:lnTo>
                      <a:pt x="2133" y="35"/>
                    </a:lnTo>
                    <a:lnTo>
                      <a:pt x="2160" y="50"/>
                    </a:lnTo>
                    <a:lnTo>
                      <a:pt x="2186" y="68"/>
                    </a:lnTo>
                    <a:lnTo>
                      <a:pt x="2214" y="88"/>
                    </a:lnTo>
                    <a:lnTo>
                      <a:pt x="2243" y="111"/>
                    </a:lnTo>
                    <a:lnTo>
                      <a:pt x="2271" y="137"/>
                    </a:lnTo>
                    <a:lnTo>
                      <a:pt x="2300" y="165"/>
                    </a:lnTo>
                    <a:lnTo>
                      <a:pt x="2330" y="194"/>
                    </a:lnTo>
                    <a:lnTo>
                      <a:pt x="2359" y="228"/>
                    </a:lnTo>
                    <a:lnTo>
                      <a:pt x="2389" y="263"/>
                    </a:lnTo>
                    <a:lnTo>
                      <a:pt x="2418" y="300"/>
                    </a:lnTo>
                    <a:lnTo>
                      <a:pt x="2449" y="340"/>
                    </a:lnTo>
                    <a:lnTo>
                      <a:pt x="2480" y="382"/>
                    </a:lnTo>
                    <a:lnTo>
                      <a:pt x="2511" y="426"/>
                    </a:lnTo>
                    <a:lnTo>
                      <a:pt x="2541" y="473"/>
                    </a:lnTo>
                    <a:lnTo>
                      <a:pt x="2574" y="521"/>
                    </a:lnTo>
                    <a:lnTo>
                      <a:pt x="2604" y="572"/>
                    </a:lnTo>
                    <a:lnTo>
                      <a:pt x="2637" y="626"/>
                    </a:lnTo>
                    <a:lnTo>
                      <a:pt x="2669" y="681"/>
                    </a:lnTo>
                    <a:lnTo>
                      <a:pt x="2700" y="739"/>
                    </a:lnTo>
                    <a:lnTo>
                      <a:pt x="2732" y="798"/>
                    </a:lnTo>
                    <a:lnTo>
                      <a:pt x="2765" y="859"/>
                    </a:lnTo>
                    <a:lnTo>
                      <a:pt x="2830" y="987"/>
                    </a:lnTo>
                    <a:lnTo>
                      <a:pt x="2895" y="1123"/>
                    </a:lnTo>
                    <a:lnTo>
                      <a:pt x="2960" y="1265"/>
                    </a:lnTo>
                    <a:lnTo>
                      <a:pt x="3025" y="1415"/>
                    </a:lnTo>
                    <a:lnTo>
                      <a:pt x="3091" y="1572"/>
                    </a:lnTo>
                    <a:lnTo>
                      <a:pt x="3157" y="1736"/>
                    </a:lnTo>
                    <a:lnTo>
                      <a:pt x="3221" y="1905"/>
                    </a:lnTo>
                    <a:lnTo>
                      <a:pt x="3285" y="2080"/>
                    </a:lnTo>
                    <a:lnTo>
                      <a:pt x="3350" y="2261"/>
                    </a:lnTo>
                    <a:lnTo>
                      <a:pt x="3413" y="2448"/>
                    </a:lnTo>
                    <a:lnTo>
                      <a:pt x="3476" y="2639"/>
                    </a:lnTo>
                    <a:lnTo>
                      <a:pt x="3537" y="2835"/>
                    </a:lnTo>
                    <a:lnTo>
                      <a:pt x="3598" y="3036"/>
                    </a:lnTo>
                    <a:lnTo>
                      <a:pt x="3656" y="3241"/>
                    </a:lnTo>
                    <a:lnTo>
                      <a:pt x="3715" y="3450"/>
                    </a:lnTo>
                    <a:lnTo>
                      <a:pt x="3772" y="3662"/>
                    </a:lnTo>
                    <a:lnTo>
                      <a:pt x="3827" y="3879"/>
                    </a:lnTo>
                    <a:lnTo>
                      <a:pt x="3880" y="4097"/>
                    </a:lnTo>
                    <a:lnTo>
                      <a:pt x="3933" y="4320"/>
                    </a:lnTo>
                    <a:lnTo>
                      <a:pt x="3933" y="4320"/>
                    </a:lnTo>
                    <a:lnTo>
                      <a:pt x="3982" y="4543"/>
                    </a:lnTo>
                    <a:lnTo>
                      <a:pt x="4029" y="4762"/>
                    </a:lnTo>
                    <a:lnTo>
                      <a:pt x="4072" y="4978"/>
                    </a:lnTo>
                    <a:lnTo>
                      <a:pt x="4112" y="5191"/>
                    </a:lnTo>
                    <a:lnTo>
                      <a:pt x="4150" y="5400"/>
                    </a:lnTo>
                    <a:lnTo>
                      <a:pt x="4183" y="5605"/>
                    </a:lnTo>
                    <a:lnTo>
                      <a:pt x="4214" y="5805"/>
                    </a:lnTo>
                    <a:lnTo>
                      <a:pt x="4242" y="6002"/>
                    </a:lnTo>
                    <a:lnTo>
                      <a:pt x="4266" y="6192"/>
                    </a:lnTo>
                    <a:lnTo>
                      <a:pt x="4289" y="6379"/>
                    </a:lnTo>
                    <a:lnTo>
                      <a:pt x="4306" y="6560"/>
                    </a:lnTo>
                    <a:lnTo>
                      <a:pt x="4323" y="6735"/>
                    </a:lnTo>
                    <a:lnTo>
                      <a:pt x="4335" y="6904"/>
                    </a:lnTo>
                    <a:lnTo>
                      <a:pt x="4344" y="7068"/>
                    </a:lnTo>
                    <a:lnTo>
                      <a:pt x="4349" y="7225"/>
                    </a:lnTo>
                    <a:lnTo>
                      <a:pt x="4353" y="7375"/>
                    </a:lnTo>
                    <a:lnTo>
                      <a:pt x="4352" y="7518"/>
                    </a:lnTo>
                    <a:lnTo>
                      <a:pt x="4352" y="7586"/>
                    </a:lnTo>
                    <a:lnTo>
                      <a:pt x="4349" y="7653"/>
                    </a:lnTo>
                    <a:lnTo>
                      <a:pt x="4347" y="7719"/>
                    </a:lnTo>
                    <a:lnTo>
                      <a:pt x="4343" y="7782"/>
                    </a:lnTo>
                    <a:lnTo>
                      <a:pt x="4339" y="7842"/>
                    </a:lnTo>
                    <a:lnTo>
                      <a:pt x="4333" y="7903"/>
                    </a:lnTo>
                    <a:lnTo>
                      <a:pt x="4328" y="7959"/>
                    </a:lnTo>
                    <a:lnTo>
                      <a:pt x="4321" y="8014"/>
                    </a:lnTo>
                    <a:lnTo>
                      <a:pt x="4313" y="8068"/>
                    </a:lnTo>
                    <a:lnTo>
                      <a:pt x="4305" y="8119"/>
                    </a:lnTo>
                    <a:lnTo>
                      <a:pt x="4296" y="8167"/>
                    </a:lnTo>
                    <a:lnTo>
                      <a:pt x="4286" y="8214"/>
                    </a:lnTo>
                    <a:lnTo>
                      <a:pt x="4276" y="8258"/>
                    </a:lnTo>
                    <a:lnTo>
                      <a:pt x="4264" y="8301"/>
                    </a:lnTo>
                    <a:lnTo>
                      <a:pt x="4252" y="8340"/>
                    </a:lnTo>
                    <a:lnTo>
                      <a:pt x="4238" y="8377"/>
                    </a:lnTo>
                    <a:lnTo>
                      <a:pt x="4225" y="8413"/>
                    </a:lnTo>
                    <a:lnTo>
                      <a:pt x="4210" y="8446"/>
                    </a:lnTo>
                    <a:lnTo>
                      <a:pt x="4195" y="8476"/>
                    </a:lnTo>
                    <a:lnTo>
                      <a:pt x="4179" y="8505"/>
                    </a:lnTo>
                    <a:lnTo>
                      <a:pt x="4162" y="8529"/>
                    </a:lnTo>
                    <a:lnTo>
                      <a:pt x="4144" y="8553"/>
                    </a:lnTo>
                    <a:lnTo>
                      <a:pt x="4126" y="8573"/>
                    </a:lnTo>
                    <a:lnTo>
                      <a:pt x="4107" y="8590"/>
                    </a:lnTo>
                    <a:lnTo>
                      <a:pt x="4087" y="8605"/>
                    </a:lnTo>
                    <a:lnTo>
                      <a:pt x="4065" y="8617"/>
                    </a:lnTo>
                    <a:lnTo>
                      <a:pt x="4044" y="8628"/>
                    </a:lnTo>
                    <a:lnTo>
                      <a:pt x="4021" y="8635"/>
                    </a:lnTo>
                    <a:lnTo>
                      <a:pt x="3998" y="8639"/>
                    </a:lnTo>
                    <a:lnTo>
                      <a:pt x="3974" y="8640"/>
                    </a:lnTo>
                    <a:lnTo>
                      <a:pt x="1971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78787"/>
                  </a:gs>
                  <a:gs pos="18000">
                    <a:srgbClr val="B3B3B3"/>
                  </a:gs>
                  <a:gs pos="100000">
                    <a:srgbClr val="535353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8"/>
              <p:cNvSpPr>
                <a:spLocks/>
              </p:cNvSpPr>
              <p:nvPr/>
            </p:nvSpPr>
            <p:spPr bwMode="auto">
              <a:xfrm>
                <a:off x="7319589" y="2362200"/>
                <a:ext cx="1054893" cy="1210151"/>
              </a:xfrm>
              <a:custGeom>
                <a:avLst/>
                <a:gdLst/>
                <a:ahLst/>
                <a:cxnLst>
                  <a:cxn ang="0">
                    <a:pos x="3810" y="3813"/>
                  </a:cxn>
                  <a:cxn ang="0">
                    <a:pos x="3705" y="3417"/>
                  </a:cxn>
                  <a:cxn ang="0">
                    <a:pos x="3595" y="3033"/>
                  </a:cxn>
                  <a:cxn ang="0">
                    <a:pos x="3483" y="2665"/>
                  </a:cxn>
                  <a:cxn ang="0">
                    <a:pos x="3366" y="2312"/>
                  </a:cxn>
                  <a:cxn ang="0">
                    <a:pos x="3247" y="1978"/>
                  </a:cxn>
                  <a:cxn ang="0">
                    <a:pos x="3126" y="1663"/>
                  </a:cxn>
                  <a:cxn ang="0">
                    <a:pos x="3006" y="1371"/>
                  </a:cxn>
                  <a:cxn ang="0">
                    <a:pos x="2884" y="1102"/>
                  </a:cxn>
                  <a:cxn ang="0">
                    <a:pos x="2763" y="858"/>
                  </a:cxn>
                  <a:cxn ang="0">
                    <a:pos x="2644" y="641"/>
                  </a:cxn>
                  <a:cxn ang="0">
                    <a:pos x="2585" y="543"/>
                  </a:cxn>
                  <a:cxn ang="0">
                    <a:pos x="2527" y="453"/>
                  </a:cxn>
                  <a:cxn ang="0">
                    <a:pos x="2470" y="370"/>
                  </a:cxn>
                  <a:cxn ang="0">
                    <a:pos x="2413" y="295"/>
                  </a:cxn>
                  <a:cxn ang="0">
                    <a:pos x="2357" y="228"/>
                  </a:cxn>
                  <a:cxn ang="0">
                    <a:pos x="2303" y="169"/>
                  </a:cxn>
                  <a:cxn ang="0">
                    <a:pos x="2250" y="118"/>
                  </a:cxn>
                  <a:cxn ang="0">
                    <a:pos x="2198" y="76"/>
                  </a:cxn>
                  <a:cxn ang="0">
                    <a:pos x="2147" y="43"/>
                  </a:cxn>
                  <a:cxn ang="0">
                    <a:pos x="2097" y="20"/>
                  </a:cxn>
                  <a:cxn ang="0">
                    <a:pos x="2050" y="5"/>
                  </a:cxn>
                  <a:cxn ang="0">
                    <a:pos x="2003" y="0"/>
                  </a:cxn>
                  <a:cxn ang="0">
                    <a:pos x="0" y="0"/>
                  </a:cxn>
                  <a:cxn ang="0">
                    <a:pos x="47" y="5"/>
                  </a:cxn>
                  <a:cxn ang="0">
                    <a:pos x="96" y="20"/>
                  </a:cxn>
                  <a:cxn ang="0">
                    <a:pos x="146" y="46"/>
                  </a:cxn>
                  <a:cxn ang="0">
                    <a:pos x="198" y="79"/>
                  </a:cxn>
                  <a:cxn ang="0">
                    <a:pos x="252" y="123"/>
                  </a:cxn>
                  <a:cxn ang="0">
                    <a:pos x="305" y="176"/>
                  </a:cxn>
                  <a:cxn ang="0">
                    <a:pos x="362" y="236"/>
                  </a:cxn>
                  <a:cxn ang="0">
                    <a:pos x="419" y="307"/>
                  </a:cxn>
                  <a:cxn ang="0">
                    <a:pos x="477" y="385"/>
                  </a:cxn>
                  <a:cxn ang="0">
                    <a:pos x="536" y="470"/>
                  </a:cxn>
                  <a:cxn ang="0">
                    <a:pos x="595" y="564"/>
                  </a:cxn>
                  <a:cxn ang="0">
                    <a:pos x="655" y="666"/>
                  </a:cxn>
                  <a:cxn ang="0">
                    <a:pos x="777" y="891"/>
                  </a:cxn>
                  <a:cxn ang="0">
                    <a:pos x="900" y="1145"/>
                  </a:cxn>
                  <a:cxn ang="0">
                    <a:pos x="1024" y="1423"/>
                  </a:cxn>
                  <a:cxn ang="0">
                    <a:pos x="1148" y="1728"/>
                  </a:cxn>
                  <a:cxn ang="0">
                    <a:pos x="1270" y="2052"/>
                  </a:cxn>
                  <a:cxn ang="0">
                    <a:pos x="1391" y="2398"/>
                  </a:cxn>
                  <a:cxn ang="0">
                    <a:pos x="1509" y="2762"/>
                  </a:cxn>
                  <a:cxn ang="0">
                    <a:pos x="1624" y="3143"/>
                  </a:cxn>
                  <a:cxn ang="0">
                    <a:pos x="1734" y="3539"/>
                  </a:cxn>
                  <a:cxn ang="0">
                    <a:pos x="1840" y="3947"/>
                  </a:cxn>
                  <a:cxn ang="0">
                    <a:pos x="2919" y="5083"/>
                  </a:cxn>
                  <a:cxn ang="0">
                    <a:pos x="3810" y="3813"/>
                  </a:cxn>
                </a:cxnLst>
                <a:rect l="0" t="0" r="r" b="b"/>
                <a:pathLst>
                  <a:path w="4429" h="5083">
                    <a:moveTo>
                      <a:pt x="3810" y="3813"/>
                    </a:moveTo>
                    <a:lnTo>
                      <a:pt x="3810" y="3813"/>
                    </a:lnTo>
                    <a:lnTo>
                      <a:pt x="3758" y="3614"/>
                    </a:lnTo>
                    <a:lnTo>
                      <a:pt x="3705" y="3417"/>
                    </a:lnTo>
                    <a:lnTo>
                      <a:pt x="3650" y="3224"/>
                    </a:lnTo>
                    <a:lnTo>
                      <a:pt x="3595" y="3033"/>
                    </a:lnTo>
                    <a:lnTo>
                      <a:pt x="3539" y="2847"/>
                    </a:lnTo>
                    <a:lnTo>
                      <a:pt x="3483" y="2665"/>
                    </a:lnTo>
                    <a:lnTo>
                      <a:pt x="3424" y="2486"/>
                    </a:lnTo>
                    <a:lnTo>
                      <a:pt x="3366" y="2312"/>
                    </a:lnTo>
                    <a:lnTo>
                      <a:pt x="3306" y="2143"/>
                    </a:lnTo>
                    <a:lnTo>
                      <a:pt x="3247" y="1978"/>
                    </a:lnTo>
                    <a:lnTo>
                      <a:pt x="3187" y="1818"/>
                    </a:lnTo>
                    <a:lnTo>
                      <a:pt x="3126" y="1663"/>
                    </a:lnTo>
                    <a:lnTo>
                      <a:pt x="3066" y="1515"/>
                    </a:lnTo>
                    <a:lnTo>
                      <a:pt x="3006" y="1371"/>
                    </a:lnTo>
                    <a:lnTo>
                      <a:pt x="2944" y="1233"/>
                    </a:lnTo>
                    <a:lnTo>
                      <a:pt x="2884" y="1102"/>
                    </a:lnTo>
                    <a:lnTo>
                      <a:pt x="2823" y="977"/>
                    </a:lnTo>
                    <a:lnTo>
                      <a:pt x="2763" y="858"/>
                    </a:lnTo>
                    <a:lnTo>
                      <a:pt x="2703" y="747"/>
                    </a:lnTo>
                    <a:lnTo>
                      <a:pt x="2644" y="641"/>
                    </a:lnTo>
                    <a:lnTo>
                      <a:pt x="2614" y="591"/>
                    </a:lnTo>
                    <a:lnTo>
                      <a:pt x="2585" y="543"/>
                    </a:lnTo>
                    <a:lnTo>
                      <a:pt x="2555" y="497"/>
                    </a:lnTo>
                    <a:lnTo>
                      <a:pt x="2527" y="453"/>
                    </a:lnTo>
                    <a:lnTo>
                      <a:pt x="2498" y="410"/>
                    </a:lnTo>
                    <a:lnTo>
                      <a:pt x="2470" y="370"/>
                    </a:lnTo>
                    <a:lnTo>
                      <a:pt x="2442" y="331"/>
                    </a:lnTo>
                    <a:lnTo>
                      <a:pt x="2413" y="295"/>
                    </a:lnTo>
                    <a:lnTo>
                      <a:pt x="2385" y="260"/>
                    </a:lnTo>
                    <a:lnTo>
                      <a:pt x="2357" y="228"/>
                    </a:lnTo>
                    <a:lnTo>
                      <a:pt x="2330" y="197"/>
                    </a:lnTo>
                    <a:lnTo>
                      <a:pt x="2303" y="169"/>
                    </a:lnTo>
                    <a:lnTo>
                      <a:pt x="2277" y="142"/>
                    </a:lnTo>
                    <a:lnTo>
                      <a:pt x="2250" y="118"/>
                    </a:lnTo>
                    <a:lnTo>
                      <a:pt x="2223" y="97"/>
                    </a:lnTo>
                    <a:lnTo>
                      <a:pt x="2198" y="76"/>
                    </a:lnTo>
                    <a:lnTo>
                      <a:pt x="2172" y="59"/>
                    </a:lnTo>
                    <a:lnTo>
                      <a:pt x="2147" y="43"/>
                    </a:lnTo>
                    <a:lnTo>
                      <a:pt x="2121" y="31"/>
                    </a:lnTo>
                    <a:lnTo>
                      <a:pt x="2097" y="20"/>
                    </a:lnTo>
                    <a:lnTo>
                      <a:pt x="2073" y="11"/>
                    </a:lnTo>
                    <a:lnTo>
                      <a:pt x="2050" y="5"/>
                    </a:lnTo>
                    <a:lnTo>
                      <a:pt x="2026" y="1"/>
                    </a:lnTo>
                    <a:lnTo>
                      <a:pt x="200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2" y="1"/>
                    </a:lnTo>
                    <a:lnTo>
                      <a:pt x="47" y="5"/>
                    </a:lnTo>
                    <a:lnTo>
                      <a:pt x="71" y="12"/>
                    </a:lnTo>
                    <a:lnTo>
                      <a:pt x="96" y="20"/>
                    </a:lnTo>
                    <a:lnTo>
                      <a:pt x="120" y="32"/>
                    </a:lnTo>
                    <a:lnTo>
                      <a:pt x="146" y="46"/>
                    </a:lnTo>
                    <a:lnTo>
                      <a:pt x="171" y="62"/>
                    </a:lnTo>
                    <a:lnTo>
                      <a:pt x="198" y="79"/>
                    </a:lnTo>
                    <a:lnTo>
                      <a:pt x="225" y="101"/>
                    </a:lnTo>
                    <a:lnTo>
                      <a:pt x="252" y="123"/>
                    </a:lnTo>
                    <a:lnTo>
                      <a:pt x="278" y="147"/>
                    </a:lnTo>
                    <a:lnTo>
                      <a:pt x="305" y="176"/>
                    </a:lnTo>
                    <a:lnTo>
                      <a:pt x="333" y="205"/>
                    </a:lnTo>
                    <a:lnTo>
                      <a:pt x="362" y="236"/>
                    </a:lnTo>
                    <a:lnTo>
                      <a:pt x="390" y="271"/>
                    </a:lnTo>
                    <a:lnTo>
                      <a:pt x="419" y="307"/>
                    </a:lnTo>
                    <a:lnTo>
                      <a:pt x="447" y="344"/>
                    </a:lnTo>
                    <a:lnTo>
                      <a:pt x="477" y="385"/>
                    </a:lnTo>
                    <a:lnTo>
                      <a:pt x="506" y="426"/>
                    </a:lnTo>
                    <a:lnTo>
                      <a:pt x="536" y="470"/>
                    </a:lnTo>
                    <a:lnTo>
                      <a:pt x="565" y="517"/>
                    </a:lnTo>
                    <a:lnTo>
                      <a:pt x="595" y="564"/>
                    </a:lnTo>
                    <a:lnTo>
                      <a:pt x="624" y="615"/>
                    </a:lnTo>
                    <a:lnTo>
                      <a:pt x="655" y="666"/>
                    </a:lnTo>
                    <a:lnTo>
                      <a:pt x="715" y="776"/>
                    </a:lnTo>
                    <a:lnTo>
                      <a:pt x="777" y="891"/>
                    </a:lnTo>
                    <a:lnTo>
                      <a:pt x="839" y="1015"/>
                    </a:lnTo>
                    <a:lnTo>
                      <a:pt x="900" y="1145"/>
                    </a:lnTo>
                    <a:lnTo>
                      <a:pt x="962" y="1281"/>
                    </a:lnTo>
                    <a:lnTo>
                      <a:pt x="1024" y="1423"/>
                    </a:lnTo>
                    <a:lnTo>
                      <a:pt x="1087" y="1572"/>
                    </a:lnTo>
                    <a:lnTo>
                      <a:pt x="1148" y="1728"/>
                    </a:lnTo>
                    <a:lnTo>
                      <a:pt x="1210" y="1887"/>
                    </a:lnTo>
                    <a:lnTo>
                      <a:pt x="1270" y="2052"/>
                    </a:lnTo>
                    <a:lnTo>
                      <a:pt x="1331" y="2222"/>
                    </a:lnTo>
                    <a:lnTo>
                      <a:pt x="1391" y="2398"/>
                    </a:lnTo>
                    <a:lnTo>
                      <a:pt x="1451" y="2578"/>
                    </a:lnTo>
                    <a:lnTo>
                      <a:pt x="1509" y="2762"/>
                    </a:lnTo>
                    <a:lnTo>
                      <a:pt x="1568" y="2951"/>
                    </a:lnTo>
                    <a:lnTo>
                      <a:pt x="1624" y="3143"/>
                    </a:lnTo>
                    <a:lnTo>
                      <a:pt x="1680" y="3339"/>
                    </a:lnTo>
                    <a:lnTo>
                      <a:pt x="1734" y="3539"/>
                    </a:lnTo>
                    <a:lnTo>
                      <a:pt x="1788" y="3742"/>
                    </a:lnTo>
                    <a:lnTo>
                      <a:pt x="1840" y="3947"/>
                    </a:lnTo>
                    <a:lnTo>
                      <a:pt x="1227" y="3989"/>
                    </a:lnTo>
                    <a:lnTo>
                      <a:pt x="2919" y="5083"/>
                    </a:lnTo>
                    <a:lnTo>
                      <a:pt x="4429" y="3772"/>
                    </a:lnTo>
                    <a:lnTo>
                      <a:pt x="3810" y="381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78787"/>
                  </a:gs>
                  <a:gs pos="18000">
                    <a:srgbClr val="B3B3B3"/>
                  </a:gs>
                  <a:gs pos="100000">
                    <a:srgbClr val="535353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7"/>
              <p:cNvSpPr>
                <a:spLocks/>
              </p:cNvSpPr>
              <p:nvPr/>
            </p:nvSpPr>
            <p:spPr bwMode="auto">
              <a:xfrm>
                <a:off x="5385170" y="2362200"/>
                <a:ext cx="1036795" cy="2057400"/>
              </a:xfrm>
              <a:custGeom>
                <a:avLst/>
                <a:gdLst/>
                <a:ahLst/>
                <a:cxnLst>
                  <a:cxn ang="0">
                    <a:pos x="1995" y="8639"/>
                  </a:cxn>
                  <a:cxn ang="0">
                    <a:pos x="2062" y="8617"/>
                  </a:cxn>
                  <a:cxn ang="0">
                    <a:pos x="2122" y="8573"/>
                  </a:cxn>
                  <a:cxn ang="0">
                    <a:pos x="2174" y="8505"/>
                  </a:cxn>
                  <a:cxn ang="0">
                    <a:pos x="2221" y="8413"/>
                  </a:cxn>
                  <a:cxn ang="0">
                    <a:pos x="2260" y="8301"/>
                  </a:cxn>
                  <a:cxn ang="0">
                    <a:pos x="2292" y="8167"/>
                  </a:cxn>
                  <a:cxn ang="0">
                    <a:pos x="2316" y="8014"/>
                  </a:cxn>
                  <a:cxn ang="0">
                    <a:pos x="2335" y="7842"/>
                  </a:cxn>
                  <a:cxn ang="0">
                    <a:pos x="2346" y="7653"/>
                  </a:cxn>
                  <a:cxn ang="0">
                    <a:pos x="2348" y="7375"/>
                  </a:cxn>
                  <a:cxn ang="0">
                    <a:pos x="2331" y="6904"/>
                  </a:cxn>
                  <a:cxn ang="0">
                    <a:pos x="2284" y="6379"/>
                  </a:cxn>
                  <a:cxn ang="0">
                    <a:pos x="2210" y="5805"/>
                  </a:cxn>
                  <a:cxn ang="0">
                    <a:pos x="2109" y="5191"/>
                  </a:cxn>
                  <a:cxn ang="0">
                    <a:pos x="1979" y="4543"/>
                  </a:cxn>
                  <a:cxn ang="0">
                    <a:pos x="1877" y="4097"/>
                  </a:cxn>
                  <a:cxn ang="0">
                    <a:pos x="1712" y="3450"/>
                  </a:cxn>
                  <a:cxn ang="0">
                    <a:pos x="1534" y="2835"/>
                  </a:cxn>
                  <a:cxn ang="0">
                    <a:pos x="1346" y="2261"/>
                  </a:cxn>
                  <a:cxn ang="0">
                    <a:pos x="1152" y="1736"/>
                  </a:cxn>
                  <a:cxn ang="0">
                    <a:pos x="956" y="1265"/>
                  </a:cxn>
                  <a:cxn ang="0">
                    <a:pos x="760" y="859"/>
                  </a:cxn>
                  <a:cxn ang="0">
                    <a:pos x="664" y="681"/>
                  </a:cxn>
                  <a:cxn ang="0">
                    <a:pos x="569" y="521"/>
                  </a:cxn>
                  <a:cxn ang="0">
                    <a:pos x="476" y="382"/>
                  </a:cxn>
                  <a:cxn ang="0">
                    <a:pos x="385" y="263"/>
                  </a:cxn>
                  <a:cxn ang="0">
                    <a:pos x="297" y="165"/>
                  </a:cxn>
                  <a:cxn ang="0">
                    <a:pos x="211" y="88"/>
                  </a:cxn>
                  <a:cxn ang="0">
                    <a:pos x="129" y="35"/>
                  </a:cxn>
                  <a:cxn ang="0">
                    <a:pos x="50" y="7"/>
                  </a:cxn>
                  <a:cxn ang="0">
                    <a:pos x="2004" y="0"/>
                  </a:cxn>
                  <a:cxn ang="0">
                    <a:pos x="2054" y="7"/>
                  </a:cxn>
                  <a:cxn ang="0">
                    <a:pos x="2133" y="35"/>
                  </a:cxn>
                  <a:cxn ang="0">
                    <a:pos x="2214" y="88"/>
                  </a:cxn>
                  <a:cxn ang="0">
                    <a:pos x="2300" y="165"/>
                  </a:cxn>
                  <a:cxn ang="0">
                    <a:pos x="2389" y="263"/>
                  </a:cxn>
                  <a:cxn ang="0">
                    <a:pos x="2480" y="382"/>
                  </a:cxn>
                  <a:cxn ang="0">
                    <a:pos x="2574" y="521"/>
                  </a:cxn>
                  <a:cxn ang="0">
                    <a:pos x="2669" y="681"/>
                  </a:cxn>
                  <a:cxn ang="0">
                    <a:pos x="2765" y="859"/>
                  </a:cxn>
                  <a:cxn ang="0">
                    <a:pos x="2960" y="1265"/>
                  </a:cxn>
                  <a:cxn ang="0">
                    <a:pos x="3157" y="1736"/>
                  </a:cxn>
                  <a:cxn ang="0">
                    <a:pos x="3350" y="2261"/>
                  </a:cxn>
                  <a:cxn ang="0">
                    <a:pos x="3537" y="2835"/>
                  </a:cxn>
                  <a:cxn ang="0">
                    <a:pos x="3715" y="3450"/>
                  </a:cxn>
                  <a:cxn ang="0">
                    <a:pos x="3880" y="4097"/>
                  </a:cxn>
                  <a:cxn ang="0">
                    <a:pos x="3982" y="4543"/>
                  </a:cxn>
                  <a:cxn ang="0">
                    <a:pos x="4112" y="5191"/>
                  </a:cxn>
                  <a:cxn ang="0">
                    <a:pos x="4214" y="5805"/>
                  </a:cxn>
                  <a:cxn ang="0">
                    <a:pos x="4289" y="6379"/>
                  </a:cxn>
                  <a:cxn ang="0">
                    <a:pos x="4335" y="6904"/>
                  </a:cxn>
                  <a:cxn ang="0">
                    <a:pos x="4353" y="7375"/>
                  </a:cxn>
                  <a:cxn ang="0">
                    <a:pos x="4349" y="7653"/>
                  </a:cxn>
                  <a:cxn ang="0">
                    <a:pos x="4339" y="7842"/>
                  </a:cxn>
                  <a:cxn ang="0">
                    <a:pos x="4321" y="8014"/>
                  </a:cxn>
                  <a:cxn ang="0">
                    <a:pos x="4296" y="8167"/>
                  </a:cxn>
                  <a:cxn ang="0">
                    <a:pos x="4264" y="8301"/>
                  </a:cxn>
                  <a:cxn ang="0">
                    <a:pos x="4225" y="8413"/>
                  </a:cxn>
                  <a:cxn ang="0">
                    <a:pos x="4179" y="8505"/>
                  </a:cxn>
                  <a:cxn ang="0">
                    <a:pos x="4126" y="8573"/>
                  </a:cxn>
                  <a:cxn ang="0">
                    <a:pos x="4065" y="8617"/>
                  </a:cxn>
                  <a:cxn ang="0">
                    <a:pos x="3998" y="8639"/>
                  </a:cxn>
                </a:cxnLst>
                <a:rect l="0" t="0" r="r" b="b"/>
                <a:pathLst>
                  <a:path w="4353" h="8640">
                    <a:moveTo>
                      <a:pt x="1971" y="8640"/>
                    </a:moveTo>
                    <a:lnTo>
                      <a:pt x="1971" y="8640"/>
                    </a:lnTo>
                    <a:lnTo>
                      <a:pt x="1995" y="8639"/>
                    </a:lnTo>
                    <a:lnTo>
                      <a:pt x="2017" y="8635"/>
                    </a:lnTo>
                    <a:lnTo>
                      <a:pt x="2040" y="8628"/>
                    </a:lnTo>
                    <a:lnTo>
                      <a:pt x="2062" y="8617"/>
                    </a:lnTo>
                    <a:lnTo>
                      <a:pt x="2082" y="8605"/>
                    </a:lnTo>
                    <a:lnTo>
                      <a:pt x="2102" y="8590"/>
                    </a:lnTo>
                    <a:lnTo>
                      <a:pt x="2122" y="8573"/>
                    </a:lnTo>
                    <a:lnTo>
                      <a:pt x="2141" y="8553"/>
                    </a:lnTo>
                    <a:lnTo>
                      <a:pt x="2158" y="8529"/>
                    </a:lnTo>
                    <a:lnTo>
                      <a:pt x="2174" y="8505"/>
                    </a:lnTo>
                    <a:lnTo>
                      <a:pt x="2192" y="8476"/>
                    </a:lnTo>
                    <a:lnTo>
                      <a:pt x="2206" y="8446"/>
                    </a:lnTo>
                    <a:lnTo>
                      <a:pt x="2221" y="8413"/>
                    </a:lnTo>
                    <a:lnTo>
                      <a:pt x="2235" y="8377"/>
                    </a:lnTo>
                    <a:lnTo>
                      <a:pt x="2248" y="8340"/>
                    </a:lnTo>
                    <a:lnTo>
                      <a:pt x="2260" y="8301"/>
                    </a:lnTo>
                    <a:lnTo>
                      <a:pt x="2272" y="8258"/>
                    </a:lnTo>
                    <a:lnTo>
                      <a:pt x="2281" y="8214"/>
                    </a:lnTo>
                    <a:lnTo>
                      <a:pt x="2292" y="8167"/>
                    </a:lnTo>
                    <a:lnTo>
                      <a:pt x="2302" y="8119"/>
                    </a:lnTo>
                    <a:lnTo>
                      <a:pt x="2310" y="8068"/>
                    </a:lnTo>
                    <a:lnTo>
                      <a:pt x="2316" y="8014"/>
                    </a:lnTo>
                    <a:lnTo>
                      <a:pt x="2323" y="7959"/>
                    </a:lnTo>
                    <a:lnTo>
                      <a:pt x="2330" y="7903"/>
                    </a:lnTo>
                    <a:lnTo>
                      <a:pt x="2335" y="7842"/>
                    </a:lnTo>
                    <a:lnTo>
                      <a:pt x="2339" y="7782"/>
                    </a:lnTo>
                    <a:lnTo>
                      <a:pt x="2343" y="7719"/>
                    </a:lnTo>
                    <a:lnTo>
                      <a:pt x="2346" y="7653"/>
                    </a:lnTo>
                    <a:lnTo>
                      <a:pt x="2347" y="7586"/>
                    </a:lnTo>
                    <a:lnTo>
                      <a:pt x="2348" y="7518"/>
                    </a:lnTo>
                    <a:lnTo>
                      <a:pt x="2348" y="7375"/>
                    </a:lnTo>
                    <a:lnTo>
                      <a:pt x="2346" y="7225"/>
                    </a:lnTo>
                    <a:lnTo>
                      <a:pt x="2340" y="7068"/>
                    </a:lnTo>
                    <a:lnTo>
                      <a:pt x="2331" y="6904"/>
                    </a:lnTo>
                    <a:lnTo>
                      <a:pt x="2319" y="6735"/>
                    </a:lnTo>
                    <a:lnTo>
                      <a:pt x="2303" y="6560"/>
                    </a:lnTo>
                    <a:lnTo>
                      <a:pt x="2284" y="6379"/>
                    </a:lnTo>
                    <a:lnTo>
                      <a:pt x="2263" y="6192"/>
                    </a:lnTo>
                    <a:lnTo>
                      <a:pt x="2239" y="6002"/>
                    </a:lnTo>
                    <a:lnTo>
                      <a:pt x="2210" y="5805"/>
                    </a:lnTo>
                    <a:lnTo>
                      <a:pt x="2180" y="5605"/>
                    </a:lnTo>
                    <a:lnTo>
                      <a:pt x="2145" y="5400"/>
                    </a:lnTo>
                    <a:lnTo>
                      <a:pt x="2109" y="5191"/>
                    </a:lnTo>
                    <a:lnTo>
                      <a:pt x="2068" y="4978"/>
                    </a:lnTo>
                    <a:lnTo>
                      <a:pt x="2024" y="4762"/>
                    </a:lnTo>
                    <a:lnTo>
                      <a:pt x="1979" y="4543"/>
                    </a:lnTo>
                    <a:lnTo>
                      <a:pt x="1929" y="4320"/>
                    </a:lnTo>
                    <a:lnTo>
                      <a:pt x="1929" y="4320"/>
                    </a:lnTo>
                    <a:lnTo>
                      <a:pt x="1877" y="4097"/>
                    </a:lnTo>
                    <a:lnTo>
                      <a:pt x="1823" y="3879"/>
                    </a:lnTo>
                    <a:lnTo>
                      <a:pt x="1768" y="3662"/>
                    </a:lnTo>
                    <a:lnTo>
                      <a:pt x="1712" y="3450"/>
                    </a:lnTo>
                    <a:lnTo>
                      <a:pt x="1653" y="3241"/>
                    </a:lnTo>
                    <a:lnTo>
                      <a:pt x="1594" y="3036"/>
                    </a:lnTo>
                    <a:lnTo>
                      <a:pt x="1534" y="2835"/>
                    </a:lnTo>
                    <a:lnTo>
                      <a:pt x="1472" y="2639"/>
                    </a:lnTo>
                    <a:lnTo>
                      <a:pt x="1409" y="2448"/>
                    </a:lnTo>
                    <a:lnTo>
                      <a:pt x="1346" y="2261"/>
                    </a:lnTo>
                    <a:lnTo>
                      <a:pt x="1282" y="2080"/>
                    </a:lnTo>
                    <a:lnTo>
                      <a:pt x="1217" y="1905"/>
                    </a:lnTo>
                    <a:lnTo>
                      <a:pt x="1152" y="1736"/>
                    </a:lnTo>
                    <a:lnTo>
                      <a:pt x="1087" y="1572"/>
                    </a:lnTo>
                    <a:lnTo>
                      <a:pt x="1022" y="1415"/>
                    </a:lnTo>
                    <a:lnTo>
                      <a:pt x="956" y="1265"/>
                    </a:lnTo>
                    <a:lnTo>
                      <a:pt x="890" y="1123"/>
                    </a:lnTo>
                    <a:lnTo>
                      <a:pt x="826" y="987"/>
                    </a:lnTo>
                    <a:lnTo>
                      <a:pt x="760" y="859"/>
                    </a:lnTo>
                    <a:lnTo>
                      <a:pt x="728" y="798"/>
                    </a:lnTo>
                    <a:lnTo>
                      <a:pt x="696" y="739"/>
                    </a:lnTo>
                    <a:lnTo>
                      <a:pt x="664" y="681"/>
                    </a:lnTo>
                    <a:lnTo>
                      <a:pt x="633" y="626"/>
                    </a:lnTo>
                    <a:lnTo>
                      <a:pt x="601" y="572"/>
                    </a:lnTo>
                    <a:lnTo>
                      <a:pt x="569" y="521"/>
                    </a:lnTo>
                    <a:lnTo>
                      <a:pt x="538" y="473"/>
                    </a:lnTo>
                    <a:lnTo>
                      <a:pt x="507" y="426"/>
                    </a:lnTo>
                    <a:lnTo>
                      <a:pt x="476" y="382"/>
                    </a:lnTo>
                    <a:lnTo>
                      <a:pt x="445" y="340"/>
                    </a:lnTo>
                    <a:lnTo>
                      <a:pt x="415" y="300"/>
                    </a:lnTo>
                    <a:lnTo>
                      <a:pt x="385" y="263"/>
                    </a:lnTo>
                    <a:lnTo>
                      <a:pt x="356" y="228"/>
                    </a:lnTo>
                    <a:lnTo>
                      <a:pt x="325" y="194"/>
                    </a:lnTo>
                    <a:lnTo>
                      <a:pt x="297" y="165"/>
                    </a:lnTo>
                    <a:lnTo>
                      <a:pt x="267" y="137"/>
                    </a:lnTo>
                    <a:lnTo>
                      <a:pt x="239" y="111"/>
                    </a:lnTo>
                    <a:lnTo>
                      <a:pt x="211" y="88"/>
                    </a:lnTo>
                    <a:lnTo>
                      <a:pt x="183" y="68"/>
                    </a:lnTo>
                    <a:lnTo>
                      <a:pt x="156" y="50"/>
                    </a:lnTo>
                    <a:lnTo>
                      <a:pt x="129" y="35"/>
                    </a:lnTo>
                    <a:lnTo>
                      <a:pt x="102" y="23"/>
                    </a:lnTo>
                    <a:lnTo>
                      <a:pt x="76" y="13"/>
                    </a:lnTo>
                    <a:lnTo>
                      <a:pt x="50" y="7"/>
                    </a:lnTo>
                    <a:lnTo>
                      <a:pt x="25" y="1"/>
                    </a:lnTo>
                    <a:lnTo>
                      <a:pt x="0" y="0"/>
                    </a:lnTo>
                    <a:lnTo>
                      <a:pt x="2004" y="0"/>
                    </a:lnTo>
                    <a:lnTo>
                      <a:pt x="2004" y="0"/>
                    </a:lnTo>
                    <a:lnTo>
                      <a:pt x="2030" y="1"/>
                    </a:lnTo>
                    <a:lnTo>
                      <a:pt x="2054" y="7"/>
                    </a:lnTo>
                    <a:lnTo>
                      <a:pt x="2080" y="13"/>
                    </a:lnTo>
                    <a:lnTo>
                      <a:pt x="2106" y="23"/>
                    </a:lnTo>
                    <a:lnTo>
                      <a:pt x="2133" y="35"/>
                    </a:lnTo>
                    <a:lnTo>
                      <a:pt x="2160" y="50"/>
                    </a:lnTo>
                    <a:lnTo>
                      <a:pt x="2186" y="68"/>
                    </a:lnTo>
                    <a:lnTo>
                      <a:pt x="2214" y="88"/>
                    </a:lnTo>
                    <a:lnTo>
                      <a:pt x="2243" y="111"/>
                    </a:lnTo>
                    <a:lnTo>
                      <a:pt x="2271" y="137"/>
                    </a:lnTo>
                    <a:lnTo>
                      <a:pt x="2300" y="165"/>
                    </a:lnTo>
                    <a:lnTo>
                      <a:pt x="2330" y="194"/>
                    </a:lnTo>
                    <a:lnTo>
                      <a:pt x="2359" y="228"/>
                    </a:lnTo>
                    <a:lnTo>
                      <a:pt x="2389" y="263"/>
                    </a:lnTo>
                    <a:lnTo>
                      <a:pt x="2418" y="300"/>
                    </a:lnTo>
                    <a:lnTo>
                      <a:pt x="2449" y="340"/>
                    </a:lnTo>
                    <a:lnTo>
                      <a:pt x="2480" y="382"/>
                    </a:lnTo>
                    <a:lnTo>
                      <a:pt x="2511" y="426"/>
                    </a:lnTo>
                    <a:lnTo>
                      <a:pt x="2541" y="473"/>
                    </a:lnTo>
                    <a:lnTo>
                      <a:pt x="2574" y="521"/>
                    </a:lnTo>
                    <a:lnTo>
                      <a:pt x="2604" y="572"/>
                    </a:lnTo>
                    <a:lnTo>
                      <a:pt x="2637" y="626"/>
                    </a:lnTo>
                    <a:lnTo>
                      <a:pt x="2669" y="681"/>
                    </a:lnTo>
                    <a:lnTo>
                      <a:pt x="2700" y="739"/>
                    </a:lnTo>
                    <a:lnTo>
                      <a:pt x="2732" y="798"/>
                    </a:lnTo>
                    <a:lnTo>
                      <a:pt x="2765" y="859"/>
                    </a:lnTo>
                    <a:lnTo>
                      <a:pt x="2830" y="987"/>
                    </a:lnTo>
                    <a:lnTo>
                      <a:pt x="2895" y="1123"/>
                    </a:lnTo>
                    <a:lnTo>
                      <a:pt x="2960" y="1265"/>
                    </a:lnTo>
                    <a:lnTo>
                      <a:pt x="3025" y="1415"/>
                    </a:lnTo>
                    <a:lnTo>
                      <a:pt x="3091" y="1572"/>
                    </a:lnTo>
                    <a:lnTo>
                      <a:pt x="3157" y="1736"/>
                    </a:lnTo>
                    <a:lnTo>
                      <a:pt x="3221" y="1905"/>
                    </a:lnTo>
                    <a:lnTo>
                      <a:pt x="3285" y="2080"/>
                    </a:lnTo>
                    <a:lnTo>
                      <a:pt x="3350" y="2261"/>
                    </a:lnTo>
                    <a:lnTo>
                      <a:pt x="3413" y="2448"/>
                    </a:lnTo>
                    <a:lnTo>
                      <a:pt x="3476" y="2639"/>
                    </a:lnTo>
                    <a:lnTo>
                      <a:pt x="3537" y="2835"/>
                    </a:lnTo>
                    <a:lnTo>
                      <a:pt x="3598" y="3036"/>
                    </a:lnTo>
                    <a:lnTo>
                      <a:pt x="3656" y="3241"/>
                    </a:lnTo>
                    <a:lnTo>
                      <a:pt x="3715" y="3450"/>
                    </a:lnTo>
                    <a:lnTo>
                      <a:pt x="3772" y="3662"/>
                    </a:lnTo>
                    <a:lnTo>
                      <a:pt x="3827" y="3879"/>
                    </a:lnTo>
                    <a:lnTo>
                      <a:pt x="3880" y="4097"/>
                    </a:lnTo>
                    <a:lnTo>
                      <a:pt x="3933" y="4320"/>
                    </a:lnTo>
                    <a:lnTo>
                      <a:pt x="3933" y="4320"/>
                    </a:lnTo>
                    <a:lnTo>
                      <a:pt x="3982" y="4543"/>
                    </a:lnTo>
                    <a:lnTo>
                      <a:pt x="4029" y="4762"/>
                    </a:lnTo>
                    <a:lnTo>
                      <a:pt x="4072" y="4978"/>
                    </a:lnTo>
                    <a:lnTo>
                      <a:pt x="4112" y="5191"/>
                    </a:lnTo>
                    <a:lnTo>
                      <a:pt x="4150" y="5400"/>
                    </a:lnTo>
                    <a:lnTo>
                      <a:pt x="4183" y="5605"/>
                    </a:lnTo>
                    <a:lnTo>
                      <a:pt x="4214" y="5805"/>
                    </a:lnTo>
                    <a:lnTo>
                      <a:pt x="4242" y="6002"/>
                    </a:lnTo>
                    <a:lnTo>
                      <a:pt x="4266" y="6192"/>
                    </a:lnTo>
                    <a:lnTo>
                      <a:pt x="4289" y="6379"/>
                    </a:lnTo>
                    <a:lnTo>
                      <a:pt x="4306" y="6560"/>
                    </a:lnTo>
                    <a:lnTo>
                      <a:pt x="4323" y="6735"/>
                    </a:lnTo>
                    <a:lnTo>
                      <a:pt x="4335" y="6904"/>
                    </a:lnTo>
                    <a:lnTo>
                      <a:pt x="4344" y="7068"/>
                    </a:lnTo>
                    <a:lnTo>
                      <a:pt x="4349" y="7225"/>
                    </a:lnTo>
                    <a:lnTo>
                      <a:pt x="4353" y="7375"/>
                    </a:lnTo>
                    <a:lnTo>
                      <a:pt x="4352" y="7518"/>
                    </a:lnTo>
                    <a:lnTo>
                      <a:pt x="4352" y="7586"/>
                    </a:lnTo>
                    <a:lnTo>
                      <a:pt x="4349" y="7653"/>
                    </a:lnTo>
                    <a:lnTo>
                      <a:pt x="4347" y="7719"/>
                    </a:lnTo>
                    <a:lnTo>
                      <a:pt x="4343" y="7782"/>
                    </a:lnTo>
                    <a:lnTo>
                      <a:pt x="4339" y="7842"/>
                    </a:lnTo>
                    <a:lnTo>
                      <a:pt x="4333" y="7903"/>
                    </a:lnTo>
                    <a:lnTo>
                      <a:pt x="4328" y="7959"/>
                    </a:lnTo>
                    <a:lnTo>
                      <a:pt x="4321" y="8014"/>
                    </a:lnTo>
                    <a:lnTo>
                      <a:pt x="4313" y="8068"/>
                    </a:lnTo>
                    <a:lnTo>
                      <a:pt x="4305" y="8119"/>
                    </a:lnTo>
                    <a:lnTo>
                      <a:pt x="4296" y="8167"/>
                    </a:lnTo>
                    <a:lnTo>
                      <a:pt x="4286" y="8214"/>
                    </a:lnTo>
                    <a:lnTo>
                      <a:pt x="4276" y="8258"/>
                    </a:lnTo>
                    <a:lnTo>
                      <a:pt x="4264" y="8301"/>
                    </a:lnTo>
                    <a:lnTo>
                      <a:pt x="4252" y="8340"/>
                    </a:lnTo>
                    <a:lnTo>
                      <a:pt x="4238" y="8377"/>
                    </a:lnTo>
                    <a:lnTo>
                      <a:pt x="4225" y="8413"/>
                    </a:lnTo>
                    <a:lnTo>
                      <a:pt x="4210" y="8446"/>
                    </a:lnTo>
                    <a:lnTo>
                      <a:pt x="4195" y="8476"/>
                    </a:lnTo>
                    <a:lnTo>
                      <a:pt x="4179" y="8505"/>
                    </a:lnTo>
                    <a:lnTo>
                      <a:pt x="4162" y="8529"/>
                    </a:lnTo>
                    <a:lnTo>
                      <a:pt x="4144" y="8553"/>
                    </a:lnTo>
                    <a:lnTo>
                      <a:pt x="4126" y="8573"/>
                    </a:lnTo>
                    <a:lnTo>
                      <a:pt x="4107" y="8590"/>
                    </a:lnTo>
                    <a:lnTo>
                      <a:pt x="4087" y="8605"/>
                    </a:lnTo>
                    <a:lnTo>
                      <a:pt x="4065" y="8617"/>
                    </a:lnTo>
                    <a:lnTo>
                      <a:pt x="4044" y="8628"/>
                    </a:lnTo>
                    <a:lnTo>
                      <a:pt x="4021" y="8635"/>
                    </a:lnTo>
                    <a:lnTo>
                      <a:pt x="3998" y="8639"/>
                    </a:lnTo>
                    <a:lnTo>
                      <a:pt x="3974" y="8640"/>
                    </a:lnTo>
                    <a:lnTo>
                      <a:pt x="1971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78787"/>
                  </a:gs>
                  <a:gs pos="18000">
                    <a:srgbClr val="B3B3B3"/>
                  </a:gs>
                  <a:gs pos="100000">
                    <a:srgbClr val="535353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7"/>
              <p:cNvSpPr>
                <a:spLocks/>
              </p:cNvSpPr>
              <p:nvPr/>
            </p:nvSpPr>
            <p:spPr bwMode="auto">
              <a:xfrm>
                <a:off x="6354605" y="2362200"/>
                <a:ext cx="1036795" cy="2057400"/>
              </a:xfrm>
              <a:custGeom>
                <a:avLst/>
                <a:gdLst/>
                <a:ahLst/>
                <a:cxnLst>
                  <a:cxn ang="0">
                    <a:pos x="1995" y="8639"/>
                  </a:cxn>
                  <a:cxn ang="0">
                    <a:pos x="2062" y="8617"/>
                  </a:cxn>
                  <a:cxn ang="0">
                    <a:pos x="2122" y="8573"/>
                  </a:cxn>
                  <a:cxn ang="0">
                    <a:pos x="2174" y="8505"/>
                  </a:cxn>
                  <a:cxn ang="0">
                    <a:pos x="2221" y="8413"/>
                  </a:cxn>
                  <a:cxn ang="0">
                    <a:pos x="2260" y="8301"/>
                  </a:cxn>
                  <a:cxn ang="0">
                    <a:pos x="2292" y="8167"/>
                  </a:cxn>
                  <a:cxn ang="0">
                    <a:pos x="2316" y="8014"/>
                  </a:cxn>
                  <a:cxn ang="0">
                    <a:pos x="2335" y="7842"/>
                  </a:cxn>
                  <a:cxn ang="0">
                    <a:pos x="2346" y="7653"/>
                  </a:cxn>
                  <a:cxn ang="0">
                    <a:pos x="2348" y="7375"/>
                  </a:cxn>
                  <a:cxn ang="0">
                    <a:pos x="2331" y="6904"/>
                  </a:cxn>
                  <a:cxn ang="0">
                    <a:pos x="2284" y="6379"/>
                  </a:cxn>
                  <a:cxn ang="0">
                    <a:pos x="2210" y="5805"/>
                  </a:cxn>
                  <a:cxn ang="0">
                    <a:pos x="2109" y="5191"/>
                  </a:cxn>
                  <a:cxn ang="0">
                    <a:pos x="1979" y="4543"/>
                  </a:cxn>
                  <a:cxn ang="0">
                    <a:pos x="1877" y="4097"/>
                  </a:cxn>
                  <a:cxn ang="0">
                    <a:pos x="1712" y="3450"/>
                  </a:cxn>
                  <a:cxn ang="0">
                    <a:pos x="1534" y="2835"/>
                  </a:cxn>
                  <a:cxn ang="0">
                    <a:pos x="1346" y="2261"/>
                  </a:cxn>
                  <a:cxn ang="0">
                    <a:pos x="1152" y="1736"/>
                  </a:cxn>
                  <a:cxn ang="0">
                    <a:pos x="956" y="1265"/>
                  </a:cxn>
                  <a:cxn ang="0">
                    <a:pos x="760" y="859"/>
                  </a:cxn>
                  <a:cxn ang="0">
                    <a:pos x="664" y="681"/>
                  </a:cxn>
                  <a:cxn ang="0">
                    <a:pos x="569" y="521"/>
                  </a:cxn>
                  <a:cxn ang="0">
                    <a:pos x="476" y="382"/>
                  </a:cxn>
                  <a:cxn ang="0">
                    <a:pos x="385" y="263"/>
                  </a:cxn>
                  <a:cxn ang="0">
                    <a:pos x="297" y="165"/>
                  </a:cxn>
                  <a:cxn ang="0">
                    <a:pos x="211" y="88"/>
                  </a:cxn>
                  <a:cxn ang="0">
                    <a:pos x="129" y="35"/>
                  </a:cxn>
                  <a:cxn ang="0">
                    <a:pos x="50" y="7"/>
                  </a:cxn>
                  <a:cxn ang="0">
                    <a:pos x="2004" y="0"/>
                  </a:cxn>
                  <a:cxn ang="0">
                    <a:pos x="2054" y="7"/>
                  </a:cxn>
                  <a:cxn ang="0">
                    <a:pos x="2133" y="35"/>
                  </a:cxn>
                  <a:cxn ang="0">
                    <a:pos x="2214" y="88"/>
                  </a:cxn>
                  <a:cxn ang="0">
                    <a:pos x="2300" y="165"/>
                  </a:cxn>
                  <a:cxn ang="0">
                    <a:pos x="2389" y="263"/>
                  </a:cxn>
                  <a:cxn ang="0">
                    <a:pos x="2480" y="382"/>
                  </a:cxn>
                  <a:cxn ang="0">
                    <a:pos x="2574" y="521"/>
                  </a:cxn>
                  <a:cxn ang="0">
                    <a:pos x="2669" y="681"/>
                  </a:cxn>
                  <a:cxn ang="0">
                    <a:pos x="2765" y="859"/>
                  </a:cxn>
                  <a:cxn ang="0">
                    <a:pos x="2960" y="1265"/>
                  </a:cxn>
                  <a:cxn ang="0">
                    <a:pos x="3157" y="1736"/>
                  </a:cxn>
                  <a:cxn ang="0">
                    <a:pos x="3350" y="2261"/>
                  </a:cxn>
                  <a:cxn ang="0">
                    <a:pos x="3537" y="2835"/>
                  </a:cxn>
                  <a:cxn ang="0">
                    <a:pos x="3715" y="3450"/>
                  </a:cxn>
                  <a:cxn ang="0">
                    <a:pos x="3880" y="4097"/>
                  </a:cxn>
                  <a:cxn ang="0">
                    <a:pos x="3982" y="4543"/>
                  </a:cxn>
                  <a:cxn ang="0">
                    <a:pos x="4112" y="5191"/>
                  </a:cxn>
                  <a:cxn ang="0">
                    <a:pos x="4214" y="5805"/>
                  </a:cxn>
                  <a:cxn ang="0">
                    <a:pos x="4289" y="6379"/>
                  </a:cxn>
                  <a:cxn ang="0">
                    <a:pos x="4335" y="6904"/>
                  </a:cxn>
                  <a:cxn ang="0">
                    <a:pos x="4353" y="7375"/>
                  </a:cxn>
                  <a:cxn ang="0">
                    <a:pos x="4349" y="7653"/>
                  </a:cxn>
                  <a:cxn ang="0">
                    <a:pos x="4339" y="7842"/>
                  </a:cxn>
                  <a:cxn ang="0">
                    <a:pos x="4321" y="8014"/>
                  </a:cxn>
                  <a:cxn ang="0">
                    <a:pos x="4296" y="8167"/>
                  </a:cxn>
                  <a:cxn ang="0">
                    <a:pos x="4264" y="8301"/>
                  </a:cxn>
                  <a:cxn ang="0">
                    <a:pos x="4225" y="8413"/>
                  </a:cxn>
                  <a:cxn ang="0">
                    <a:pos x="4179" y="8505"/>
                  </a:cxn>
                  <a:cxn ang="0">
                    <a:pos x="4126" y="8573"/>
                  </a:cxn>
                  <a:cxn ang="0">
                    <a:pos x="4065" y="8617"/>
                  </a:cxn>
                  <a:cxn ang="0">
                    <a:pos x="3998" y="8639"/>
                  </a:cxn>
                </a:cxnLst>
                <a:rect l="0" t="0" r="r" b="b"/>
                <a:pathLst>
                  <a:path w="4353" h="8640">
                    <a:moveTo>
                      <a:pt x="1971" y="8640"/>
                    </a:moveTo>
                    <a:lnTo>
                      <a:pt x="1971" y="8640"/>
                    </a:lnTo>
                    <a:lnTo>
                      <a:pt x="1995" y="8639"/>
                    </a:lnTo>
                    <a:lnTo>
                      <a:pt x="2017" y="8635"/>
                    </a:lnTo>
                    <a:lnTo>
                      <a:pt x="2040" y="8628"/>
                    </a:lnTo>
                    <a:lnTo>
                      <a:pt x="2062" y="8617"/>
                    </a:lnTo>
                    <a:lnTo>
                      <a:pt x="2082" y="8605"/>
                    </a:lnTo>
                    <a:lnTo>
                      <a:pt x="2102" y="8590"/>
                    </a:lnTo>
                    <a:lnTo>
                      <a:pt x="2122" y="8573"/>
                    </a:lnTo>
                    <a:lnTo>
                      <a:pt x="2141" y="8553"/>
                    </a:lnTo>
                    <a:lnTo>
                      <a:pt x="2158" y="8529"/>
                    </a:lnTo>
                    <a:lnTo>
                      <a:pt x="2174" y="8505"/>
                    </a:lnTo>
                    <a:lnTo>
                      <a:pt x="2192" y="8476"/>
                    </a:lnTo>
                    <a:lnTo>
                      <a:pt x="2206" y="8446"/>
                    </a:lnTo>
                    <a:lnTo>
                      <a:pt x="2221" y="8413"/>
                    </a:lnTo>
                    <a:lnTo>
                      <a:pt x="2235" y="8377"/>
                    </a:lnTo>
                    <a:lnTo>
                      <a:pt x="2248" y="8340"/>
                    </a:lnTo>
                    <a:lnTo>
                      <a:pt x="2260" y="8301"/>
                    </a:lnTo>
                    <a:lnTo>
                      <a:pt x="2272" y="8258"/>
                    </a:lnTo>
                    <a:lnTo>
                      <a:pt x="2281" y="8214"/>
                    </a:lnTo>
                    <a:lnTo>
                      <a:pt x="2292" y="8167"/>
                    </a:lnTo>
                    <a:lnTo>
                      <a:pt x="2302" y="8119"/>
                    </a:lnTo>
                    <a:lnTo>
                      <a:pt x="2310" y="8068"/>
                    </a:lnTo>
                    <a:lnTo>
                      <a:pt x="2316" y="8014"/>
                    </a:lnTo>
                    <a:lnTo>
                      <a:pt x="2323" y="7959"/>
                    </a:lnTo>
                    <a:lnTo>
                      <a:pt x="2330" y="7903"/>
                    </a:lnTo>
                    <a:lnTo>
                      <a:pt x="2335" y="7842"/>
                    </a:lnTo>
                    <a:lnTo>
                      <a:pt x="2339" y="7782"/>
                    </a:lnTo>
                    <a:lnTo>
                      <a:pt x="2343" y="7719"/>
                    </a:lnTo>
                    <a:lnTo>
                      <a:pt x="2346" y="7653"/>
                    </a:lnTo>
                    <a:lnTo>
                      <a:pt x="2347" y="7586"/>
                    </a:lnTo>
                    <a:lnTo>
                      <a:pt x="2348" y="7518"/>
                    </a:lnTo>
                    <a:lnTo>
                      <a:pt x="2348" y="7375"/>
                    </a:lnTo>
                    <a:lnTo>
                      <a:pt x="2346" y="7225"/>
                    </a:lnTo>
                    <a:lnTo>
                      <a:pt x="2340" y="7068"/>
                    </a:lnTo>
                    <a:lnTo>
                      <a:pt x="2331" y="6904"/>
                    </a:lnTo>
                    <a:lnTo>
                      <a:pt x="2319" y="6735"/>
                    </a:lnTo>
                    <a:lnTo>
                      <a:pt x="2303" y="6560"/>
                    </a:lnTo>
                    <a:lnTo>
                      <a:pt x="2284" y="6379"/>
                    </a:lnTo>
                    <a:lnTo>
                      <a:pt x="2263" y="6192"/>
                    </a:lnTo>
                    <a:lnTo>
                      <a:pt x="2239" y="6002"/>
                    </a:lnTo>
                    <a:lnTo>
                      <a:pt x="2210" y="5805"/>
                    </a:lnTo>
                    <a:lnTo>
                      <a:pt x="2180" y="5605"/>
                    </a:lnTo>
                    <a:lnTo>
                      <a:pt x="2145" y="5400"/>
                    </a:lnTo>
                    <a:lnTo>
                      <a:pt x="2109" y="5191"/>
                    </a:lnTo>
                    <a:lnTo>
                      <a:pt x="2068" y="4978"/>
                    </a:lnTo>
                    <a:lnTo>
                      <a:pt x="2024" y="4762"/>
                    </a:lnTo>
                    <a:lnTo>
                      <a:pt x="1979" y="4543"/>
                    </a:lnTo>
                    <a:lnTo>
                      <a:pt x="1929" y="4320"/>
                    </a:lnTo>
                    <a:lnTo>
                      <a:pt x="1929" y="4320"/>
                    </a:lnTo>
                    <a:lnTo>
                      <a:pt x="1877" y="4097"/>
                    </a:lnTo>
                    <a:lnTo>
                      <a:pt x="1823" y="3879"/>
                    </a:lnTo>
                    <a:lnTo>
                      <a:pt x="1768" y="3662"/>
                    </a:lnTo>
                    <a:lnTo>
                      <a:pt x="1712" y="3450"/>
                    </a:lnTo>
                    <a:lnTo>
                      <a:pt x="1653" y="3241"/>
                    </a:lnTo>
                    <a:lnTo>
                      <a:pt x="1594" y="3036"/>
                    </a:lnTo>
                    <a:lnTo>
                      <a:pt x="1534" y="2835"/>
                    </a:lnTo>
                    <a:lnTo>
                      <a:pt x="1472" y="2639"/>
                    </a:lnTo>
                    <a:lnTo>
                      <a:pt x="1409" y="2448"/>
                    </a:lnTo>
                    <a:lnTo>
                      <a:pt x="1346" y="2261"/>
                    </a:lnTo>
                    <a:lnTo>
                      <a:pt x="1282" y="2080"/>
                    </a:lnTo>
                    <a:lnTo>
                      <a:pt x="1217" y="1905"/>
                    </a:lnTo>
                    <a:lnTo>
                      <a:pt x="1152" y="1736"/>
                    </a:lnTo>
                    <a:lnTo>
                      <a:pt x="1087" y="1572"/>
                    </a:lnTo>
                    <a:lnTo>
                      <a:pt x="1022" y="1415"/>
                    </a:lnTo>
                    <a:lnTo>
                      <a:pt x="956" y="1265"/>
                    </a:lnTo>
                    <a:lnTo>
                      <a:pt x="890" y="1123"/>
                    </a:lnTo>
                    <a:lnTo>
                      <a:pt x="826" y="987"/>
                    </a:lnTo>
                    <a:lnTo>
                      <a:pt x="760" y="859"/>
                    </a:lnTo>
                    <a:lnTo>
                      <a:pt x="728" y="798"/>
                    </a:lnTo>
                    <a:lnTo>
                      <a:pt x="696" y="739"/>
                    </a:lnTo>
                    <a:lnTo>
                      <a:pt x="664" y="681"/>
                    </a:lnTo>
                    <a:lnTo>
                      <a:pt x="633" y="626"/>
                    </a:lnTo>
                    <a:lnTo>
                      <a:pt x="601" y="572"/>
                    </a:lnTo>
                    <a:lnTo>
                      <a:pt x="569" y="521"/>
                    </a:lnTo>
                    <a:lnTo>
                      <a:pt x="538" y="473"/>
                    </a:lnTo>
                    <a:lnTo>
                      <a:pt x="507" y="426"/>
                    </a:lnTo>
                    <a:lnTo>
                      <a:pt x="476" y="382"/>
                    </a:lnTo>
                    <a:lnTo>
                      <a:pt x="445" y="340"/>
                    </a:lnTo>
                    <a:lnTo>
                      <a:pt x="415" y="300"/>
                    </a:lnTo>
                    <a:lnTo>
                      <a:pt x="385" y="263"/>
                    </a:lnTo>
                    <a:lnTo>
                      <a:pt x="356" y="228"/>
                    </a:lnTo>
                    <a:lnTo>
                      <a:pt x="325" y="194"/>
                    </a:lnTo>
                    <a:lnTo>
                      <a:pt x="297" y="165"/>
                    </a:lnTo>
                    <a:lnTo>
                      <a:pt x="267" y="137"/>
                    </a:lnTo>
                    <a:lnTo>
                      <a:pt x="239" y="111"/>
                    </a:lnTo>
                    <a:lnTo>
                      <a:pt x="211" y="88"/>
                    </a:lnTo>
                    <a:lnTo>
                      <a:pt x="183" y="68"/>
                    </a:lnTo>
                    <a:lnTo>
                      <a:pt x="156" y="50"/>
                    </a:lnTo>
                    <a:lnTo>
                      <a:pt x="129" y="35"/>
                    </a:lnTo>
                    <a:lnTo>
                      <a:pt x="102" y="23"/>
                    </a:lnTo>
                    <a:lnTo>
                      <a:pt x="76" y="13"/>
                    </a:lnTo>
                    <a:lnTo>
                      <a:pt x="50" y="7"/>
                    </a:lnTo>
                    <a:lnTo>
                      <a:pt x="25" y="1"/>
                    </a:lnTo>
                    <a:lnTo>
                      <a:pt x="0" y="0"/>
                    </a:lnTo>
                    <a:lnTo>
                      <a:pt x="2004" y="0"/>
                    </a:lnTo>
                    <a:lnTo>
                      <a:pt x="2004" y="0"/>
                    </a:lnTo>
                    <a:lnTo>
                      <a:pt x="2030" y="1"/>
                    </a:lnTo>
                    <a:lnTo>
                      <a:pt x="2054" y="7"/>
                    </a:lnTo>
                    <a:lnTo>
                      <a:pt x="2080" y="13"/>
                    </a:lnTo>
                    <a:lnTo>
                      <a:pt x="2106" y="23"/>
                    </a:lnTo>
                    <a:lnTo>
                      <a:pt x="2133" y="35"/>
                    </a:lnTo>
                    <a:lnTo>
                      <a:pt x="2160" y="50"/>
                    </a:lnTo>
                    <a:lnTo>
                      <a:pt x="2186" y="68"/>
                    </a:lnTo>
                    <a:lnTo>
                      <a:pt x="2214" y="88"/>
                    </a:lnTo>
                    <a:lnTo>
                      <a:pt x="2243" y="111"/>
                    </a:lnTo>
                    <a:lnTo>
                      <a:pt x="2271" y="137"/>
                    </a:lnTo>
                    <a:lnTo>
                      <a:pt x="2300" y="165"/>
                    </a:lnTo>
                    <a:lnTo>
                      <a:pt x="2330" y="194"/>
                    </a:lnTo>
                    <a:lnTo>
                      <a:pt x="2359" y="228"/>
                    </a:lnTo>
                    <a:lnTo>
                      <a:pt x="2389" y="263"/>
                    </a:lnTo>
                    <a:lnTo>
                      <a:pt x="2418" y="300"/>
                    </a:lnTo>
                    <a:lnTo>
                      <a:pt x="2449" y="340"/>
                    </a:lnTo>
                    <a:lnTo>
                      <a:pt x="2480" y="382"/>
                    </a:lnTo>
                    <a:lnTo>
                      <a:pt x="2511" y="426"/>
                    </a:lnTo>
                    <a:lnTo>
                      <a:pt x="2541" y="473"/>
                    </a:lnTo>
                    <a:lnTo>
                      <a:pt x="2574" y="521"/>
                    </a:lnTo>
                    <a:lnTo>
                      <a:pt x="2604" y="572"/>
                    </a:lnTo>
                    <a:lnTo>
                      <a:pt x="2637" y="626"/>
                    </a:lnTo>
                    <a:lnTo>
                      <a:pt x="2669" y="681"/>
                    </a:lnTo>
                    <a:lnTo>
                      <a:pt x="2700" y="739"/>
                    </a:lnTo>
                    <a:lnTo>
                      <a:pt x="2732" y="798"/>
                    </a:lnTo>
                    <a:lnTo>
                      <a:pt x="2765" y="859"/>
                    </a:lnTo>
                    <a:lnTo>
                      <a:pt x="2830" y="987"/>
                    </a:lnTo>
                    <a:lnTo>
                      <a:pt x="2895" y="1123"/>
                    </a:lnTo>
                    <a:lnTo>
                      <a:pt x="2960" y="1265"/>
                    </a:lnTo>
                    <a:lnTo>
                      <a:pt x="3025" y="1415"/>
                    </a:lnTo>
                    <a:lnTo>
                      <a:pt x="3091" y="1572"/>
                    </a:lnTo>
                    <a:lnTo>
                      <a:pt x="3157" y="1736"/>
                    </a:lnTo>
                    <a:lnTo>
                      <a:pt x="3221" y="1905"/>
                    </a:lnTo>
                    <a:lnTo>
                      <a:pt x="3285" y="2080"/>
                    </a:lnTo>
                    <a:lnTo>
                      <a:pt x="3350" y="2261"/>
                    </a:lnTo>
                    <a:lnTo>
                      <a:pt x="3413" y="2448"/>
                    </a:lnTo>
                    <a:lnTo>
                      <a:pt x="3476" y="2639"/>
                    </a:lnTo>
                    <a:lnTo>
                      <a:pt x="3537" y="2835"/>
                    </a:lnTo>
                    <a:lnTo>
                      <a:pt x="3598" y="3036"/>
                    </a:lnTo>
                    <a:lnTo>
                      <a:pt x="3656" y="3241"/>
                    </a:lnTo>
                    <a:lnTo>
                      <a:pt x="3715" y="3450"/>
                    </a:lnTo>
                    <a:lnTo>
                      <a:pt x="3772" y="3662"/>
                    </a:lnTo>
                    <a:lnTo>
                      <a:pt x="3827" y="3879"/>
                    </a:lnTo>
                    <a:lnTo>
                      <a:pt x="3880" y="4097"/>
                    </a:lnTo>
                    <a:lnTo>
                      <a:pt x="3933" y="4320"/>
                    </a:lnTo>
                    <a:lnTo>
                      <a:pt x="3933" y="4320"/>
                    </a:lnTo>
                    <a:lnTo>
                      <a:pt x="3982" y="4543"/>
                    </a:lnTo>
                    <a:lnTo>
                      <a:pt x="4029" y="4762"/>
                    </a:lnTo>
                    <a:lnTo>
                      <a:pt x="4072" y="4978"/>
                    </a:lnTo>
                    <a:lnTo>
                      <a:pt x="4112" y="5191"/>
                    </a:lnTo>
                    <a:lnTo>
                      <a:pt x="4150" y="5400"/>
                    </a:lnTo>
                    <a:lnTo>
                      <a:pt x="4183" y="5605"/>
                    </a:lnTo>
                    <a:lnTo>
                      <a:pt x="4214" y="5805"/>
                    </a:lnTo>
                    <a:lnTo>
                      <a:pt x="4242" y="6002"/>
                    </a:lnTo>
                    <a:lnTo>
                      <a:pt x="4266" y="6192"/>
                    </a:lnTo>
                    <a:lnTo>
                      <a:pt x="4289" y="6379"/>
                    </a:lnTo>
                    <a:lnTo>
                      <a:pt x="4306" y="6560"/>
                    </a:lnTo>
                    <a:lnTo>
                      <a:pt x="4323" y="6735"/>
                    </a:lnTo>
                    <a:lnTo>
                      <a:pt x="4335" y="6904"/>
                    </a:lnTo>
                    <a:lnTo>
                      <a:pt x="4344" y="7068"/>
                    </a:lnTo>
                    <a:lnTo>
                      <a:pt x="4349" y="7225"/>
                    </a:lnTo>
                    <a:lnTo>
                      <a:pt x="4353" y="7375"/>
                    </a:lnTo>
                    <a:lnTo>
                      <a:pt x="4352" y="7518"/>
                    </a:lnTo>
                    <a:lnTo>
                      <a:pt x="4352" y="7586"/>
                    </a:lnTo>
                    <a:lnTo>
                      <a:pt x="4349" y="7653"/>
                    </a:lnTo>
                    <a:lnTo>
                      <a:pt x="4347" y="7719"/>
                    </a:lnTo>
                    <a:lnTo>
                      <a:pt x="4343" y="7782"/>
                    </a:lnTo>
                    <a:lnTo>
                      <a:pt x="4339" y="7842"/>
                    </a:lnTo>
                    <a:lnTo>
                      <a:pt x="4333" y="7903"/>
                    </a:lnTo>
                    <a:lnTo>
                      <a:pt x="4328" y="7959"/>
                    </a:lnTo>
                    <a:lnTo>
                      <a:pt x="4321" y="8014"/>
                    </a:lnTo>
                    <a:lnTo>
                      <a:pt x="4313" y="8068"/>
                    </a:lnTo>
                    <a:lnTo>
                      <a:pt x="4305" y="8119"/>
                    </a:lnTo>
                    <a:lnTo>
                      <a:pt x="4296" y="8167"/>
                    </a:lnTo>
                    <a:lnTo>
                      <a:pt x="4286" y="8214"/>
                    </a:lnTo>
                    <a:lnTo>
                      <a:pt x="4276" y="8258"/>
                    </a:lnTo>
                    <a:lnTo>
                      <a:pt x="4264" y="8301"/>
                    </a:lnTo>
                    <a:lnTo>
                      <a:pt x="4252" y="8340"/>
                    </a:lnTo>
                    <a:lnTo>
                      <a:pt x="4238" y="8377"/>
                    </a:lnTo>
                    <a:lnTo>
                      <a:pt x="4225" y="8413"/>
                    </a:lnTo>
                    <a:lnTo>
                      <a:pt x="4210" y="8446"/>
                    </a:lnTo>
                    <a:lnTo>
                      <a:pt x="4195" y="8476"/>
                    </a:lnTo>
                    <a:lnTo>
                      <a:pt x="4179" y="8505"/>
                    </a:lnTo>
                    <a:lnTo>
                      <a:pt x="4162" y="8529"/>
                    </a:lnTo>
                    <a:lnTo>
                      <a:pt x="4144" y="8553"/>
                    </a:lnTo>
                    <a:lnTo>
                      <a:pt x="4126" y="8573"/>
                    </a:lnTo>
                    <a:lnTo>
                      <a:pt x="4107" y="8590"/>
                    </a:lnTo>
                    <a:lnTo>
                      <a:pt x="4087" y="8605"/>
                    </a:lnTo>
                    <a:lnTo>
                      <a:pt x="4065" y="8617"/>
                    </a:lnTo>
                    <a:lnTo>
                      <a:pt x="4044" y="8628"/>
                    </a:lnTo>
                    <a:lnTo>
                      <a:pt x="4021" y="8635"/>
                    </a:lnTo>
                    <a:lnTo>
                      <a:pt x="3998" y="8639"/>
                    </a:lnTo>
                    <a:lnTo>
                      <a:pt x="3974" y="8640"/>
                    </a:lnTo>
                    <a:lnTo>
                      <a:pt x="1971" y="8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78787"/>
                  </a:gs>
                  <a:gs pos="18000">
                    <a:srgbClr val="B3B3B3"/>
                  </a:gs>
                  <a:gs pos="100000">
                    <a:srgbClr val="535353"/>
                  </a:gs>
                </a:gsLst>
                <a:lin ang="5400000" scaled="0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4763602" y="2938930"/>
              <a:ext cx="51959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04C26"/>
                  </a:solidFill>
                  <a:latin typeface="Arial Narrow"/>
                  <a:cs typeface="Arial Narrow"/>
                </a:rPr>
                <a:t>Sprint N</a:t>
              </a:r>
              <a:endParaRPr lang="en-US" sz="1200" dirty="0">
                <a:solidFill>
                  <a:srgbClr val="004C26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13619" y="2845793"/>
              <a:ext cx="51959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04C26"/>
                  </a:solidFill>
                  <a:latin typeface="Arial Narrow"/>
                  <a:cs typeface="Arial Narrow"/>
                </a:rPr>
                <a:t>Ready to Ship SW</a:t>
              </a:r>
              <a:endParaRPr lang="en-US" sz="1200" dirty="0">
                <a:solidFill>
                  <a:srgbClr val="004C26"/>
                </a:solidFill>
                <a:latin typeface="Arial Narrow"/>
                <a:cs typeface="Arial Narrow"/>
              </a:endParaRPr>
            </a:p>
          </p:txBody>
        </p:sp>
        <p:pic>
          <p:nvPicPr>
            <p:cNvPr id="211" name="Picture 210" descr="software_blue_s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96567" y="2874435"/>
              <a:ext cx="403088" cy="347489"/>
            </a:xfrm>
            <a:prstGeom prst="rect">
              <a:avLst/>
            </a:prstGeom>
            <a:effectLst/>
          </p:spPr>
        </p:pic>
      </p:grpSp>
      <p:pic>
        <p:nvPicPr>
          <p:cNvPr id="212" name="Picture 211" descr="software_blue_s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4912" y="2354753"/>
            <a:ext cx="1060757" cy="914446"/>
          </a:xfrm>
          <a:prstGeom prst="rect">
            <a:avLst/>
          </a:prstGeom>
          <a:effectLst>
            <a:outerShdw blurRad="50800" dist="38100" dir="2700000">
              <a:srgbClr val="000000">
                <a:alpha val="19000"/>
              </a:srgbClr>
            </a:outerShdw>
          </a:effectLst>
        </p:spPr>
      </p:pic>
      <p:sp>
        <p:nvSpPr>
          <p:cNvPr id="158" name="Freeform 231"/>
          <p:cNvSpPr>
            <a:spLocks noChangeAspect="1"/>
          </p:cNvSpPr>
          <p:nvPr/>
        </p:nvSpPr>
        <p:spPr bwMode="auto">
          <a:xfrm>
            <a:off x="8127998" y="2280622"/>
            <a:ext cx="396054" cy="316841"/>
          </a:xfrm>
          <a:custGeom>
            <a:avLst/>
            <a:gdLst/>
            <a:ahLst/>
            <a:cxnLst>
              <a:cxn ang="0">
                <a:pos x="112" y="148"/>
              </a:cxn>
              <a:cxn ang="0">
                <a:pos x="24" y="118"/>
              </a:cxn>
              <a:cxn ang="0">
                <a:pos x="116" y="240"/>
              </a:cxn>
              <a:cxn ang="0">
                <a:pos x="300" y="0"/>
              </a:cxn>
              <a:cxn ang="0">
                <a:pos x="112" y="148"/>
              </a:cxn>
            </a:cxnLst>
            <a:rect l="0" t="0" r="r" b="b"/>
            <a:pathLst>
              <a:path w="300" h="240">
                <a:moveTo>
                  <a:pt x="112" y="148"/>
                </a:moveTo>
                <a:cubicBezTo>
                  <a:pt x="69" y="94"/>
                  <a:pt x="36" y="96"/>
                  <a:pt x="24" y="118"/>
                </a:cubicBezTo>
                <a:cubicBezTo>
                  <a:pt x="0" y="150"/>
                  <a:pt x="70" y="142"/>
                  <a:pt x="116" y="240"/>
                </a:cubicBezTo>
                <a:cubicBezTo>
                  <a:pt x="162" y="142"/>
                  <a:pt x="216" y="82"/>
                  <a:pt x="300" y="0"/>
                </a:cubicBezTo>
                <a:cubicBezTo>
                  <a:pt x="186" y="36"/>
                  <a:pt x="135" y="115"/>
                  <a:pt x="112" y="148"/>
                </a:cubicBezTo>
                <a:close/>
              </a:path>
            </a:pathLst>
          </a:custGeom>
          <a:gradFill flip="none" rotWithShape="1">
            <a:gsLst>
              <a:gs pos="0">
                <a:srgbClr val="414141"/>
              </a:gs>
              <a:gs pos="100000">
                <a:srgbClr val="1E1E1E"/>
              </a:gs>
            </a:gsLst>
            <a:lin ang="2700000" scaled="1"/>
            <a:tileRect/>
          </a:gradFill>
          <a:ln w="0">
            <a:noFill/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  <a:defRPr/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16" name="Group 239"/>
          <p:cNvGrpSpPr/>
          <p:nvPr/>
        </p:nvGrpSpPr>
        <p:grpSpPr>
          <a:xfrm>
            <a:off x="5016500" y="1823618"/>
            <a:ext cx="1706033" cy="131234"/>
            <a:chOff x="4991100" y="1694129"/>
            <a:chExt cx="1706033" cy="131234"/>
          </a:xfrm>
        </p:grpSpPr>
        <p:cxnSp>
          <p:nvCxnSpPr>
            <p:cNvPr id="232" name="Straight Arrow Connector 231"/>
            <p:cNvCxnSpPr/>
            <p:nvPr/>
          </p:nvCxnSpPr>
          <p:spPr>
            <a:xfrm rot="5400000">
              <a:off x="5763682" y="1758951"/>
              <a:ext cx="131231" cy="1588"/>
            </a:xfrm>
            <a:prstGeom prst="straightConnector1">
              <a:avLst/>
            </a:prstGeom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4991100" y="1695717"/>
              <a:ext cx="1706033" cy="1588"/>
            </a:xfrm>
            <a:prstGeom prst="line">
              <a:avLst/>
            </a:prstGeom>
            <a:ln w="63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 rot="5400000">
              <a:off x="5607059" y="1758952"/>
              <a:ext cx="131231" cy="1588"/>
            </a:xfrm>
            <a:prstGeom prst="straightConnector1">
              <a:avLst/>
            </a:prstGeom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/>
            <p:nvPr/>
          </p:nvCxnSpPr>
          <p:spPr>
            <a:xfrm rot="5400000">
              <a:off x="5450808" y="1758953"/>
              <a:ext cx="131231" cy="1588"/>
            </a:xfrm>
            <a:prstGeom prst="straightConnector1">
              <a:avLst/>
            </a:prstGeom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/>
            <p:nvPr/>
          </p:nvCxnSpPr>
          <p:spPr>
            <a:xfrm rot="5400000">
              <a:off x="5291657" y="1758954"/>
              <a:ext cx="131231" cy="1588"/>
            </a:xfrm>
            <a:prstGeom prst="straightConnector1">
              <a:avLst/>
            </a:prstGeom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rot="5400000">
              <a:off x="5925164" y="1758952"/>
              <a:ext cx="131231" cy="1588"/>
            </a:xfrm>
            <a:prstGeom prst="straightConnector1">
              <a:avLst/>
            </a:prstGeom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rot="5400000">
              <a:off x="6081192" y="1758953"/>
              <a:ext cx="131231" cy="1588"/>
            </a:xfrm>
            <a:prstGeom prst="straightConnector1">
              <a:avLst/>
            </a:prstGeom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170</Words>
  <Application>Microsoft Macintosh PowerPoint</Application>
  <PresentationFormat>On-screen Show 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 Parkinson</dc:creator>
  <cp:lastModifiedBy>Mike Parkinson</cp:lastModifiedBy>
  <cp:revision>222</cp:revision>
  <dcterms:created xsi:type="dcterms:W3CDTF">2012-07-22T19:43:09Z</dcterms:created>
  <dcterms:modified xsi:type="dcterms:W3CDTF">2012-07-22T19:43:17Z</dcterms:modified>
</cp:coreProperties>
</file>