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59" r:id="rId3"/>
    <p:sldId id="262" r:id="rId4"/>
    <p:sldId id="266" r:id="rId5"/>
    <p:sldId id="265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C1F"/>
    <a:srgbClr val="959595"/>
    <a:srgbClr val="EAEAEA"/>
    <a:srgbClr val="BBBBBB"/>
    <a:srgbClr val="D71F28"/>
    <a:srgbClr val="3A3A3A"/>
    <a:srgbClr val="5A5A5A"/>
    <a:srgbClr val="EBEBEB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4"/>
    <p:restoredTop sz="94660"/>
  </p:normalViewPr>
  <p:slideViewPr>
    <p:cSldViewPr snapToGrid="0" snapToObjects="1">
      <p:cViewPr>
        <p:scale>
          <a:sx n="110" d="100"/>
          <a:sy n="110" d="100"/>
        </p:scale>
        <p:origin x="1376" y="7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118B3-117C-684E-8770-9F5A6BE2E77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93B7-637C-E14F-A82B-6848F47CE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34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68207-3259-344F-8149-08C64D846579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43C6C-71E5-9F4D-AD9E-181D48D5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43C6C-71E5-9F4D-AD9E-181D48D52C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5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43C6C-71E5-9F4D-AD9E-181D48D52C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FB38-06DD-8D4A-A541-0EA3810D756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8D72-C38E-FB40-A85C-80CCB99A2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FB38-06DD-8D4A-A541-0EA3810D756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8D72-C38E-FB40-A85C-80CCB99A2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FB38-06DD-8D4A-A541-0EA3810D756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8D72-C38E-FB40-A85C-80CCB99A2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FB38-06DD-8D4A-A541-0EA3810D756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8D72-C38E-FB40-A85C-80CCB99A2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FB38-06DD-8D4A-A541-0EA3810D756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8D72-C38E-FB40-A85C-80CCB99A2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FB38-06DD-8D4A-A541-0EA3810D756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8D72-C38E-FB40-A85C-80CCB99A2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FB38-06DD-8D4A-A541-0EA3810D756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8D72-C38E-FB40-A85C-80CCB99A2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FB38-06DD-8D4A-A541-0EA3810D756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8D72-C38E-FB40-A85C-80CCB99A2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FB38-06DD-8D4A-A541-0EA3810D756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8D72-C38E-FB40-A85C-80CCB99A2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FB38-06DD-8D4A-A541-0EA3810D756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8D72-C38E-FB40-A85C-80CCB99A2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FB38-06DD-8D4A-A541-0EA3810D756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8D72-C38E-FB40-A85C-80CCB99A2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FB38-06DD-8D4A-A541-0EA3810D756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8D72-C38E-FB40-A85C-80CCB99A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2.wdp"/><Relationship Id="rId5" Type="http://schemas.openxmlformats.org/officeDocument/2006/relationships/image" Target="../media/image4.png"/><Relationship Id="rId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040"/>
            <a:ext cx="9144000" cy="5404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2306697"/>
            <a:ext cx="8906933" cy="88806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962C1F"/>
                </a:solidFill>
                <a:latin typeface="Century Gothic" charset="0"/>
                <a:ea typeface="Century Gothic" charset="0"/>
                <a:cs typeface="Century Gothic" charset="0"/>
              </a:rPr>
              <a:t>Presentation Title</a:t>
            </a:r>
            <a:endParaRPr lang="en-US" sz="4800" dirty="0">
              <a:solidFill>
                <a:srgbClr val="962C1F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" y="3194758"/>
            <a:ext cx="8906933" cy="1229992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3A3A3A"/>
                </a:solidFill>
              </a:rPr>
              <a:t>Subheading </a:t>
            </a:r>
          </a:p>
          <a:p>
            <a:r>
              <a:rPr lang="en-US" dirty="0" smtClean="0">
                <a:solidFill>
                  <a:srgbClr val="3A3A3A"/>
                </a:solidFill>
              </a:rPr>
              <a:t>January </a:t>
            </a:r>
            <a:r>
              <a:rPr lang="en-US" dirty="0">
                <a:solidFill>
                  <a:srgbClr val="3A3A3A"/>
                </a:solidFill>
              </a:rPr>
              <a:t>1</a:t>
            </a:r>
            <a:r>
              <a:rPr lang="en-US" baseline="30000" dirty="0">
                <a:solidFill>
                  <a:srgbClr val="3A3A3A"/>
                </a:solidFill>
              </a:rPr>
              <a:t>st</a:t>
            </a:r>
            <a:r>
              <a:rPr lang="en-US" dirty="0">
                <a:solidFill>
                  <a:srgbClr val="3A3A3A"/>
                </a:solidFill>
              </a:rPr>
              <a:t>, </a:t>
            </a:r>
            <a:r>
              <a:rPr lang="en-US" dirty="0" smtClean="0">
                <a:solidFill>
                  <a:srgbClr val="3A3A3A"/>
                </a:solidFill>
              </a:rPr>
              <a:t>2017</a:t>
            </a:r>
          </a:p>
          <a:p>
            <a:r>
              <a:rPr lang="en-US" dirty="0" smtClean="0">
                <a:solidFill>
                  <a:srgbClr val="3A3A3A"/>
                </a:solidFill>
              </a:rPr>
              <a:t>Presenter Name</a:t>
            </a:r>
            <a:endParaRPr lang="en-US" dirty="0">
              <a:solidFill>
                <a:srgbClr val="3A3A3A"/>
              </a:solidFill>
            </a:endParaRPr>
          </a:p>
          <a:p>
            <a:endParaRPr lang="en-US" dirty="0">
              <a:solidFill>
                <a:srgbClr val="3A3A3A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426464"/>
            <a:ext cx="9144000" cy="45720"/>
          </a:xfrm>
          <a:prstGeom prst="rect">
            <a:avLst/>
          </a:prstGeom>
          <a:solidFill>
            <a:srgbClr val="962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14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63" y="112794"/>
            <a:ext cx="4753474" cy="1206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60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4190"/>
          <a:stretch/>
        </p:blipFill>
        <p:spPr>
          <a:xfrm flipH="1">
            <a:off x="-1" y="658368"/>
            <a:ext cx="9144001" cy="6208530"/>
          </a:xfrm>
          <a:prstGeom prst="rect">
            <a:avLst/>
          </a:prstGeom>
          <a:effectLst/>
        </p:spPr>
      </p:pic>
      <p:sp>
        <p:nvSpPr>
          <p:cNvPr id="10" name="Rectangle 9"/>
          <p:cNvSpPr/>
          <p:nvPr/>
        </p:nvSpPr>
        <p:spPr>
          <a:xfrm>
            <a:off x="0" y="1426464"/>
            <a:ext cx="9144000" cy="45720"/>
          </a:xfrm>
          <a:prstGeom prst="rect">
            <a:avLst/>
          </a:prstGeom>
          <a:solidFill>
            <a:srgbClr val="962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2306697"/>
            <a:ext cx="8906933" cy="888061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Century Gothic" charset="0"/>
                <a:ea typeface="Century Gothic" charset="0"/>
                <a:cs typeface="Century Gothic" charset="0"/>
              </a:rPr>
              <a:t>Presentation Title</a:t>
            </a:r>
            <a:endParaRPr lang="en-US" sz="4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" y="3227031"/>
            <a:ext cx="8906933" cy="1301937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962C1F"/>
                </a:solidFill>
              </a:rPr>
              <a:t>Subheading</a:t>
            </a:r>
          </a:p>
          <a:p>
            <a:r>
              <a:rPr lang="en-US" dirty="0" smtClean="0">
                <a:solidFill>
                  <a:srgbClr val="3A3A3A"/>
                </a:solidFill>
              </a:rPr>
              <a:t>January </a:t>
            </a:r>
            <a:r>
              <a:rPr lang="en-US" dirty="0">
                <a:solidFill>
                  <a:srgbClr val="3A3A3A"/>
                </a:solidFill>
              </a:rPr>
              <a:t>1</a:t>
            </a:r>
            <a:r>
              <a:rPr lang="en-US" baseline="30000" dirty="0">
                <a:solidFill>
                  <a:srgbClr val="3A3A3A"/>
                </a:solidFill>
              </a:rPr>
              <a:t>st</a:t>
            </a:r>
            <a:r>
              <a:rPr lang="en-US" dirty="0">
                <a:solidFill>
                  <a:srgbClr val="3A3A3A"/>
                </a:solidFill>
              </a:rPr>
              <a:t>, </a:t>
            </a:r>
            <a:r>
              <a:rPr lang="en-US" dirty="0" smtClean="0">
                <a:solidFill>
                  <a:srgbClr val="3A3A3A"/>
                </a:solidFill>
              </a:rPr>
              <a:t>2017</a:t>
            </a:r>
          </a:p>
          <a:p>
            <a:r>
              <a:rPr lang="en-US" dirty="0" smtClean="0">
                <a:solidFill>
                  <a:srgbClr val="3A3A3A"/>
                </a:solidFill>
              </a:rPr>
              <a:t>Presenter Name</a:t>
            </a:r>
            <a:endParaRPr lang="en-US" dirty="0">
              <a:solidFill>
                <a:srgbClr val="3A3A3A"/>
              </a:solidFill>
            </a:endParaRPr>
          </a:p>
          <a:p>
            <a:endParaRPr lang="en-US" dirty="0">
              <a:solidFill>
                <a:srgbClr val="3A3A3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4" y="96626"/>
            <a:ext cx="4857753" cy="123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20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0" y="0"/>
            <a:ext cx="9144000" cy="92992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446634"/>
            <a:ext cx="9144000" cy="41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19" y="148856"/>
            <a:ext cx="8697432" cy="64097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A3A3A"/>
                </a:solidFill>
                <a:latin typeface="Century Gothic" charset="0"/>
                <a:ea typeface="Century Gothic" charset="0"/>
                <a:cs typeface="Century Gothic" charset="0"/>
              </a:rPr>
              <a:t>Page Title</a:t>
            </a:r>
            <a:endParaRPr lang="en-US" sz="3600" dirty="0">
              <a:solidFill>
                <a:srgbClr val="3A3A3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84203"/>
            <a:ext cx="9144000" cy="27432"/>
          </a:xfrm>
          <a:prstGeom prst="rect">
            <a:avLst/>
          </a:prstGeom>
          <a:solidFill>
            <a:srgbClr val="962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1788" y="6443328"/>
            <a:ext cx="9144000" cy="42542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43328"/>
            <a:ext cx="9144000" cy="27432"/>
          </a:xfrm>
          <a:prstGeom prst="rect">
            <a:avLst/>
          </a:prstGeom>
          <a:solidFill>
            <a:srgbClr val="962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61" y="6507122"/>
            <a:ext cx="281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3A3A3A"/>
                </a:solidFill>
              </a:rPr>
              <a:t>Presentation Title</a:t>
            </a:r>
            <a:endParaRPr lang="en-US" sz="1400" i="1" dirty="0">
              <a:solidFill>
                <a:srgbClr val="3A3A3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8794" y="6506554"/>
            <a:ext cx="260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962C1F"/>
                </a:solidFill>
              </a:rPr>
              <a:t>1</a:t>
            </a:r>
            <a:endParaRPr lang="en-US" sz="1400" b="1" dirty="0">
              <a:solidFill>
                <a:srgbClr val="962C1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63" y="-44943"/>
            <a:ext cx="979304" cy="97817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70121" y="1190847"/>
            <a:ext cx="8782493" cy="498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Item A</a:t>
            </a:r>
          </a:p>
          <a:p>
            <a:r>
              <a:rPr lang="en-US" sz="1800" dirty="0" smtClean="0"/>
              <a:t>Item 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84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0" y="0"/>
            <a:ext cx="9144000" cy="92992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19" y="148856"/>
            <a:ext cx="7952044" cy="64097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A3A3A"/>
                </a:solidFill>
                <a:latin typeface="Century Gothic" charset="0"/>
                <a:ea typeface="Century Gothic" charset="0"/>
                <a:cs typeface="Century Gothic" charset="0"/>
              </a:rPr>
              <a:t>Page Title</a:t>
            </a:r>
            <a:endParaRPr lang="en-US" sz="3600" dirty="0">
              <a:solidFill>
                <a:srgbClr val="3A3A3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1788" y="6443328"/>
            <a:ext cx="9144000" cy="42542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61" y="6507122"/>
            <a:ext cx="281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3A3A3A"/>
                </a:solidFill>
              </a:rPr>
              <a:t>Presentation Title</a:t>
            </a:r>
            <a:endParaRPr lang="en-US" sz="1400" i="1" dirty="0">
              <a:solidFill>
                <a:srgbClr val="3A3A3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8794" y="6506554"/>
            <a:ext cx="260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962C1F"/>
                </a:solidFill>
              </a:rPr>
              <a:t>1</a:t>
            </a:r>
            <a:endParaRPr lang="en-US" sz="1400" b="1" dirty="0">
              <a:solidFill>
                <a:srgbClr val="962C1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63" y="-19543"/>
            <a:ext cx="979304" cy="97817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70121" y="1190847"/>
            <a:ext cx="8782493" cy="498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Item A</a:t>
            </a:r>
          </a:p>
          <a:p>
            <a:r>
              <a:rPr lang="en-US" sz="1800" dirty="0" smtClean="0"/>
              <a:t>Item 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84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634" y="884979"/>
            <a:ext cx="9154633" cy="556165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446634"/>
            <a:ext cx="9144000" cy="41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19" y="148856"/>
            <a:ext cx="8697432" cy="64097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A3A3A"/>
                </a:solidFill>
                <a:latin typeface="Century Gothic" charset="0"/>
                <a:ea typeface="Century Gothic" charset="0"/>
                <a:cs typeface="Century Gothic" charset="0"/>
              </a:rPr>
              <a:t>Page Title</a:t>
            </a:r>
            <a:endParaRPr lang="en-US" sz="3600" dirty="0">
              <a:solidFill>
                <a:srgbClr val="3A3A3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84203"/>
            <a:ext cx="9144000" cy="27432"/>
          </a:xfrm>
          <a:prstGeom prst="rect">
            <a:avLst/>
          </a:prstGeom>
          <a:solidFill>
            <a:srgbClr val="962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43328"/>
            <a:ext cx="9144000" cy="27432"/>
          </a:xfrm>
          <a:prstGeom prst="rect">
            <a:avLst/>
          </a:prstGeom>
          <a:solidFill>
            <a:srgbClr val="962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40473" y="203549"/>
            <a:ext cx="2817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rgbClr val="3A3A3A"/>
                </a:solidFill>
              </a:rPr>
              <a:t>Presentation Title</a:t>
            </a:r>
          </a:p>
          <a:p>
            <a:pPr algn="r"/>
            <a:r>
              <a:rPr lang="en-US" sz="1400" i="1" dirty="0" smtClean="0">
                <a:solidFill>
                  <a:srgbClr val="3A3A3A"/>
                </a:solidFill>
              </a:rPr>
              <a:t>Presenter Name</a:t>
            </a:r>
            <a:endParaRPr lang="en-US" sz="1400" i="1" dirty="0">
              <a:solidFill>
                <a:srgbClr val="3A3A3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8794" y="6506554"/>
            <a:ext cx="260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962C1F"/>
                </a:solidFill>
              </a:rPr>
              <a:t>1</a:t>
            </a:r>
            <a:endParaRPr lang="en-US" sz="1400" b="1" dirty="0">
              <a:solidFill>
                <a:srgbClr val="962C1F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0121" y="1190847"/>
            <a:ext cx="8782493" cy="498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Item A</a:t>
            </a:r>
          </a:p>
          <a:p>
            <a:r>
              <a:rPr lang="en-US" sz="1800" dirty="0" smtClean="0"/>
              <a:t>Item B</a:t>
            </a: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9" y="6495147"/>
            <a:ext cx="1398181" cy="354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12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-10634" y="0"/>
            <a:ext cx="9154633" cy="88497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19" y="148856"/>
            <a:ext cx="8697432" cy="64097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A3A3A"/>
                </a:solidFill>
                <a:latin typeface="Century Gothic" charset="0"/>
                <a:ea typeface="Century Gothic" charset="0"/>
                <a:cs typeface="Century Gothic" charset="0"/>
              </a:rPr>
              <a:t>Page Title</a:t>
            </a:r>
            <a:endParaRPr lang="en-US" sz="3600" dirty="0">
              <a:solidFill>
                <a:srgbClr val="3A3A3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0473" y="203549"/>
            <a:ext cx="2817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rgbClr val="3A3A3A"/>
                </a:solidFill>
              </a:rPr>
              <a:t>Presentation Title</a:t>
            </a:r>
          </a:p>
          <a:p>
            <a:pPr algn="r"/>
            <a:r>
              <a:rPr lang="en-US" sz="1400" i="1" dirty="0" smtClean="0">
                <a:solidFill>
                  <a:srgbClr val="3A3A3A"/>
                </a:solidFill>
              </a:rPr>
              <a:t>Presenter Name</a:t>
            </a:r>
            <a:endParaRPr lang="en-US" sz="1400" i="1" dirty="0">
              <a:solidFill>
                <a:srgbClr val="3A3A3A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42613"/>
            <a:ext cx="9144000" cy="27432"/>
          </a:xfrm>
          <a:prstGeom prst="rect">
            <a:avLst/>
          </a:prstGeom>
          <a:solidFill>
            <a:srgbClr val="962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-15007" y="6471829"/>
            <a:ext cx="9154633" cy="38724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8794" y="6506554"/>
            <a:ext cx="260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962C1F"/>
                </a:solidFill>
              </a:rPr>
              <a:t>1</a:t>
            </a:r>
            <a:endParaRPr lang="en-US" sz="1400" b="1" dirty="0">
              <a:solidFill>
                <a:srgbClr val="962C1F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3258" y="1180214"/>
            <a:ext cx="8782493" cy="498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Item A</a:t>
            </a:r>
          </a:p>
          <a:p>
            <a:r>
              <a:rPr lang="en-US" sz="1800" dirty="0" smtClean="0"/>
              <a:t>Item B</a:t>
            </a: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9" y="6495147"/>
            <a:ext cx="1398181" cy="35494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883078"/>
            <a:ext cx="9144000" cy="27432"/>
          </a:xfrm>
          <a:prstGeom prst="rect">
            <a:avLst/>
          </a:prstGeom>
          <a:solidFill>
            <a:srgbClr val="962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-10634" y="0"/>
            <a:ext cx="9154633" cy="88497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19" y="148856"/>
            <a:ext cx="8697432" cy="64097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A3A3A"/>
                </a:solidFill>
                <a:latin typeface="Century Gothic" charset="0"/>
                <a:ea typeface="Century Gothic" charset="0"/>
                <a:cs typeface="Century Gothic" charset="0"/>
              </a:rPr>
              <a:t>Page Title</a:t>
            </a:r>
            <a:endParaRPr lang="en-US" sz="3600" dirty="0">
              <a:solidFill>
                <a:srgbClr val="3A3A3A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0473" y="203549"/>
            <a:ext cx="2817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rgbClr val="962C1F"/>
                </a:solidFill>
              </a:rPr>
              <a:t>Presentation Title</a:t>
            </a:r>
          </a:p>
          <a:p>
            <a:pPr algn="r"/>
            <a:r>
              <a:rPr lang="en-US" sz="1400" i="1" dirty="0" smtClean="0">
                <a:solidFill>
                  <a:srgbClr val="962C1F"/>
                </a:solidFill>
              </a:rPr>
              <a:t>Presenter Name</a:t>
            </a:r>
            <a:endParaRPr lang="en-US" sz="1400" i="1" dirty="0">
              <a:solidFill>
                <a:srgbClr val="962C1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-15007" y="6471829"/>
            <a:ext cx="9154633" cy="38724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8794" y="6506554"/>
            <a:ext cx="260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962C1F"/>
                </a:solidFill>
              </a:rPr>
              <a:t>1</a:t>
            </a:r>
            <a:endParaRPr lang="en-US" sz="1400" b="1" dirty="0">
              <a:solidFill>
                <a:srgbClr val="962C1F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3258" y="1180214"/>
            <a:ext cx="8782493" cy="498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Item A</a:t>
            </a:r>
          </a:p>
          <a:p>
            <a:r>
              <a:rPr lang="en-US" sz="1800" dirty="0" smtClean="0"/>
              <a:t>Item B</a:t>
            </a: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9" y="6495147"/>
            <a:ext cx="1398181" cy="354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02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</TotalTime>
  <Words>71</Words>
  <Application>Microsoft Macintosh PowerPoint</Application>
  <PresentationFormat>On-screen Show (4:3)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Century Gothic</vt:lpstr>
      <vt:lpstr>Arial</vt:lpstr>
      <vt:lpstr>Office Theme</vt:lpstr>
      <vt:lpstr>Presentation Title</vt:lpstr>
      <vt:lpstr>Presentation Title</vt:lpstr>
      <vt:lpstr>Page Title</vt:lpstr>
      <vt:lpstr>Page Title</vt:lpstr>
      <vt:lpstr>Page Title</vt:lpstr>
      <vt:lpstr>Page Title</vt:lpstr>
      <vt:lpstr>Page Title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Bell</dc:creator>
  <cp:lastModifiedBy>Justin Bell</cp:lastModifiedBy>
  <cp:revision>54</cp:revision>
  <cp:lastPrinted>2017-02-14T14:57:31Z</cp:lastPrinted>
  <dcterms:created xsi:type="dcterms:W3CDTF">2016-12-27T16:06:39Z</dcterms:created>
  <dcterms:modified xsi:type="dcterms:W3CDTF">2017-02-16T18:11:38Z</dcterms:modified>
</cp:coreProperties>
</file>