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3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 (Title Case)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31200" y="1292400"/>
            <a:ext cx="11529600" cy="541080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01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0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4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2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7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0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99BA1-D932-4058-B44C-1B4F6D12D5B9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9665-0183-49FA-B496-8D06FC2BA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83" y="365125"/>
            <a:ext cx="10909917" cy="1325563"/>
          </a:xfrm>
        </p:spPr>
        <p:txBody>
          <a:bodyPr/>
          <a:lstStyle/>
          <a:p>
            <a:r>
              <a:rPr lang="en-US" dirty="0"/>
              <a:t>Global Bike Inc. (GBI)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Company History</a:t>
            </a:r>
          </a:p>
          <a:p>
            <a:pPr lvl="2"/>
            <a:r>
              <a:rPr lang="en-US" dirty="0"/>
              <a:t>John Davis and Peter Weiss are co-CEOs</a:t>
            </a:r>
          </a:p>
          <a:p>
            <a:pPr lvl="2"/>
            <a:r>
              <a:rPr lang="en-US" dirty="0"/>
              <a:t>Operations in the United States (US) and Germany (DE)</a:t>
            </a:r>
          </a:p>
          <a:p>
            <a:r>
              <a:rPr lang="en-US" dirty="0"/>
              <a:t>The Business</a:t>
            </a:r>
          </a:p>
          <a:p>
            <a:pPr lvl="2"/>
            <a:r>
              <a:rPr lang="en-US" dirty="0"/>
              <a:t>Professional and prosumer cyclist market</a:t>
            </a:r>
          </a:p>
          <a:p>
            <a:pPr lvl="2"/>
            <a:r>
              <a:rPr lang="en-US" dirty="0"/>
              <a:t>GBI sells high quality bicycles and cycling accessories</a:t>
            </a:r>
          </a:p>
          <a:p>
            <a:pPr lvl="2"/>
            <a:r>
              <a:rPr lang="en-US" dirty="0"/>
              <a:t>Sells to retailer partners, not to the consumer directly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 descr="https://scontent-lax1-1.xx.fbcdn.net/hphotos-xfp1/v/t1.0-9/199536_160368537355416_3030825_n.jpg?oh=e8e489fc73c3afe8926ccc5374157e5f&amp;oe=55F14DA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44" y="3997800"/>
            <a:ext cx="4835046" cy="2539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9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GBI Employees and Their Business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8292" y="1690688"/>
            <a:ext cx="11529600" cy="541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Tony Liu – Shipping Personnel</a:t>
            </a:r>
          </a:p>
          <a:p>
            <a:pPr lvl="1"/>
            <a:r>
              <a:rPr lang="en-US" dirty="0"/>
              <a:t>What percentage of orders are shipping within 24 hours of order receipt?</a:t>
            </a:r>
          </a:p>
          <a:p>
            <a:pPr marL="0" indent="0">
              <a:buNone/>
            </a:pPr>
            <a:r>
              <a:rPr lang="en-US" b="1" dirty="0"/>
              <a:t>Bruce Hewlett – Shipping Manager</a:t>
            </a:r>
          </a:p>
          <a:p>
            <a:pPr lvl="1"/>
            <a:r>
              <a:rPr lang="en-US" dirty="0"/>
              <a:t>How many orders have not shipped within 24 hours of receipt and why?</a:t>
            </a:r>
          </a:p>
          <a:p>
            <a:pPr lvl="1"/>
            <a:r>
              <a:rPr lang="en-US" dirty="0"/>
              <a:t>How many products were damaged during the packing and shipping process?</a:t>
            </a:r>
          </a:p>
          <a:p>
            <a:pPr lvl="1"/>
            <a:r>
              <a:rPr lang="en-US" dirty="0"/>
              <a:t>Did any orders ship to the incorrect customer or address?</a:t>
            </a:r>
          </a:p>
          <a:p>
            <a:pPr lvl="1"/>
            <a:r>
              <a:rPr lang="en-US" dirty="0"/>
              <a:t>How many orders were damaged by the shipping company? </a:t>
            </a:r>
          </a:p>
          <a:p>
            <a:pPr lvl="1"/>
            <a:r>
              <a:rPr lang="en-US" dirty="0"/>
              <a:t>How many orders did not arrive at the customer’s site on time due to shipping problems and how can those problems be avoided in the future?</a:t>
            </a:r>
          </a:p>
          <a:p>
            <a:pPr marL="0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5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GBI Organizational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705"/>
          <a:stretch/>
        </p:blipFill>
        <p:spPr>
          <a:xfrm>
            <a:off x="605555" y="1284113"/>
            <a:ext cx="10166830" cy="476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0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GBI Business 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1" y="1357117"/>
            <a:ext cx="10666796" cy="47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2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GBI Products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10" y="365125"/>
            <a:ext cx="8009980" cy="61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7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GBI Customers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182731"/>
            <a:ext cx="92583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GBI Vendors (Suppliers)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97" y="1249504"/>
            <a:ext cx="8605512" cy="45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6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GBI – Sample Business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54" y="1470770"/>
            <a:ext cx="9635559" cy="502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GBI Employees and Their Business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31200" y="1690688"/>
            <a:ext cx="11529600" cy="541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Nina Kane – U.S. Sales Manager</a:t>
            </a:r>
          </a:p>
          <a:p>
            <a:pPr lvl="1"/>
            <a:r>
              <a:rPr lang="en-US" dirty="0"/>
              <a:t>How do I anticipate and compete with new competitors for market share in the prosumer bike market?</a:t>
            </a:r>
          </a:p>
          <a:p>
            <a:pPr lvl="1"/>
            <a:r>
              <a:rPr lang="en-US" dirty="0"/>
              <a:t>What data do I need to evaluate sales, discover trends, and identify opportunities?</a:t>
            </a:r>
          </a:p>
          <a:p>
            <a:pPr lvl="1"/>
            <a:r>
              <a:rPr lang="en-US" dirty="0"/>
              <a:t>How can I motivate my sales team?</a:t>
            </a:r>
          </a:p>
          <a:p>
            <a:pPr lvl="1"/>
            <a:r>
              <a:rPr lang="en-US" dirty="0"/>
              <a:t>Is there value in organizing invitation-only promotional events for our loyal customers?</a:t>
            </a:r>
          </a:p>
          <a:p>
            <a:pPr lvl="1"/>
            <a:r>
              <a:rPr lang="en-US" dirty="0"/>
              <a:t>Are there any delays in our supply chain that have led to lost sales?</a:t>
            </a:r>
          </a:p>
          <a:p>
            <a:pPr marL="0" indent="0">
              <a:buNone/>
            </a:pPr>
            <a:r>
              <a:rPr lang="en-US" b="1" dirty="0"/>
              <a:t>Donna Vasant – Business Analyst</a:t>
            </a:r>
          </a:p>
          <a:p>
            <a:pPr lvl="1"/>
            <a:r>
              <a:rPr lang="en-US" dirty="0"/>
              <a:t>Are there new markets for GBI products?</a:t>
            </a:r>
          </a:p>
          <a:p>
            <a:pPr lvl="1"/>
            <a:r>
              <a:rPr lang="en-US" dirty="0"/>
              <a:t>Are there new products that GBI could bring to the market? How about bike-integrated video cameras, body-monitoring devices, and a bike trolley to carry pets, babies, and groceries, especially in urban areas?</a:t>
            </a:r>
          </a:p>
          <a:p>
            <a:pPr lvl="1"/>
            <a:r>
              <a:rPr lang="en-US" dirty="0"/>
              <a:t>Is an electric bike a viable and profitable new product?</a:t>
            </a:r>
          </a:p>
          <a:p>
            <a:pPr lvl="1"/>
            <a:r>
              <a:rPr lang="en-US" dirty="0"/>
              <a:t>Are internet sales the future for high-end bikes (instead of or in addition to retail stores)? Will internet sales compete with our loyal customers (distributors)?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2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GBI Employees and Their Business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8865" y="1690688"/>
            <a:ext cx="11529600" cy="541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Jessi </a:t>
            </a:r>
            <a:r>
              <a:rPr lang="en-US" b="1" dirty="0" err="1"/>
              <a:t>Mard</a:t>
            </a:r>
            <a:r>
              <a:rPr lang="en-US" b="1" dirty="0"/>
              <a:t> – Controller</a:t>
            </a:r>
          </a:p>
          <a:p>
            <a:pPr lvl="1"/>
            <a:r>
              <a:rPr lang="en-US" dirty="0"/>
              <a:t>Are profit margins in line with expectations?</a:t>
            </a:r>
          </a:p>
          <a:p>
            <a:pPr lvl="1"/>
            <a:r>
              <a:rPr lang="en-US" dirty="0"/>
              <a:t>Are operational efficiencies affecting profitability?</a:t>
            </a:r>
          </a:p>
          <a:p>
            <a:pPr lvl="1"/>
            <a:r>
              <a:rPr lang="en-US" dirty="0"/>
              <a:t>How can we encourage customers to pay more quickly?</a:t>
            </a:r>
          </a:p>
          <a:p>
            <a:pPr lvl="1"/>
            <a:r>
              <a:rPr lang="en-US" dirty="0"/>
              <a:t>How well can we forecast cash flows and other key accounting indicators?</a:t>
            </a:r>
          </a:p>
          <a:p>
            <a:pPr lvl="1"/>
            <a:r>
              <a:rPr lang="en-US" dirty="0"/>
              <a:t>Are our internal accounting controls effective?</a:t>
            </a:r>
          </a:p>
          <a:p>
            <a:pPr marL="0" indent="0">
              <a:buNone/>
            </a:pPr>
            <a:r>
              <a:rPr lang="en-US" b="1" dirty="0"/>
              <a:t>Peter Pollard – Production Manager</a:t>
            </a:r>
          </a:p>
          <a:p>
            <a:pPr lvl="1"/>
            <a:r>
              <a:rPr lang="en-US" dirty="0"/>
              <a:t>How can we become more efficient in the manufacturing processes?</a:t>
            </a:r>
          </a:p>
          <a:p>
            <a:pPr lvl="1"/>
            <a:r>
              <a:rPr lang="en-US" dirty="0"/>
              <a:t>Is the quality of raw materials affecting production?</a:t>
            </a:r>
          </a:p>
          <a:p>
            <a:pPr lvl="1"/>
            <a:r>
              <a:rPr lang="en-US" dirty="0"/>
              <a:t>Can the manufacturing plant meet sales demand?</a:t>
            </a:r>
          </a:p>
          <a:p>
            <a:pPr lvl="1"/>
            <a:r>
              <a:rPr lang="en-US" dirty="0"/>
              <a:t>Is the manufacturing facility set up to reduce unnecessary material movements and encourage efficiency in the production process?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2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</TotalTime>
  <Words>463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Global Bike Inc. (GBI)</vt:lpstr>
      <vt:lpstr>GBI Organizational Structure</vt:lpstr>
      <vt:lpstr>GBI Business Structure</vt:lpstr>
      <vt:lpstr>GBI Products</vt:lpstr>
      <vt:lpstr>GBI Customers</vt:lpstr>
      <vt:lpstr>GBI Vendors (Suppliers)</vt:lpstr>
      <vt:lpstr>GBI – Sample Business Process</vt:lpstr>
      <vt:lpstr>Some GBI Employees and Their Business Questions</vt:lpstr>
      <vt:lpstr>Some GBI Employees and Their Business Questions</vt:lpstr>
      <vt:lpstr>Some GBI Employees and Their Business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Bike Inc. (GBI)</dc:title>
  <dc:creator>Jordan, Patricia</dc:creator>
  <cp:lastModifiedBy>Justin Keeler</cp:lastModifiedBy>
  <cp:revision>6</cp:revision>
  <dcterms:created xsi:type="dcterms:W3CDTF">2017-08-30T13:24:58Z</dcterms:created>
  <dcterms:modified xsi:type="dcterms:W3CDTF">2022-01-06T20:34:22Z</dcterms:modified>
</cp:coreProperties>
</file>