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41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E8F1-B063-060A-718B-9D818B5BB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EA6D-2C67-844C-322B-351CCB3E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6676-2B1F-EC30-16C0-268BC45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1703-5C1A-A4EA-DDB7-5774BA38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ECCD-033F-8980-451C-B0C67B7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32A8-C043-3F60-C3DC-7DB7AF06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DFD4-3F9F-DAF3-E48B-DE0952BB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4040-8C72-27D2-DE7B-662D0CE5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7475-5ECF-9406-8CFB-5FFF798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17D1-6D63-E87F-53F0-48015AF6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5E4B4-E1C4-1583-F68C-47164F72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02A0-AF3B-A0A3-E2AC-DF4C7962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2F1B-EBEF-59D2-C75C-BEA14A52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7BBB-CFDE-0185-3EFC-F78F6498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E101-93F5-000A-CA48-16009D87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DB07-05F1-DF51-E6E9-2CC8A905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0A28-B58A-D307-D678-A65135CB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0595-7477-E096-186C-B8CE940C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57E4-3B0F-C795-D324-5714A6E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130D-0A00-B998-CD01-5EAE609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F472-9B6F-B9C3-999A-0E2CB56D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8D51-4999-219F-0576-E8F5107A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2BD8-188F-4925-55A6-EE4944E3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154C-6112-1E3F-55BB-8D966428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A32C-2BCB-34CC-217B-2A08136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986A-4202-B5EF-DA7F-09F6F14F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6A66-E99A-5DDD-F021-C38F7E3B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3A55-FDEC-DCAB-0652-4F8467C0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0A44-72B4-8383-7721-16E9DD3E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D095-2F2F-7C8D-C7A5-64A540C2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777E-8E09-7893-B6B2-64BAAC8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4A8D-3E9E-4095-B961-B07D7FCF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E31C-F58D-19BD-5689-E7EC1D25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1345-1829-582A-8790-300DADC63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83894-FE2D-CCBF-2ACD-B9CB8391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3E77E-6923-3274-8A91-A9742417D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F2FAC-25E1-C724-2EAB-3DB0F989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B71EC-6778-D9FF-70BB-063E589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13E07-D063-12C3-AB6F-5C63B47C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C2E8-CFA9-27B5-8742-8E89B41A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8B877-50F3-A26A-AE77-59ED7FD9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9F93-F7A6-5B88-BA5C-49B7F2ED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797C-6ED2-1FF1-87B0-B5107BEB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7196-F0E1-9121-4B32-F87BFF4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8860C-0E08-094E-A347-D12F8336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A8B13-3E3B-72B8-2323-A2D1F3CD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EDAC-9BB1-C9DA-1A9E-0F4AD1D0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54CE-5775-1AC5-D5A1-F48C34DE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A299E-5B85-DDD6-A3B2-AD85A807A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615C-A791-D05A-C21C-5562E167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C4BB-14CA-BF25-B00C-DCDF358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87DC-CBAC-419C-54FB-292CD522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D57-F846-830F-8943-DCA5E59A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9807F-BEEB-22C5-F8EB-F198BD51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164B-B9D6-F014-81BC-ED837EA6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B917-3B61-7CAC-F7F0-33ECF452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24D5-642C-E798-D633-FD5A19A4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DFB0-6A19-3EBD-329C-558A83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B3531-508E-61CD-49C4-8D007718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C7152-F4DC-3AD7-C736-3A4CC40F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BE90-9B4A-0849-A816-A4BCF030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5B12B-C14D-4080-9500-B4B1D7D032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7E7-245A-6821-AFF0-CA53CACBD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11E8-F34D-85EC-65A4-19F04A99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27727-5C0A-4362-9FFD-E4C0EFD4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BCF6-2CDE-3770-1D1B-60806A116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B361-E28D-3936-E437-83E534B07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6E4C-EDBB-6D63-861B-672E44D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624B3-2F40-25FD-7B6E-4ADE8562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959" y="1825625"/>
            <a:ext cx="4022082" cy="4351338"/>
          </a:xfrm>
        </p:spPr>
      </p:pic>
    </p:spTree>
    <p:extLst>
      <p:ext uri="{BB962C8B-B14F-4D97-AF65-F5344CB8AC3E}">
        <p14:creationId xmlns:p14="http://schemas.microsoft.com/office/powerpoint/2010/main" val="4488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B944-9E6E-835E-EC86-AE82FA3C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EDEC5-445E-47B1-29B3-CB5B0328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658" y="1825625"/>
            <a:ext cx="5684683" cy="4351338"/>
          </a:xfrm>
        </p:spPr>
      </p:pic>
    </p:spTree>
    <p:extLst>
      <p:ext uri="{BB962C8B-B14F-4D97-AF65-F5344CB8AC3E}">
        <p14:creationId xmlns:p14="http://schemas.microsoft.com/office/powerpoint/2010/main" val="413523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98F9-965A-7999-8364-1186A38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6B7FB-9232-372D-1374-44205EC4E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147" y="1825625"/>
            <a:ext cx="6531705" cy="4351338"/>
          </a:xfrm>
        </p:spPr>
      </p:pic>
    </p:spTree>
    <p:extLst>
      <p:ext uri="{BB962C8B-B14F-4D97-AF65-F5344CB8AC3E}">
        <p14:creationId xmlns:p14="http://schemas.microsoft.com/office/powerpoint/2010/main" val="302441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Keeler</dc:creator>
  <cp:lastModifiedBy>Justin Keeler</cp:lastModifiedBy>
  <cp:revision>1</cp:revision>
  <dcterms:created xsi:type="dcterms:W3CDTF">2024-04-07T00:06:25Z</dcterms:created>
  <dcterms:modified xsi:type="dcterms:W3CDTF">2024-04-07T00:30:04Z</dcterms:modified>
</cp:coreProperties>
</file>