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7" r:id="rId3"/>
    <p:sldId id="291" r:id="rId4"/>
    <p:sldId id="259" r:id="rId5"/>
    <p:sldId id="292" r:id="rId6"/>
    <p:sldId id="260" r:id="rId7"/>
    <p:sldId id="261" r:id="rId8"/>
    <p:sldId id="293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4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573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A5D01-57AF-4383-8A71-193F53D0295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C1E5F-59A4-4131-BFAC-A6E92A6527F5}">
      <dgm:prSet custT="1"/>
      <dgm:spPr/>
      <dgm:t>
        <a:bodyPr/>
        <a:lstStyle/>
        <a:p>
          <a:r>
            <a:rPr lang="en-US" sz="1600" dirty="0"/>
            <a:t>Enhanced Efficiency</a:t>
          </a:r>
        </a:p>
      </dgm:t>
    </dgm:pt>
    <dgm:pt modelId="{83B67783-5682-4633-AB9E-0CAC5DC11A91}" type="parTrans" cxnId="{83436B45-A6C6-4C38-A27A-312737085CCA}">
      <dgm:prSet/>
      <dgm:spPr/>
      <dgm:t>
        <a:bodyPr/>
        <a:lstStyle/>
        <a:p>
          <a:endParaRPr lang="en-US" sz="1600"/>
        </a:p>
      </dgm:t>
    </dgm:pt>
    <dgm:pt modelId="{8644590B-2F04-48AE-8559-D16EFF248772}" type="sibTrans" cxnId="{83436B45-A6C6-4C38-A27A-312737085CCA}">
      <dgm:prSet/>
      <dgm:spPr/>
      <dgm:t>
        <a:bodyPr/>
        <a:lstStyle/>
        <a:p>
          <a:endParaRPr lang="en-US" sz="1600"/>
        </a:p>
      </dgm:t>
    </dgm:pt>
    <dgm:pt modelId="{B8752221-4F03-4A74-803C-65A1ECF27234}">
      <dgm:prSet custT="1"/>
      <dgm:spPr/>
      <dgm:t>
        <a:bodyPr/>
        <a:lstStyle/>
        <a:p>
          <a:r>
            <a:rPr lang="en-US" sz="1600" dirty="0"/>
            <a:t>Improved Decision Making</a:t>
          </a:r>
        </a:p>
      </dgm:t>
    </dgm:pt>
    <dgm:pt modelId="{757CF7E5-16B0-4722-989B-89F0A4AB8E33}" type="parTrans" cxnId="{729EA742-D8DE-4F5C-AAB2-E7DF0E443F2A}">
      <dgm:prSet/>
      <dgm:spPr/>
      <dgm:t>
        <a:bodyPr/>
        <a:lstStyle/>
        <a:p>
          <a:endParaRPr lang="en-US" sz="1600"/>
        </a:p>
      </dgm:t>
    </dgm:pt>
    <dgm:pt modelId="{417877F9-3E77-4C15-BD53-D0B9EC1A972B}" type="sibTrans" cxnId="{729EA742-D8DE-4F5C-AAB2-E7DF0E443F2A}">
      <dgm:prSet/>
      <dgm:spPr/>
      <dgm:t>
        <a:bodyPr/>
        <a:lstStyle/>
        <a:p>
          <a:endParaRPr lang="en-US" sz="1600"/>
        </a:p>
      </dgm:t>
    </dgm:pt>
    <dgm:pt modelId="{2EACC712-FE60-4B28-9E6F-1D12028E168F}">
      <dgm:prSet custT="1"/>
      <dgm:spPr/>
      <dgm:t>
        <a:bodyPr/>
        <a:lstStyle/>
        <a:p>
          <a:r>
            <a:rPr lang="en-US" sz="1600" dirty="0"/>
            <a:t>Scalability</a:t>
          </a:r>
        </a:p>
      </dgm:t>
    </dgm:pt>
    <dgm:pt modelId="{AF724E37-1B4B-4FFB-BAF2-055535E3EE7C}" type="parTrans" cxnId="{35CFC392-0BE8-4942-A6DD-8BD6A2065D37}">
      <dgm:prSet/>
      <dgm:spPr/>
      <dgm:t>
        <a:bodyPr/>
        <a:lstStyle/>
        <a:p>
          <a:endParaRPr lang="en-US" sz="1600"/>
        </a:p>
      </dgm:t>
    </dgm:pt>
    <dgm:pt modelId="{074CBB9E-FE4F-401A-B69D-FC8380C45466}" type="sibTrans" cxnId="{35CFC392-0BE8-4942-A6DD-8BD6A2065D37}">
      <dgm:prSet/>
      <dgm:spPr/>
      <dgm:t>
        <a:bodyPr/>
        <a:lstStyle/>
        <a:p>
          <a:endParaRPr lang="en-US" sz="1600"/>
        </a:p>
      </dgm:t>
    </dgm:pt>
    <dgm:pt modelId="{77113CE8-32E5-44BE-9A46-B514C73C05DB}">
      <dgm:prSet custT="1"/>
      <dgm:spPr/>
      <dgm:t>
        <a:bodyPr/>
        <a:lstStyle/>
        <a:p>
          <a:r>
            <a:rPr lang="en-US" sz="1600" dirty="0"/>
            <a:t>Cost Reduction</a:t>
          </a:r>
        </a:p>
      </dgm:t>
    </dgm:pt>
    <dgm:pt modelId="{54AD6238-F309-4E35-8B9A-CDDF1ACD4910}" type="parTrans" cxnId="{D1A074CE-44A5-48B4-87A7-B0E7AD61FB02}">
      <dgm:prSet/>
      <dgm:spPr/>
      <dgm:t>
        <a:bodyPr/>
        <a:lstStyle/>
        <a:p>
          <a:endParaRPr lang="en-US" sz="1600"/>
        </a:p>
      </dgm:t>
    </dgm:pt>
    <dgm:pt modelId="{DD8199D5-B530-46A2-AF69-9D498AE1A3CF}" type="sibTrans" cxnId="{D1A074CE-44A5-48B4-87A7-B0E7AD61FB02}">
      <dgm:prSet/>
      <dgm:spPr/>
      <dgm:t>
        <a:bodyPr/>
        <a:lstStyle/>
        <a:p>
          <a:endParaRPr lang="en-US" sz="1600"/>
        </a:p>
      </dgm:t>
    </dgm:pt>
    <dgm:pt modelId="{508CBC14-519A-47C4-AF22-64F88C4D3A4B}">
      <dgm:prSet custT="1"/>
      <dgm:spPr/>
      <dgm:t>
        <a:bodyPr/>
        <a:lstStyle/>
        <a:p>
          <a:r>
            <a:rPr lang="en-US" sz="1600" dirty="0"/>
            <a:t>Accessibility</a:t>
          </a:r>
        </a:p>
      </dgm:t>
    </dgm:pt>
    <dgm:pt modelId="{2B73D7F2-CF78-4BC3-8593-2B5E5485811E}" type="parTrans" cxnId="{C81011BC-55D5-43B3-AF42-C47B04AA1DE4}">
      <dgm:prSet/>
      <dgm:spPr/>
      <dgm:t>
        <a:bodyPr/>
        <a:lstStyle/>
        <a:p>
          <a:endParaRPr lang="en-US" sz="1600"/>
        </a:p>
      </dgm:t>
    </dgm:pt>
    <dgm:pt modelId="{2DDE3E99-345C-4422-BE7C-3C386122EEE4}" type="sibTrans" cxnId="{C81011BC-55D5-43B3-AF42-C47B04AA1DE4}">
      <dgm:prSet/>
      <dgm:spPr/>
      <dgm:t>
        <a:bodyPr/>
        <a:lstStyle/>
        <a:p>
          <a:endParaRPr lang="en-US" sz="1600"/>
        </a:p>
      </dgm:t>
    </dgm:pt>
    <dgm:pt modelId="{DA82F148-D4F9-4364-8CAC-7CD3535DDE92}">
      <dgm:prSet custT="1"/>
      <dgm:spPr/>
      <dgm:t>
        <a:bodyPr/>
        <a:lstStyle/>
        <a:p>
          <a:r>
            <a:rPr lang="en-US" sz="1600" dirty="0"/>
            <a:t>Language and Communication Enhancement</a:t>
          </a:r>
        </a:p>
      </dgm:t>
    </dgm:pt>
    <dgm:pt modelId="{5C529931-85A1-45BD-A494-F4A919CE6ED4}" type="parTrans" cxnId="{9D149F2A-70F9-41B9-8E6C-4138165F5079}">
      <dgm:prSet/>
      <dgm:spPr/>
      <dgm:t>
        <a:bodyPr/>
        <a:lstStyle/>
        <a:p>
          <a:endParaRPr lang="en-US" sz="1600"/>
        </a:p>
      </dgm:t>
    </dgm:pt>
    <dgm:pt modelId="{B73C418E-9C09-4EBE-BF2E-E85E4328FD27}" type="sibTrans" cxnId="{9D149F2A-70F9-41B9-8E6C-4138165F5079}">
      <dgm:prSet/>
      <dgm:spPr/>
      <dgm:t>
        <a:bodyPr/>
        <a:lstStyle/>
        <a:p>
          <a:endParaRPr lang="en-US" sz="1600"/>
        </a:p>
      </dgm:t>
    </dgm:pt>
    <dgm:pt modelId="{5CF310C0-21C8-4EDC-8FA2-05909E4A67C5}" type="pres">
      <dgm:prSet presAssocID="{366A5D01-57AF-4383-8A71-193F53D0295C}" presName="cycle" presStyleCnt="0">
        <dgm:presLayoutVars>
          <dgm:dir/>
          <dgm:resizeHandles val="exact"/>
        </dgm:presLayoutVars>
      </dgm:prSet>
      <dgm:spPr/>
    </dgm:pt>
    <dgm:pt modelId="{00BBFEF2-53E1-49F1-9791-8726AB3ED417}" type="pres">
      <dgm:prSet presAssocID="{E22C1E5F-59A4-4131-BFAC-A6E92A6527F5}" presName="dummy" presStyleCnt="0"/>
      <dgm:spPr/>
    </dgm:pt>
    <dgm:pt modelId="{BC25563F-A2D2-4833-8BBD-82549A00BCA6}" type="pres">
      <dgm:prSet presAssocID="{E22C1E5F-59A4-4131-BFAC-A6E92A6527F5}" presName="node" presStyleLbl="revTx" presStyleIdx="0" presStyleCnt="6" custScaleX="159084">
        <dgm:presLayoutVars>
          <dgm:bulletEnabled val="1"/>
        </dgm:presLayoutVars>
      </dgm:prSet>
      <dgm:spPr/>
    </dgm:pt>
    <dgm:pt modelId="{6B076B68-D7FF-414D-845B-A88B39182806}" type="pres">
      <dgm:prSet presAssocID="{8644590B-2F04-48AE-8559-D16EFF248772}" presName="sibTrans" presStyleLbl="node1" presStyleIdx="0" presStyleCnt="6"/>
      <dgm:spPr/>
    </dgm:pt>
    <dgm:pt modelId="{73503A81-D79B-4AB0-B8C2-D10C48FA2C93}" type="pres">
      <dgm:prSet presAssocID="{B8752221-4F03-4A74-803C-65A1ECF27234}" presName="dummy" presStyleCnt="0"/>
      <dgm:spPr/>
    </dgm:pt>
    <dgm:pt modelId="{0BF12223-3521-4A07-A803-E39E11A1B6A9}" type="pres">
      <dgm:prSet presAssocID="{B8752221-4F03-4A74-803C-65A1ECF27234}" presName="node" presStyleLbl="revTx" presStyleIdx="1" presStyleCnt="6" custScaleX="160651">
        <dgm:presLayoutVars>
          <dgm:bulletEnabled val="1"/>
        </dgm:presLayoutVars>
      </dgm:prSet>
      <dgm:spPr/>
    </dgm:pt>
    <dgm:pt modelId="{35060557-9966-49F7-9D8E-098BD4F707F2}" type="pres">
      <dgm:prSet presAssocID="{417877F9-3E77-4C15-BD53-D0B9EC1A972B}" presName="sibTrans" presStyleLbl="node1" presStyleIdx="1" presStyleCnt="6"/>
      <dgm:spPr/>
    </dgm:pt>
    <dgm:pt modelId="{E25453F9-EDE4-43A9-9E03-A907E5C7CA3D}" type="pres">
      <dgm:prSet presAssocID="{2EACC712-FE60-4B28-9E6F-1D12028E168F}" presName="dummy" presStyleCnt="0"/>
      <dgm:spPr/>
    </dgm:pt>
    <dgm:pt modelId="{7219C5FD-CB85-4B09-8757-0A43925D6051}" type="pres">
      <dgm:prSet presAssocID="{2EACC712-FE60-4B28-9E6F-1D12028E168F}" presName="node" presStyleLbl="revTx" presStyleIdx="2" presStyleCnt="6" custScaleX="169084">
        <dgm:presLayoutVars>
          <dgm:bulletEnabled val="1"/>
        </dgm:presLayoutVars>
      </dgm:prSet>
      <dgm:spPr/>
    </dgm:pt>
    <dgm:pt modelId="{7C057877-EA2D-4BCA-8BD1-F3BE21FF14C4}" type="pres">
      <dgm:prSet presAssocID="{074CBB9E-FE4F-401A-B69D-FC8380C45466}" presName="sibTrans" presStyleLbl="node1" presStyleIdx="2" presStyleCnt="6"/>
      <dgm:spPr/>
    </dgm:pt>
    <dgm:pt modelId="{8CF69E15-385C-4B27-A61B-F40D654F8E46}" type="pres">
      <dgm:prSet presAssocID="{77113CE8-32E5-44BE-9A46-B514C73C05DB}" presName="dummy" presStyleCnt="0"/>
      <dgm:spPr/>
    </dgm:pt>
    <dgm:pt modelId="{9A427264-65B4-485D-9AFE-C0838A5CD0A2}" type="pres">
      <dgm:prSet presAssocID="{77113CE8-32E5-44BE-9A46-B514C73C05DB}" presName="node" presStyleLbl="revTx" presStyleIdx="3" presStyleCnt="6" custScaleX="154163">
        <dgm:presLayoutVars>
          <dgm:bulletEnabled val="1"/>
        </dgm:presLayoutVars>
      </dgm:prSet>
      <dgm:spPr/>
    </dgm:pt>
    <dgm:pt modelId="{9A421897-8882-4F96-99C3-FBE62435D5D4}" type="pres">
      <dgm:prSet presAssocID="{DD8199D5-B530-46A2-AF69-9D498AE1A3CF}" presName="sibTrans" presStyleLbl="node1" presStyleIdx="3" presStyleCnt="6"/>
      <dgm:spPr/>
    </dgm:pt>
    <dgm:pt modelId="{57E61D46-2B17-4AE6-8971-86C373D6E022}" type="pres">
      <dgm:prSet presAssocID="{508CBC14-519A-47C4-AF22-64F88C4D3A4B}" presName="dummy" presStyleCnt="0"/>
      <dgm:spPr/>
    </dgm:pt>
    <dgm:pt modelId="{88CB4C81-46BB-471E-B0D6-FE6FA1DB78E0}" type="pres">
      <dgm:prSet presAssocID="{508CBC14-519A-47C4-AF22-64F88C4D3A4B}" presName="node" presStyleLbl="revTx" presStyleIdx="4" presStyleCnt="6" custScaleX="135406">
        <dgm:presLayoutVars>
          <dgm:bulletEnabled val="1"/>
        </dgm:presLayoutVars>
      </dgm:prSet>
      <dgm:spPr/>
    </dgm:pt>
    <dgm:pt modelId="{F509A3FD-1C7F-4988-BA08-DE5D86127216}" type="pres">
      <dgm:prSet presAssocID="{2DDE3E99-345C-4422-BE7C-3C386122EEE4}" presName="sibTrans" presStyleLbl="node1" presStyleIdx="4" presStyleCnt="6"/>
      <dgm:spPr/>
    </dgm:pt>
    <dgm:pt modelId="{314476BC-4542-4DCA-B9A9-B4D173B15179}" type="pres">
      <dgm:prSet presAssocID="{DA82F148-D4F9-4364-8CAC-7CD3535DDE92}" presName="dummy" presStyleCnt="0"/>
      <dgm:spPr/>
    </dgm:pt>
    <dgm:pt modelId="{8916DAF4-7B33-4048-8BFA-38EFA3A60832}" type="pres">
      <dgm:prSet presAssocID="{DA82F148-D4F9-4364-8CAC-7CD3535DDE92}" presName="node" presStyleLbl="revTx" presStyleIdx="5" presStyleCnt="6" custScaleX="160099">
        <dgm:presLayoutVars>
          <dgm:bulletEnabled val="1"/>
        </dgm:presLayoutVars>
      </dgm:prSet>
      <dgm:spPr/>
    </dgm:pt>
    <dgm:pt modelId="{AFFEEC50-17DF-406B-B64A-55E1F1521A0F}" type="pres">
      <dgm:prSet presAssocID="{B73C418E-9C09-4EBE-BF2E-E85E4328FD27}" presName="sibTrans" presStyleLbl="node1" presStyleIdx="5" presStyleCnt="6"/>
      <dgm:spPr/>
    </dgm:pt>
  </dgm:ptLst>
  <dgm:cxnLst>
    <dgm:cxn modelId="{4816C602-A274-4807-AF12-D66E8E735F17}" type="presOf" srcId="{2EACC712-FE60-4B28-9E6F-1D12028E168F}" destId="{7219C5FD-CB85-4B09-8757-0A43925D6051}" srcOrd="0" destOrd="0" presId="urn:microsoft.com/office/officeart/2005/8/layout/cycle1"/>
    <dgm:cxn modelId="{7115D20C-0B47-4B9B-A065-AF33200D8848}" type="presOf" srcId="{417877F9-3E77-4C15-BD53-D0B9EC1A972B}" destId="{35060557-9966-49F7-9D8E-098BD4F707F2}" srcOrd="0" destOrd="0" presId="urn:microsoft.com/office/officeart/2005/8/layout/cycle1"/>
    <dgm:cxn modelId="{0F59050D-CEED-4A87-BD20-4652F8198D9A}" type="presOf" srcId="{E22C1E5F-59A4-4131-BFAC-A6E92A6527F5}" destId="{BC25563F-A2D2-4833-8BBD-82549A00BCA6}" srcOrd="0" destOrd="0" presId="urn:microsoft.com/office/officeart/2005/8/layout/cycle1"/>
    <dgm:cxn modelId="{A3446327-1529-48A5-9682-9D553D91F077}" type="presOf" srcId="{DD8199D5-B530-46A2-AF69-9D498AE1A3CF}" destId="{9A421897-8882-4F96-99C3-FBE62435D5D4}" srcOrd="0" destOrd="0" presId="urn:microsoft.com/office/officeart/2005/8/layout/cycle1"/>
    <dgm:cxn modelId="{B764F928-1FC9-4257-B17C-2C3329905757}" type="presOf" srcId="{508CBC14-519A-47C4-AF22-64F88C4D3A4B}" destId="{88CB4C81-46BB-471E-B0D6-FE6FA1DB78E0}" srcOrd="0" destOrd="0" presId="urn:microsoft.com/office/officeart/2005/8/layout/cycle1"/>
    <dgm:cxn modelId="{9D149F2A-70F9-41B9-8E6C-4138165F5079}" srcId="{366A5D01-57AF-4383-8A71-193F53D0295C}" destId="{DA82F148-D4F9-4364-8CAC-7CD3535DDE92}" srcOrd="5" destOrd="0" parTransId="{5C529931-85A1-45BD-A494-F4A919CE6ED4}" sibTransId="{B73C418E-9C09-4EBE-BF2E-E85E4328FD27}"/>
    <dgm:cxn modelId="{729EA742-D8DE-4F5C-AAB2-E7DF0E443F2A}" srcId="{366A5D01-57AF-4383-8A71-193F53D0295C}" destId="{B8752221-4F03-4A74-803C-65A1ECF27234}" srcOrd="1" destOrd="0" parTransId="{757CF7E5-16B0-4722-989B-89F0A4AB8E33}" sibTransId="{417877F9-3E77-4C15-BD53-D0B9EC1A972B}"/>
    <dgm:cxn modelId="{83436B45-A6C6-4C38-A27A-312737085CCA}" srcId="{366A5D01-57AF-4383-8A71-193F53D0295C}" destId="{E22C1E5F-59A4-4131-BFAC-A6E92A6527F5}" srcOrd="0" destOrd="0" parTransId="{83B67783-5682-4633-AB9E-0CAC5DC11A91}" sibTransId="{8644590B-2F04-48AE-8559-D16EFF248772}"/>
    <dgm:cxn modelId="{D4E38B6E-D209-4107-977C-F6E17D8B8810}" type="presOf" srcId="{366A5D01-57AF-4383-8A71-193F53D0295C}" destId="{5CF310C0-21C8-4EDC-8FA2-05909E4A67C5}" srcOrd="0" destOrd="0" presId="urn:microsoft.com/office/officeart/2005/8/layout/cycle1"/>
    <dgm:cxn modelId="{2CEE6C74-EB93-4DE1-A6FE-0C5606766D76}" type="presOf" srcId="{B8752221-4F03-4A74-803C-65A1ECF27234}" destId="{0BF12223-3521-4A07-A803-E39E11A1B6A9}" srcOrd="0" destOrd="0" presId="urn:microsoft.com/office/officeart/2005/8/layout/cycle1"/>
    <dgm:cxn modelId="{0A97758D-D72D-4AB4-96DB-0893825B7769}" type="presOf" srcId="{8644590B-2F04-48AE-8559-D16EFF248772}" destId="{6B076B68-D7FF-414D-845B-A88B39182806}" srcOrd="0" destOrd="0" presId="urn:microsoft.com/office/officeart/2005/8/layout/cycle1"/>
    <dgm:cxn modelId="{35CFC392-0BE8-4942-A6DD-8BD6A2065D37}" srcId="{366A5D01-57AF-4383-8A71-193F53D0295C}" destId="{2EACC712-FE60-4B28-9E6F-1D12028E168F}" srcOrd="2" destOrd="0" parTransId="{AF724E37-1B4B-4FFB-BAF2-055535E3EE7C}" sibTransId="{074CBB9E-FE4F-401A-B69D-FC8380C45466}"/>
    <dgm:cxn modelId="{D37B11A6-24C5-4E65-B806-5DEEB3E32160}" type="presOf" srcId="{77113CE8-32E5-44BE-9A46-B514C73C05DB}" destId="{9A427264-65B4-485D-9AFE-C0838A5CD0A2}" srcOrd="0" destOrd="0" presId="urn:microsoft.com/office/officeart/2005/8/layout/cycle1"/>
    <dgm:cxn modelId="{6FE7CEA8-2DF5-43EC-BB80-4D9C95AC666B}" type="presOf" srcId="{2DDE3E99-345C-4422-BE7C-3C386122EEE4}" destId="{F509A3FD-1C7F-4988-BA08-DE5D86127216}" srcOrd="0" destOrd="0" presId="urn:microsoft.com/office/officeart/2005/8/layout/cycle1"/>
    <dgm:cxn modelId="{E1ACC8B6-0C94-45B6-AAC9-B50D310E445F}" type="presOf" srcId="{B73C418E-9C09-4EBE-BF2E-E85E4328FD27}" destId="{AFFEEC50-17DF-406B-B64A-55E1F1521A0F}" srcOrd="0" destOrd="0" presId="urn:microsoft.com/office/officeart/2005/8/layout/cycle1"/>
    <dgm:cxn modelId="{C81011BC-55D5-43B3-AF42-C47B04AA1DE4}" srcId="{366A5D01-57AF-4383-8A71-193F53D0295C}" destId="{508CBC14-519A-47C4-AF22-64F88C4D3A4B}" srcOrd="4" destOrd="0" parTransId="{2B73D7F2-CF78-4BC3-8593-2B5E5485811E}" sibTransId="{2DDE3E99-345C-4422-BE7C-3C386122EEE4}"/>
    <dgm:cxn modelId="{C344ACBD-A38D-4925-B0E8-DACD31B8E38E}" type="presOf" srcId="{074CBB9E-FE4F-401A-B69D-FC8380C45466}" destId="{7C057877-EA2D-4BCA-8BD1-F3BE21FF14C4}" srcOrd="0" destOrd="0" presId="urn:microsoft.com/office/officeart/2005/8/layout/cycle1"/>
    <dgm:cxn modelId="{D1A074CE-44A5-48B4-87A7-B0E7AD61FB02}" srcId="{366A5D01-57AF-4383-8A71-193F53D0295C}" destId="{77113CE8-32E5-44BE-9A46-B514C73C05DB}" srcOrd="3" destOrd="0" parTransId="{54AD6238-F309-4E35-8B9A-CDDF1ACD4910}" sibTransId="{DD8199D5-B530-46A2-AF69-9D498AE1A3CF}"/>
    <dgm:cxn modelId="{BBDDD3E5-3407-4DA6-B697-8A3EDDCF547C}" type="presOf" srcId="{DA82F148-D4F9-4364-8CAC-7CD3535DDE92}" destId="{8916DAF4-7B33-4048-8BFA-38EFA3A60832}" srcOrd="0" destOrd="0" presId="urn:microsoft.com/office/officeart/2005/8/layout/cycle1"/>
    <dgm:cxn modelId="{F9F2843D-15EE-4994-967A-E8D2A8048A63}" type="presParOf" srcId="{5CF310C0-21C8-4EDC-8FA2-05909E4A67C5}" destId="{00BBFEF2-53E1-49F1-9791-8726AB3ED417}" srcOrd="0" destOrd="0" presId="urn:microsoft.com/office/officeart/2005/8/layout/cycle1"/>
    <dgm:cxn modelId="{0F314B2E-5455-4B28-A7F7-F8A981F8AFF1}" type="presParOf" srcId="{5CF310C0-21C8-4EDC-8FA2-05909E4A67C5}" destId="{BC25563F-A2D2-4833-8BBD-82549A00BCA6}" srcOrd="1" destOrd="0" presId="urn:microsoft.com/office/officeart/2005/8/layout/cycle1"/>
    <dgm:cxn modelId="{F5D53728-2CB7-4056-BA3B-748E029D5724}" type="presParOf" srcId="{5CF310C0-21C8-4EDC-8FA2-05909E4A67C5}" destId="{6B076B68-D7FF-414D-845B-A88B39182806}" srcOrd="2" destOrd="0" presId="urn:microsoft.com/office/officeart/2005/8/layout/cycle1"/>
    <dgm:cxn modelId="{334BBBAA-39B4-4D75-ABF8-553AFB65DA90}" type="presParOf" srcId="{5CF310C0-21C8-4EDC-8FA2-05909E4A67C5}" destId="{73503A81-D79B-4AB0-B8C2-D10C48FA2C93}" srcOrd="3" destOrd="0" presId="urn:microsoft.com/office/officeart/2005/8/layout/cycle1"/>
    <dgm:cxn modelId="{47D002CE-6FBE-4767-A063-6ABC5538499B}" type="presParOf" srcId="{5CF310C0-21C8-4EDC-8FA2-05909E4A67C5}" destId="{0BF12223-3521-4A07-A803-E39E11A1B6A9}" srcOrd="4" destOrd="0" presId="urn:microsoft.com/office/officeart/2005/8/layout/cycle1"/>
    <dgm:cxn modelId="{4AD6D8C0-FAE6-4753-B683-BAC14D7311F3}" type="presParOf" srcId="{5CF310C0-21C8-4EDC-8FA2-05909E4A67C5}" destId="{35060557-9966-49F7-9D8E-098BD4F707F2}" srcOrd="5" destOrd="0" presId="urn:microsoft.com/office/officeart/2005/8/layout/cycle1"/>
    <dgm:cxn modelId="{ACCEBCEC-75A5-4D77-86AB-619C18A176F6}" type="presParOf" srcId="{5CF310C0-21C8-4EDC-8FA2-05909E4A67C5}" destId="{E25453F9-EDE4-43A9-9E03-A907E5C7CA3D}" srcOrd="6" destOrd="0" presId="urn:microsoft.com/office/officeart/2005/8/layout/cycle1"/>
    <dgm:cxn modelId="{423FAF1E-B2AA-49D5-A7C6-7AA1E1F6F068}" type="presParOf" srcId="{5CF310C0-21C8-4EDC-8FA2-05909E4A67C5}" destId="{7219C5FD-CB85-4B09-8757-0A43925D6051}" srcOrd="7" destOrd="0" presId="urn:microsoft.com/office/officeart/2005/8/layout/cycle1"/>
    <dgm:cxn modelId="{86BEFC63-ABAB-4905-8810-C09441671CF9}" type="presParOf" srcId="{5CF310C0-21C8-4EDC-8FA2-05909E4A67C5}" destId="{7C057877-EA2D-4BCA-8BD1-F3BE21FF14C4}" srcOrd="8" destOrd="0" presId="urn:microsoft.com/office/officeart/2005/8/layout/cycle1"/>
    <dgm:cxn modelId="{E96CCAD3-9414-48C1-B58C-1B8FA1FB23C1}" type="presParOf" srcId="{5CF310C0-21C8-4EDC-8FA2-05909E4A67C5}" destId="{8CF69E15-385C-4B27-A61B-F40D654F8E46}" srcOrd="9" destOrd="0" presId="urn:microsoft.com/office/officeart/2005/8/layout/cycle1"/>
    <dgm:cxn modelId="{BD7FB61E-FCD2-4C07-AF47-0E538A86C947}" type="presParOf" srcId="{5CF310C0-21C8-4EDC-8FA2-05909E4A67C5}" destId="{9A427264-65B4-485D-9AFE-C0838A5CD0A2}" srcOrd="10" destOrd="0" presId="urn:microsoft.com/office/officeart/2005/8/layout/cycle1"/>
    <dgm:cxn modelId="{5CCFDC79-357E-423A-B487-7738B0B8BF8C}" type="presParOf" srcId="{5CF310C0-21C8-4EDC-8FA2-05909E4A67C5}" destId="{9A421897-8882-4F96-99C3-FBE62435D5D4}" srcOrd="11" destOrd="0" presId="urn:microsoft.com/office/officeart/2005/8/layout/cycle1"/>
    <dgm:cxn modelId="{27599E8A-A0CD-43D7-A383-D0798D83833A}" type="presParOf" srcId="{5CF310C0-21C8-4EDC-8FA2-05909E4A67C5}" destId="{57E61D46-2B17-4AE6-8971-86C373D6E022}" srcOrd="12" destOrd="0" presId="urn:microsoft.com/office/officeart/2005/8/layout/cycle1"/>
    <dgm:cxn modelId="{968D5D7A-E520-42EC-B48C-BFD487E31A75}" type="presParOf" srcId="{5CF310C0-21C8-4EDC-8FA2-05909E4A67C5}" destId="{88CB4C81-46BB-471E-B0D6-FE6FA1DB78E0}" srcOrd="13" destOrd="0" presId="urn:microsoft.com/office/officeart/2005/8/layout/cycle1"/>
    <dgm:cxn modelId="{B4F9D23B-73AD-4437-9187-CD3688B4E3AE}" type="presParOf" srcId="{5CF310C0-21C8-4EDC-8FA2-05909E4A67C5}" destId="{F509A3FD-1C7F-4988-BA08-DE5D86127216}" srcOrd="14" destOrd="0" presId="urn:microsoft.com/office/officeart/2005/8/layout/cycle1"/>
    <dgm:cxn modelId="{FD0AEDE4-5D7B-4EB6-B622-6ED6D5753CB3}" type="presParOf" srcId="{5CF310C0-21C8-4EDC-8FA2-05909E4A67C5}" destId="{314476BC-4542-4DCA-B9A9-B4D173B15179}" srcOrd="15" destOrd="0" presId="urn:microsoft.com/office/officeart/2005/8/layout/cycle1"/>
    <dgm:cxn modelId="{87A9E01D-6756-4384-9F91-7C899FCF86EA}" type="presParOf" srcId="{5CF310C0-21C8-4EDC-8FA2-05909E4A67C5}" destId="{8916DAF4-7B33-4048-8BFA-38EFA3A60832}" srcOrd="16" destOrd="0" presId="urn:microsoft.com/office/officeart/2005/8/layout/cycle1"/>
    <dgm:cxn modelId="{8FC4B0D9-BCDB-4C46-B3CA-0B4483957B48}" type="presParOf" srcId="{5CF310C0-21C8-4EDC-8FA2-05909E4A67C5}" destId="{AFFEEC50-17DF-406B-B64A-55E1F1521A0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23F96E-23E9-44BB-A0A4-DB64775BC2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F40D01-36F0-4991-99AB-4F6747F7AF6D}">
      <dgm:prSet/>
      <dgm:spPr>
        <a:solidFill>
          <a:srgbClr val="FF33CC"/>
        </a:solidFill>
      </dgm:spPr>
      <dgm:t>
        <a:bodyPr/>
        <a:lstStyle/>
        <a:p>
          <a:r>
            <a:rPr lang="en-US" dirty="0"/>
            <a:t>Develop comprehensive training programs for staff.</a:t>
          </a:r>
        </a:p>
      </dgm:t>
    </dgm:pt>
    <dgm:pt modelId="{978855F3-A1CA-4A09-B03D-41E936ED3179}" type="parTrans" cxnId="{4B3EAC6D-D6AF-44EC-93E3-2B8DB63991DD}">
      <dgm:prSet/>
      <dgm:spPr/>
      <dgm:t>
        <a:bodyPr/>
        <a:lstStyle/>
        <a:p>
          <a:endParaRPr lang="en-US"/>
        </a:p>
      </dgm:t>
    </dgm:pt>
    <dgm:pt modelId="{01DE9820-BC7B-4EE8-9AFD-09F4745D766A}" type="sibTrans" cxnId="{4B3EAC6D-D6AF-44EC-93E3-2B8DB63991DD}">
      <dgm:prSet/>
      <dgm:spPr/>
      <dgm:t>
        <a:bodyPr/>
        <a:lstStyle/>
        <a:p>
          <a:endParaRPr lang="en-US"/>
        </a:p>
      </dgm:t>
    </dgm:pt>
    <dgm:pt modelId="{3E7F30B0-BD38-42BF-8BCA-83A268071D21}">
      <dgm:prSet/>
      <dgm:spPr>
        <a:solidFill>
          <a:srgbClr val="008080"/>
        </a:solidFill>
      </dgm:spPr>
      <dgm:t>
        <a:bodyPr/>
        <a:lstStyle/>
        <a:p>
          <a:r>
            <a:rPr lang="en-US" dirty="0"/>
            <a:t>Encourage feedback and adapt AI tools as needed.</a:t>
          </a:r>
        </a:p>
      </dgm:t>
    </dgm:pt>
    <dgm:pt modelId="{22BDA930-36F0-4CB0-8626-529881130B92}" type="parTrans" cxnId="{F0B98682-36D2-4806-9B71-3A85DAC1DB3A}">
      <dgm:prSet/>
      <dgm:spPr/>
      <dgm:t>
        <a:bodyPr/>
        <a:lstStyle/>
        <a:p>
          <a:endParaRPr lang="en-US"/>
        </a:p>
      </dgm:t>
    </dgm:pt>
    <dgm:pt modelId="{FD4AADDD-3CD7-495D-B46A-579E4BAE6A85}" type="sibTrans" cxnId="{F0B98682-36D2-4806-9B71-3A85DAC1DB3A}">
      <dgm:prSet/>
      <dgm:spPr/>
      <dgm:t>
        <a:bodyPr/>
        <a:lstStyle/>
        <a:p>
          <a:endParaRPr lang="en-US"/>
        </a:p>
      </dgm:t>
    </dgm:pt>
    <dgm:pt modelId="{06770896-8F9E-4EAC-94D8-96A6CC3DD70A}" type="pres">
      <dgm:prSet presAssocID="{6F23F96E-23E9-44BB-A0A4-DB64775BC211}" presName="linear" presStyleCnt="0">
        <dgm:presLayoutVars>
          <dgm:animLvl val="lvl"/>
          <dgm:resizeHandles val="exact"/>
        </dgm:presLayoutVars>
      </dgm:prSet>
      <dgm:spPr/>
    </dgm:pt>
    <dgm:pt modelId="{EEBE5D9A-8A74-4EA0-925B-D1A9B138CACF}" type="pres">
      <dgm:prSet presAssocID="{97F40D01-36F0-4991-99AB-4F6747F7AF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57731C-EAF6-4526-A106-B03B45E0DC36}" type="pres">
      <dgm:prSet presAssocID="{01DE9820-BC7B-4EE8-9AFD-09F4745D766A}" presName="spacer" presStyleCnt="0"/>
      <dgm:spPr/>
    </dgm:pt>
    <dgm:pt modelId="{AA025B35-A66F-4287-BD5B-EE6EE9AE50F6}" type="pres">
      <dgm:prSet presAssocID="{3E7F30B0-BD38-42BF-8BCA-83A268071D2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46D63B-9F85-4D37-9758-CF295891AE41}" type="presOf" srcId="{3E7F30B0-BD38-42BF-8BCA-83A268071D21}" destId="{AA025B35-A66F-4287-BD5B-EE6EE9AE50F6}" srcOrd="0" destOrd="0" presId="urn:microsoft.com/office/officeart/2005/8/layout/vList2"/>
    <dgm:cxn modelId="{4B3EAC6D-D6AF-44EC-93E3-2B8DB63991DD}" srcId="{6F23F96E-23E9-44BB-A0A4-DB64775BC211}" destId="{97F40D01-36F0-4991-99AB-4F6747F7AF6D}" srcOrd="0" destOrd="0" parTransId="{978855F3-A1CA-4A09-B03D-41E936ED3179}" sibTransId="{01DE9820-BC7B-4EE8-9AFD-09F4745D766A}"/>
    <dgm:cxn modelId="{F0B98682-36D2-4806-9B71-3A85DAC1DB3A}" srcId="{6F23F96E-23E9-44BB-A0A4-DB64775BC211}" destId="{3E7F30B0-BD38-42BF-8BCA-83A268071D21}" srcOrd="1" destOrd="0" parTransId="{22BDA930-36F0-4CB0-8626-529881130B92}" sibTransId="{FD4AADDD-3CD7-495D-B46A-579E4BAE6A85}"/>
    <dgm:cxn modelId="{23E0B4B1-8550-4217-A825-CC5ABDC107D7}" type="presOf" srcId="{6F23F96E-23E9-44BB-A0A4-DB64775BC211}" destId="{06770896-8F9E-4EAC-94D8-96A6CC3DD70A}" srcOrd="0" destOrd="0" presId="urn:microsoft.com/office/officeart/2005/8/layout/vList2"/>
    <dgm:cxn modelId="{92B264DA-CD00-46ED-81ED-982F2DCFBCE2}" type="presOf" srcId="{97F40D01-36F0-4991-99AB-4F6747F7AF6D}" destId="{EEBE5D9A-8A74-4EA0-925B-D1A9B138CACF}" srcOrd="0" destOrd="0" presId="urn:microsoft.com/office/officeart/2005/8/layout/vList2"/>
    <dgm:cxn modelId="{C96674AC-BD93-494E-8C9B-03453826B9FD}" type="presParOf" srcId="{06770896-8F9E-4EAC-94D8-96A6CC3DD70A}" destId="{EEBE5D9A-8A74-4EA0-925B-D1A9B138CACF}" srcOrd="0" destOrd="0" presId="urn:microsoft.com/office/officeart/2005/8/layout/vList2"/>
    <dgm:cxn modelId="{D1098DC1-54A2-43B9-BA74-1B317C635E09}" type="presParOf" srcId="{06770896-8F9E-4EAC-94D8-96A6CC3DD70A}" destId="{1957731C-EAF6-4526-A106-B03B45E0DC36}" srcOrd="1" destOrd="0" presId="urn:microsoft.com/office/officeart/2005/8/layout/vList2"/>
    <dgm:cxn modelId="{EA427AED-4CB8-4026-93FF-DD09F987EB29}" type="presParOf" srcId="{06770896-8F9E-4EAC-94D8-96A6CC3DD70A}" destId="{AA025B35-A66F-4287-BD5B-EE6EE9AE50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967166-A156-4E6D-90A6-7E965ED617B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3BEC50-E646-4316-BC4E-69F304766C7E}">
      <dgm:prSet/>
      <dgm:spPr/>
      <dgm:t>
        <a:bodyPr/>
        <a:lstStyle/>
        <a:p>
          <a:r>
            <a:rPr lang="en-US"/>
            <a:t>Regular updates and maintenance for AI systems.</a:t>
          </a:r>
        </a:p>
      </dgm:t>
    </dgm:pt>
    <dgm:pt modelId="{3A781917-25C5-4029-811C-E4A8CB60A1E1}" type="parTrans" cxnId="{F6428F7B-44CB-4B68-954A-524243C4429E}">
      <dgm:prSet/>
      <dgm:spPr/>
      <dgm:t>
        <a:bodyPr/>
        <a:lstStyle/>
        <a:p>
          <a:endParaRPr lang="en-US"/>
        </a:p>
      </dgm:t>
    </dgm:pt>
    <dgm:pt modelId="{F60E3EE9-5665-462A-B382-E9EA202EAAA2}" type="sibTrans" cxnId="{F6428F7B-44CB-4B68-954A-524243C4429E}">
      <dgm:prSet/>
      <dgm:spPr/>
      <dgm:t>
        <a:bodyPr/>
        <a:lstStyle/>
        <a:p>
          <a:endParaRPr lang="en-US"/>
        </a:p>
      </dgm:t>
    </dgm:pt>
    <dgm:pt modelId="{CB65C36B-71C1-4EF7-A26F-0C4BBB2EC753}">
      <dgm:prSet/>
      <dgm:spPr/>
      <dgm:t>
        <a:bodyPr/>
        <a:lstStyle/>
        <a:p>
          <a:r>
            <a:rPr lang="en-US"/>
            <a:t>Continuous learning and adaptation to new challenges and opportunities.</a:t>
          </a:r>
        </a:p>
      </dgm:t>
    </dgm:pt>
    <dgm:pt modelId="{D514D10C-A3A9-41A9-A032-2A0F1556A058}" type="parTrans" cxnId="{5D5DD515-94C1-4013-9B50-1FD13FAD0A7D}">
      <dgm:prSet/>
      <dgm:spPr/>
      <dgm:t>
        <a:bodyPr/>
        <a:lstStyle/>
        <a:p>
          <a:endParaRPr lang="en-US"/>
        </a:p>
      </dgm:t>
    </dgm:pt>
    <dgm:pt modelId="{0B260765-9D54-47E1-B9B6-46EFF77DEA03}" type="sibTrans" cxnId="{5D5DD515-94C1-4013-9B50-1FD13FAD0A7D}">
      <dgm:prSet/>
      <dgm:spPr/>
      <dgm:t>
        <a:bodyPr/>
        <a:lstStyle/>
        <a:p>
          <a:endParaRPr lang="en-US"/>
        </a:p>
      </dgm:t>
    </dgm:pt>
    <dgm:pt modelId="{1735F0F0-D574-40F1-ABD1-81E3CC9F2FF6}" type="pres">
      <dgm:prSet presAssocID="{20967166-A156-4E6D-90A6-7E965ED617B2}" presName="diagram" presStyleCnt="0">
        <dgm:presLayoutVars>
          <dgm:dir/>
          <dgm:resizeHandles val="exact"/>
        </dgm:presLayoutVars>
      </dgm:prSet>
      <dgm:spPr/>
    </dgm:pt>
    <dgm:pt modelId="{BABDBB01-2D2B-4E73-8950-89D8342B825D}" type="pres">
      <dgm:prSet presAssocID="{C63BEC50-E646-4316-BC4E-69F304766C7E}" presName="node" presStyleLbl="node1" presStyleIdx="0" presStyleCnt="2">
        <dgm:presLayoutVars>
          <dgm:bulletEnabled val="1"/>
        </dgm:presLayoutVars>
      </dgm:prSet>
      <dgm:spPr/>
    </dgm:pt>
    <dgm:pt modelId="{17F21B25-EF35-4A60-93A5-F78E002F966E}" type="pres">
      <dgm:prSet presAssocID="{F60E3EE9-5665-462A-B382-E9EA202EAAA2}" presName="sibTrans" presStyleCnt="0"/>
      <dgm:spPr/>
    </dgm:pt>
    <dgm:pt modelId="{EC4FF2D4-3B7E-42F0-83A2-AA25A07FB088}" type="pres">
      <dgm:prSet presAssocID="{CB65C36B-71C1-4EF7-A26F-0C4BBB2EC753}" presName="node" presStyleLbl="node1" presStyleIdx="1" presStyleCnt="2">
        <dgm:presLayoutVars>
          <dgm:bulletEnabled val="1"/>
        </dgm:presLayoutVars>
      </dgm:prSet>
      <dgm:spPr/>
    </dgm:pt>
  </dgm:ptLst>
  <dgm:cxnLst>
    <dgm:cxn modelId="{5D5DD515-94C1-4013-9B50-1FD13FAD0A7D}" srcId="{20967166-A156-4E6D-90A6-7E965ED617B2}" destId="{CB65C36B-71C1-4EF7-A26F-0C4BBB2EC753}" srcOrd="1" destOrd="0" parTransId="{D514D10C-A3A9-41A9-A032-2A0F1556A058}" sibTransId="{0B260765-9D54-47E1-B9B6-46EFF77DEA03}"/>
    <dgm:cxn modelId="{6DF49A36-0F18-456F-9198-B317E4237218}" type="presOf" srcId="{C63BEC50-E646-4316-BC4E-69F304766C7E}" destId="{BABDBB01-2D2B-4E73-8950-89D8342B825D}" srcOrd="0" destOrd="0" presId="urn:microsoft.com/office/officeart/2005/8/layout/default"/>
    <dgm:cxn modelId="{8B45D560-722B-48A8-88D5-7F1C52EC7BA5}" type="presOf" srcId="{CB65C36B-71C1-4EF7-A26F-0C4BBB2EC753}" destId="{EC4FF2D4-3B7E-42F0-83A2-AA25A07FB088}" srcOrd="0" destOrd="0" presId="urn:microsoft.com/office/officeart/2005/8/layout/default"/>
    <dgm:cxn modelId="{F6428F7B-44CB-4B68-954A-524243C4429E}" srcId="{20967166-A156-4E6D-90A6-7E965ED617B2}" destId="{C63BEC50-E646-4316-BC4E-69F304766C7E}" srcOrd="0" destOrd="0" parTransId="{3A781917-25C5-4029-811C-E4A8CB60A1E1}" sibTransId="{F60E3EE9-5665-462A-B382-E9EA202EAAA2}"/>
    <dgm:cxn modelId="{DA07BFBD-E9A6-49EF-A64D-D463A838F931}" type="presOf" srcId="{20967166-A156-4E6D-90A6-7E965ED617B2}" destId="{1735F0F0-D574-40F1-ABD1-81E3CC9F2FF6}" srcOrd="0" destOrd="0" presId="urn:microsoft.com/office/officeart/2005/8/layout/default"/>
    <dgm:cxn modelId="{AA96FF88-FC56-4B2F-9341-11B51C39E13F}" type="presParOf" srcId="{1735F0F0-D574-40F1-ABD1-81E3CC9F2FF6}" destId="{BABDBB01-2D2B-4E73-8950-89D8342B825D}" srcOrd="0" destOrd="0" presId="urn:microsoft.com/office/officeart/2005/8/layout/default"/>
    <dgm:cxn modelId="{67F32AA7-704E-463E-9ADD-8E4B038380E3}" type="presParOf" srcId="{1735F0F0-D574-40F1-ABD1-81E3CC9F2FF6}" destId="{17F21B25-EF35-4A60-93A5-F78E002F966E}" srcOrd="1" destOrd="0" presId="urn:microsoft.com/office/officeart/2005/8/layout/default"/>
    <dgm:cxn modelId="{932E4AE6-C4CB-41BC-96E4-972EE56DE327}" type="presParOf" srcId="{1735F0F0-D574-40F1-ABD1-81E3CC9F2FF6}" destId="{EC4FF2D4-3B7E-42F0-83A2-AA25A07FB08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97F08-0C2A-45AF-9371-28082E1D75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0FD54-10F0-4A94-B28D-06D13D0C7291}">
      <dgm:prSet/>
      <dgm:spPr/>
      <dgm:t>
        <a:bodyPr/>
        <a:lstStyle/>
        <a:p>
          <a:r>
            <a:rPr lang="en-US"/>
            <a:t>Data Privacy and Security</a:t>
          </a:r>
        </a:p>
      </dgm:t>
    </dgm:pt>
    <dgm:pt modelId="{9BFE2280-E22B-4D25-98CE-97FD0226F0EE}" type="parTrans" cxnId="{14D67B78-14D3-42E6-A5A5-01BFEEB217E1}">
      <dgm:prSet/>
      <dgm:spPr/>
      <dgm:t>
        <a:bodyPr/>
        <a:lstStyle/>
        <a:p>
          <a:endParaRPr lang="en-US"/>
        </a:p>
      </dgm:t>
    </dgm:pt>
    <dgm:pt modelId="{08F42C99-B073-4A2B-92B6-BDFD5CA9A5F1}" type="sibTrans" cxnId="{14D67B78-14D3-42E6-A5A5-01BFEEB217E1}">
      <dgm:prSet/>
      <dgm:spPr/>
      <dgm:t>
        <a:bodyPr/>
        <a:lstStyle/>
        <a:p>
          <a:endParaRPr lang="en-US"/>
        </a:p>
      </dgm:t>
    </dgm:pt>
    <dgm:pt modelId="{08925AF1-E853-4E4B-9498-8776AE36D204}">
      <dgm:prSet/>
      <dgm:spPr/>
      <dgm:t>
        <a:bodyPr/>
        <a:lstStyle/>
        <a:p>
          <a:r>
            <a:rPr lang="en-US"/>
            <a:t>Bias and Fairness</a:t>
          </a:r>
        </a:p>
      </dgm:t>
    </dgm:pt>
    <dgm:pt modelId="{C3F9A5F5-95DF-411A-AA87-83C2DABA4607}" type="parTrans" cxnId="{451A86EB-6A86-48F0-8CDE-4B015264F273}">
      <dgm:prSet/>
      <dgm:spPr/>
      <dgm:t>
        <a:bodyPr/>
        <a:lstStyle/>
        <a:p>
          <a:endParaRPr lang="en-US"/>
        </a:p>
      </dgm:t>
    </dgm:pt>
    <dgm:pt modelId="{D996C8F7-10B4-45AA-89F6-3926625B8942}" type="sibTrans" cxnId="{451A86EB-6A86-48F0-8CDE-4B015264F273}">
      <dgm:prSet/>
      <dgm:spPr/>
      <dgm:t>
        <a:bodyPr/>
        <a:lstStyle/>
        <a:p>
          <a:endParaRPr lang="en-US"/>
        </a:p>
      </dgm:t>
    </dgm:pt>
    <dgm:pt modelId="{5F120D33-E2D9-4D89-9619-81A40E796E76}">
      <dgm:prSet/>
      <dgm:spPr/>
      <dgm:t>
        <a:bodyPr/>
        <a:lstStyle/>
        <a:p>
          <a:r>
            <a:rPr lang="en-US"/>
            <a:t>Dependence on Data Quality</a:t>
          </a:r>
        </a:p>
      </dgm:t>
    </dgm:pt>
    <dgm:pt modelId="{B8A3CA0D-FEC5-4B90-AC7D-BB04D43D3F25}" type="parTrans" cxnId="{33ECA2E2-3807-4CAC-8432-8F4ED82CBBA7}">
      <dgm:prSet/>
      <dgm:spPr/>
      <dgm:t>
        <a:bodyPr/>
        <a:lstStyle/>
        <a:p>
          <a:endParaRPr lang="en-US"/>
        </a:p>
      </dgm:t>
    </dgm:pt>
    <dgm:pt modelId="{FD89F472-18F9-4C67-BE46-7C1772BE2320}" type="sibTrans" cxnId="{33ECA2E2-3807-4CAC-8432-8F4ED82CBBA7}">
      <dgm:prSet/>
      <dgm:spPr/>
      <dgm:t>
        <a:bodyPr/>
        <a:lstStyle/>
        <a:p>
          <a:endParaRPr lang="en-US"/>
        </a:p>
      </dgm:t>
    </dgm:pt>
    <dgm:pt modelId="{28FC76CF-5A83-4969-BB68-43D6F0DEB39C}">
      <dgm:prSet/>
      <dgm:spPr/>
      <dgm:t>
        <a:bodyPr/>
        <a:lstStyle/>
        <a:p>
          <a:r>
            <a:rPr lang="en-US"/>
            <a:t>Complexity in Customization</a:t>
          </a:r>
        </a:p>
      </dgm:t>
    </dgm:pt>
    <dgm:pt modelId="{D786055F-5A9F-4B2C-B7A2-26E9CCF22E3A}" type="parTrans" cxnId="{DD44B669-0695-434E-81B2-02EB31DBC95D}">
      <dgm:prSet/>
      <dgm:spPr/>
      <dgm:t>
        <a:bodyPr/>
        <a:lstStyle/>
        <a:p>
          <a:endParaRPr lang="en-US"/>
        </a:p>
      </dgm:t>
    </dgm:pt>
    <dgm:pt modelId="{C64493AF-CC79-4901-83AC-EF5554C55557}" type="sibTrans" cxnId="{DD44B669-0695-434E-81B2-02EB31DBC95D}">
      <dgm:prSet/>
      <dgm:spPr/>
      <dgm:t>
        <a:bodyPr/>
        <a:lstStyle/>
        <a:p>
          <a:endParaRPr lang="en-US"/>
        </a:p>
      </dgm:t>
    </dgm:pt>
    <dgm:pt modelId="{1D545F75-3C1B-462A-BD3A-F5CB28D5B246}">
      <dgm:prSet/>
      <dgm:spPr/>
      <dgm:t>
        <a:bodyPr/>
        <a:lstStyle/>
        <a:p>
          <a:r>
            <a:rPr lang="en-US"/>
            <a:t>Ongoing Training and Updating</a:t>
          </a:r>
        </a:p>
      </dgm:t>
    </dgm:pt>
    <dgm:pt modelId="{51DCB753-18D6-494F-9473-9A6154E173AD}" type="parTrans" cxnId="{936F33F3-9382-47CF-BD98-1B839CD3A432}">
      <dgm:prSet/>
      <dgm:spPr/>
      <dgm:t>
        <a:bodyPr/>
        <a:lstStyle/>
        <a:p>
          <a:endParaRPr lang="en-US"/>
        </a:p>
      </dgm:t>
    </dgm:pt>
    <dgm:pt modelId="{19719A03-B9D7-42FF-8A41-514699529CAA}" type="sibTrans" cxnId="{936F33F3-9382-47CF-BD98-1B839CD3A432}">
      <dgm:prSet/>
      <dgm:spPr/>
      <dgm:t>
        <a:bodyPr/>
        <a:lstStyle/>
        <a:p>
          <a:endParaRPr lang="en-US"/>
        </a:p>
      </dgm:t>
    </dgm:pt>
    <dgm:pt modelId="{1F63C717-FD78-490A-B512-DE8CB821943C}" type="pres">
      <dgm:prSet presAssocID="{DB797F08-0C2A-45AF-9371-28082E1D751C}" presName="diagram" presStyleCnt="0">
        <dgm:presLayoutVars>
          <dgm:dir/>
          <dgm:resizeHandles val="exact"/>
        </dgm:presLayoutVars>
      </dgm:prSet>
      <dgm:spPr/>
    </dgm:pt>
    <dgm:pt modelId="{A64E9D2D-DCE1-4675-844F-AAF17BCC40C5}" type="pres">
      <dgm:prSet presAssocID="{71D0FD54-10F0-4A94-B28D-06D13D0C7291}" presName="node" presStyleLbl="node1" presStyleIdx="0" presStyleCnt="5">
        <dgm:presLayoutVars>
          <dgm:bulletEnabled val="1"/>
        </dgm:presLayoutVars>
      </dgm:prSet>
      <dgm:spPr/>
    </dgm:pt>
    <dgm:pt modelId="{9E3C12A2-E7FF-474C-A8C0-40083EAA57FD}" type="pres">
      <dgm:prSet presAssocID="{08F42C99-B073-4A2B-92B6-BDFD5CA9A5F1}" presName="sibTrans" presStyleCnt="0"/>
      <dgm:spPr/>
    </dgm:pt>
    <dgm:pt modelId="{DF8439CB-5994-4552-996B-68D0C6E7B0FA}" type="pres">
      <dgm:prSet presAssocID="{08925AF1-E853-4E4B-9498-8776AE36D204}" presName="node" presStyleLbl="node1" presStyleIdx="1" presStyleCnt="5">
        <dgm:presLayoutVars>
          <dgm:bulletEnabled val="1"/>
        </dgm:presLayoutVars>
      </dgm:prSet>
      <dgm:spPr/>
    </dgm:pt>
    <dgm:pt modelId="{BA7B9BB0-AD33-4208-80CE-5B4691DD9534}" type="pres">
      <dgm:prSet presAssocID="{D996C8F7-10B4-45AA-89F6-3926625B8942}" presName="sibTrans" presStyleCnt="0"/>
      <dgm:spPr/>
    </dgm:pt>
    <dgm:pt modelId="{5583AE71-F4EB-4D6F-A22C-93071C2689A7}" type="pres">
      <dgm:prSet presAssocID="{5F120D33-E2D9-4D89-9619-81A40E796E76}" presName="node" presStyleLbl="node1" presStyleIdx="2" presStyleCnt="5">
        <dgm:presLayoutVars>
          <dgm:bulletEnabled val="1"/>
        </dgm:presLayoutVars>
      </dgm:prSet>
      <dgm:spPr/>
    </dgm:pt>
    <dgm:pt modelId="{0B747065-9E68-4B41-9F19-4C3D2D522299}" type="pres">
      <dgm:prSet presAssocID="{FD89F472-18F9-4C67-BE46-7C1772BE2320}" presName="sibTrans" presStyleCnt="0"/>
      <dgm:spPr/>
    </dgm:pt>
    <dgm:pt modelId="{65E92FD9-DDD7-45CF-91FC-65F0E521C4A7}" type="pres">
      <dgm:prSet presAssocID="{28FC76CF-5A83-4969-BB68-43D6F0DEB39C}" presName="node" presStyleLbl="node1" presStyleIdx="3" presStyleCnt="5">
        <dgm:presLayoutVars>
          <dgm:bulletEnabled val="1"/>
        </dgm:presLayoutVars>
      </dgm:prSet>
      <dgm:spPr/>
    </dgm:pt>
    <dgm:pt modelId="{2D2FBB1C-03D9-4ADF-BCCB-E4DBA0A39022}" type="pres">
      <dgm:prSet presAssocID="{C64493AF-CC79-4901-83AC-EF5554C55557}" presName="sibTrans" presStyleCnt="0"/>
      <dgm:spPr/>
    </dgm:pt>
    <dgm:pt modelId="{3104DC96-A691-4CA5-BCD4-C88890143998}" type="pres">
      <dgm:prSet presAssocID="{1D545F75-3C1B-462A-BD3A-F5CB28D5B246}" presName="node" presStyleLbl="node1" presStyleIdx="4" presStyleCnt="5">
        <dgm:presLayoutVars>
          <dgm:bulletEnabled val="1"/>
        </dgm:presLayoutVars>
      </dgm:prSet>
      <dgm:spPr/>
    </dgm:pt>
  </dgm:ptLst>
  <dgm:cxnLst>
    <dgm:cxn modelId="{A9A6DD22-3DF4-4E07-95A2-EB243765210B}" type="presOf" srcId="{5F120D33-E2D9-4D89-9619-81A40E796E76}" destId="{5583AE71-F4EB-4D6F-A22C-93071C2689A7}" srcOrd="0" destOrd="0" presId="urn:microsoft.com/office/officeart/2005/8/layout/default"/>
    <dgm:cxn modelId="{81C06768-F325-4CD1-9D1B-B2612FD5EECB}" type="presOf" srcId="{28FC76CF-5A83-4969-BB68-43D6F0DEB39C}" destId="{65E92FD9-DDD7-45CF-91FC-65F0E521C4A7}" srcOrd="0" destOrd="0" presId="urn:microsoft.com/office/officeart/2005/8/layout/default"/>
    <dgm:cxn modelId="{DD44B669-0695-434E-81B2-02EB31DBC95D}" srcId="{DB797F08-0C2A-45AF-9371-28082E1D751C}" destId="{28FC76CF-5A83-4969-BB68-43D6F0DEB39C}" srcOrd="3" destOrd="0" parTransId="{D786055F-5A9F-4B2C-B7A2-26E9CCF22E3A}" sibTransId="{C64493AF-CC79-4901-83AC-EF5554C55557}"/>
    <dgm:cxn modelId="{7B829E75-CC7B-4786-8A5F-4151C3E45352}" type="presOf" srcId="{08925AF1-E853-4E4B-9498-8776AE36D204}" destId="{DF8439CB-5994-4552-996B-68D0C6E7B0FA}" srcOrd="0" destOrd="0" presId="urn:microsoft.com/office/officeart/2005/8/layout/default"/>
    <dgm:cxn modelId="{14D67B78-14D3-42E6-A5A5-01BFEEB217E1}" srcId="{DB797F08-0C2A-45AF-9371-28082E1D751C}" destId="{71D0FD54-10F0-4A94-B28D-06D13D0C7291}" srcOrd="0" destOrd="0" parTransId="{9BFE2280-E22B-4D25-98CE-97FD0226F0EE}" sibTransId="{08F42C99-B073-4A2B-92B6-BDFD5CA9A5F1}"/>
    <dgm:cxn modelId="{A53CD28B-4C6F-4B40-B67C-DC451992DB54}" type="presOf" srcId="{DB797F08-0C2A-45AF-9371-28082E1D751C}" destId="{1F63C717-FD78-490A-B512-DE8CB821943C}" srcOrd="0" destOrd="0" presId="urn:microsoft.com/office/officeart/2005/8/layout/default"/>
    <dgm:cxn modelId="{33ECA2E2-3807-4CAC-8432-8F4ED82CBBA7}" srcId="{DB797F08-0C2A-45AF-9371-28082E1D751C}" destId="{5F120D33-E2D9-4D89-9619-81A40E796E76}" srcOrd="2" destOrd="0" parTransId="{B8A3CA0D-FEC5-4B90-AC7D-BB04D43D3F25}" sibTransId="{FD89F472-18F9-4C67-BE46-7C1772BE2320}"/>
    <dgm:cxn modelId="{D145E7E4-3823-48D9-9943-C69FC0C05B5A}" type="presOf" srcId="{1D545F75-3C1B-462A-BD3A-F5CB28D5B246}" destId="{3104DC96-A691-4CA5-BCD4-C88890143998}" srcOrd="0" destOrd="0" presId="urn:microsoft.com/office/officeart/2005/8/layout/default"/>
    <dgm:cxn modelId="{451A86EB-6A86-48F0-8CDE-4B015264F273}" srcId="{DB797F08-0C2A-45AF-9371-28082E1D751C}" destId="{08925AF1-E853-4E4B-9498-8776AE36D204}" srcOrd="1" destOrd="0" parTransId="{C3F9A5F5-95DF-411A-AA87-83C2DABA4607}" sibTransId="{D996C8F7-10B4-45AA-89F6-3926625B8942}"/>
    <dgm:cxn modelId="{936F33F3-9382-47CF-BD98-1B839CD3A432}" srcId="{DB797F08-0C2A-45AF-9371-28082E1D751C}" destId="{1D545F75-3C1B-462A-BD3A-F5CB28D5B246}" srcOrd="4" destOrd="0" parTransId="{51DCB753-18D6-494F-9473-9A6154E173AD}" sibTransId="{19719A03-B9D7-42FF-8A41-514699529CAA}"/>
    <dgm:cxn modelId="{BF4446FC-8F05-4735-A57E-F018D6AD496F}" type="presOf" srcId="{71D0FD54-10F0-4A94-B28D-06D13D0C7291}" destId="{A64E9D2D-DCE1-4675-844F-AAF17BCC40C5}" srcOrd="0" destOrd="0" presId="urn:microsoft.com/office/officeart/2005/8/layout/default"/>
    <dgm:cxn modelId="{42B4987D-7109-4E75-9ED6-2B947BF42519}" type="presParOf" srcId="{1F63C717-FD78-490A-B512-DE8CB821943C}" destId="{A64E9D2D-DCE1-4675-844F-AAF17BCC40C5}" srcOrd="0" destOrd="0" presId="urn:microsoft.com/office/officeart/2005/8/layout/default"/>
    <dgm:cxn modelId="{E6E1D575-03DD-4291-A504-0C6B551FF535}" type="presParOf" srcId="{1F63C717-FD78-490A-B512-DE8CB821943C}" destId="{9E3C12A2-E7FF-474C-A8C0-40083EAA57FD}" srcOrd="1" destOrd="0" presId="urn:microsoft.com/office/officeart/2005/8/layout/default"/>
    <dgm:cxn modelId="{3A3471FC-A721-4D55-BF55-D97A1375996A}" type="presParOf" srcId="{1F63C717-FD78-490A-B512-DE8CB821943C}" destId="{DF8439CB-5994-4552-996B-68D0C6E7B0FA}" srcOrd="2" destOrd="0" presId="urn:microsoft.com/office/officeart/2005/8/layout/default"/>
    <dgm:cxn modelId="{6DA8BFC5-C9D0-441E-9434-FDE26D06B859}" type="presParOf" srcId="{1F63C717-FD78-490A-B512-DE8CB821943C}" destId="{BA7B9BB0-AD33-4208-80CE-5B4691DD9534}" srcOrd="3" destOrd="0" presId="urn:microsoft.com/office/officeart/2005/8/layout/default"/>
    <dgm:cxn modelId="{AB32C326-EBB4-47EA-8CB7-36346E6CE830}" type="presParOf" srcId="{1F63C717-FD78-490A-B512-DE8CB821943C}" destId="{5583AE71-F4EB-4D6F-A22C-93071C2689A7}" srcOrd="4" destOrd="0" presId="urn:microsoft.com/office/officeart/2005/8/layout/default"/>
    <dgm:cxn modelId="{6986CB31-09C7-49C1-90E9-22724881364F}" type="presParOf" srcId="{1F63C717-FD78-490A-B512-DE8CB821943C}" destId="{0B747065-9E68-4B41-9F19-4C3D2D522299}" srcOrd="5" destOrd="0" presId="urn:microsoft.com/office/officeart/2005/8/layout/default"/>
    <dgm:cxn modelId="{BA51EABE-CBB1-4FB2-BAA9-38D1601E7B94}" type="presParOf" srcId="{1F63C717-FD78-490A-B512-DE8CB821943C}" destId="{65E92FD9-DDD7-45CF-91FC-65F0E521C4A7}" srcOrd="6" destOrd="0" presId="urn:microsoft.com/office/officeart/2005/8/layout/default"/>
    <dgm:cxn modelId="{5B5D706B-1EBC-4D5C-8CD0-7028782B4EFE}" type="presParOf" srcId="{1F63C717-FD78-490A-B512-DE8CB821943C}" destId="{2D2FBB1C-03D9-4ADF-BCCB-E4DBA0A39022}" srcOrd="7" destOrd="0" presId="urn:microsoft.com/office/officeart/2005/8/layout/default"/>
    <dgm:cxn modelId="{6490350B-D558-461C-99CB-B80D1E3CFE13}" type="presParOf" srcId="{1F63C717-FD78-490A-B512-DE8CB821943C}" destId="{3104DC96-A691-4CA5-BCD4-C8889014399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85DD4-D20A-40B5-9393-E182F7480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A57F1-C773-41E4-B97D-6EB4225A7E99}">
      <dgm:prSet custT="1"/>
      <dgm:spPr/>
      <dgm:t>
        <a:bodyPr/>
        <a:lstStyle/>
        <a:p>
          <a:r>
            <a:rPr lang="en-US" sz="1600"/>
            <a:t>Task-Specific Optimization</a:t>
          </a:r>
        </a:p>
      </dgm:t>
    </dgm:pt>
    <dgm:pt modelId="{F67586A0-454E-4F0F-9EA1-F1F56857C5E8}" type="parTrans" cxnId="{240207B4-C4C8-4A84-B664-D78F2C70545A}">
      <dgm:prSet/>
      <dgm:spPr/>
      <dgm:t>
        <a:bodyPr/>
        <a:lstStyle/>
        <a:p>
          <a:endParaRPr lang="en-US" sz="1600"/>
        </a:p>
      </dgm:t>
    </dgm:pt>
    <dgm:pt modelId="{73071ED4-78A2-478B-A9EE-F9C13F99CACD}" type="sibTrans" cxnId="{240207B4-C4C8-4A84-B664-D78F2C70545A}">
      <dgm:prSet/>
      <dgm:spPr/>
      <dgm:t>
        <a:bodyPr/>
        <a:lstStyle/>
        <a:p>
          <a:endParaRPr lang="en-US" sz="1600"/>
        </a:p>
      </dgm:t>
    </dgm:pt>
    <dgm:pt modelId="{CB218BE0-2542-4E07-88D8-A15EB7701F54}">
      <dgm:prSet custT="1"/>
      <dgm:spPr/>
      <dgm:t>
        <a:bodyPr/>
        <a:lstStyle/>
        <a:p>
          <a:r>
            <a:rPr lang="en-US" sz="1600"/>
            <a:t>Reduced Error Rates</a:t>
          </a:r>
        </a:p>
      </dgm:t>
    </dgm:pt>
    <dgm:pt modelId="{AF00DC71-0547-4F4B-8EE0-DB0B0A5DBB86}" type="parTrans" cxnId="{6DC8F08A-6095-4FC8-BEB2-49397C7F04F4}">
      <dgm:prSet/>
      <dgm:spPr/>
      <dgm:t>
        <a:bodyPr/>
        <a:lstStyle/>
        <a:p>
          <a:endParaRPr lang="en-US" sz="1600"/>
        </a:p>
      </dgm:t>
    </dgm:pt>
    <dgm:pt modelId="{48F5C8D0-809D-4F43-A57C-0E0403C90EC9}" type="sibTrans" cxnId="{6DC8F08A-6095-4FC8-BEB2-49397C7F04F4}">
      <dgm:prSet/>
      <dgm:spPr/>
      <dgm:t>
        <a:bodyPr/>
        <a:lstStyle/>
        <a:p>
          <a:endParaRPr lang="en-US" sz="1600"/>
        </a:p>
      </dgm:t>
    </dgm:pt>
    <dgm:pt modelId="{C1924AA4-2B5E-434B-8EAC-AE7A4194F902}">
      <dgm:prSet custT="1"/>
      <dgm:spPr/>
      <dgm:t>
        <a:bodyPr/>
        <a:lstStyle/>
        <a:p>
          <a:r>
            <a:rPr lang="en-US" sz="1600" dirty="0"/>
            <a:t>Enhanced Data Handling and Analysis</a:t>
          </a:r>
        </a:p>
      </dgm:t>
    </dgm:pt>
    <dgm:pt modelId="{988D92FD-8135-4EE0-8A0D-27F00DF5AB0B}" type="parTrans" cxnId="{73533622-02AD-45A6-B107-6BE40CA2143E}">
      <dgm:prSet/>
      <dgm:spPr/>
      <dgm:t>
        <a:bodyPr/>
        <a:lstStyle/>
        <a:p>
          <a:endParaRPr lang="en-US" sz="1600"/>
        </a:p>
      </dgm:t>
    </dgm:pt>
    <dgm:pt modelId="{36691286-0AEF-4C2E-AE4D-541F28680319}" type="sibTrans" cxnId="{73533622-02AD-45A6-B107-6BE40CA2143E}">
      <dgm:prSet/>
      <dgm:spPr/>
      <dgm:t>
        <a:bodyPr/>
        <a:lstStyle/>
        <a:p>
          <a:endParaRPr lang="en-US" sz="1600"/>
        </a:p>
      </dgm:t>
    </dgm:pt>
    <dgm:pt modelId="{122AB0CA-19C5-400F-B5D8-C80710C6A295}">
      <dgm:prSet custT="1"/>
      <dgm:spPr/>
      <dgm:t>
        <a:bodyPr/>
        <a:lstStyle/>
        <a:p>
          <a:r>
            <a:rPr lang="en-US" sz="1600"/>
            <a:t>Increased Transparency and Traceability</a:t>
          </a:r>
        </a:p>
      </dgm:t>
    </dgm:pt>
    <dgm:pt modelId="{08EA6AFE-E6A1-4167-BA9B-DE1CFFC373C8}" type="parTrans" cxnId="{41BFE09B-1A7D-4EE3-8720-3B7C03F3682E}">
      <dgm:prSet/>
      <dgm:spPr/>
      <dgm:t>
        <a:bodyPr/>
        <a:lstStyle/>
        <a:p>
          <a:endParaRPr lang="en-US" sz="1600"/>
        </a:p>
      </dgm:t>
    </dgm:pt>
    <dgm:pt modelId="{4FDF1037-B4D1-4020-A706-6F8C2185FABF}" type="sibTrans" cxnId="{41BFE09B-1A7D-4EE3-8720-3B7C03F3682E}">
      <dgm:prSet/>
      <dgm:spPr/>
      <dgm:t>
        <a:bodyPr/>
        <a:lstStyle/>
        <a:p>
          <a:endParaRPr lang="en-US" sz="1600"/>
        </a:p>
      </dgm:t>
    </dgm:pt>
    <dgm:pt modelId="{A6721390-6EBB-4399-B247-5EADCC833BA1}">
      <dgm:prSet custT="1"/>
      <dgm:spPr/>
      <dgm:t>
        <a:bodyPr/>
        <a:lstStyle/>
        <a:p>
          <a:r>
            <a:rPr lang="en-US" sz="1600" dirty="0"/>
            <a:t>Innovative Interactions</a:t>
          </a:r>
        </a:p>
      </dgm:t>
    </dgm:pt>
    <dgm:pt modelId="{98D4108D-F378-4344-A91D-4A427526754B}" type="parTrans" cxnId="{AD6DBF88-B90C-4687-A5C4-9645C6F32D41}">
      <dgm:prSet/>
      <dgm:spPr/>
      <dgm:t>
        <a:bodyPr/>
        <a:lstStyle/>
        <a:p>
          <a:endParaRPr lang="en-US" sz="1600"/>
        </a:p>
      </dgm:t>
    </dgm:pt>
    <dgm:pt modelId="{E58A9474-5B62-4C78-A7EF-B838DAF55B8E}" type="sibTrans" cxnId="{AD6DBF88-B90C-4687-A5C4-9645C6F32D41}">
      <dgm:prSet/>
      <dgm:spPr/>
      <dgm:t>
        <a:bodyPr/>
        <a:lstStyle/>
        <a:p>
          <a:endParaRPr lang="en-US" sz="1600"/>
        </a:p>
      </dgm:t>
    </dgm:pt>
    <dgm:pt modelId="{57F060A7-B673-49A7-A830-9CA6422D1C99}" type="pres">
      <dgm:prSet presAssocID="{BCA85DD4-D20A-40B5-9393-E182F7480BF5}" presName="cycle" presStyleCnt="0">
        <dgm:presLayoutVars>
          <dgm:dir/>
          <dgm:resizeHandles val="exact"/>
        </dgm:presLayoutVars>
      </dgm:prSet>
      <dgm:spPr/>
    </dgm:pt>
    <dgm:pt modelId="{2AEF2887-825B-4F20-9AAD-55D36E7F2A0C}" type="pres">
      <dgm:prSet presAssocID="{C79A57F1-C773-41E4-B97D-6EB4225A7E99}" presName="dummy" presStyleCnt="0"/>
      <dgm:spPr/>
    </dgm:pt>
    <dgm:pt modelId="{23B801D5-5C95-4818-B930-1BE2678F1409}" type="pres">
      <dgm:prSet presAssocID="{C79A57F1-C773-41E4-B97D-6EB4225A7E99}" presName="node" presStyleLbl="revTx" presStyleIdx="0" presStyleCnt="5">
        <dgm:presLayoutVars>
          <dgm:bulletEnabled val="1"/>
        </dgm:presLayoutVars>
      </dgm:prSet>
      <dgm:spPr/>
    </dgm:pt>
    <dgm:pt modelId="{24AAD2B9-E021-4719-8136-60930B8E5847}" type="pres">
      <dgm:prSet presAssocID="{73071ED4-78A2-478B-A9EE-F9C13F99CACD}" presName="sibTrans" presStyleLbl="node1" presStyleIdx="0" presStyleCnt="5"/>
      <dgm:spPr/>
    </dgm:pt>
    <dgm:pt modelId="{1FF22CCF-D6B3-4228-9491-68587D995E4A}" type="pres">
      <dgm:prSet presAssocID="{CB218BE0-2542-4E07-88D8-A15EB7701F54}" presName="dummy" presStyleCnt="0"/>
      <dgm:spPr/>
    </dgm:pt>
    <dgm:pt modelId="{62178FC0-7F13-4A3D-91D6-42AE8E4CCA09}" type="pres">
      <dgm:prSet presAssocID="{CB218BE0-2542-4E07-88D8-A15EB7701F54}" presName="node" presStyleLbl="revTx" presStyleIdx="1" presStyleCnt="5">
        <dgm:presLayoutVars>
          <dgm:bulletEnabled val="1"/>
        </dgm:presLayoutVars>
      </dgm:prSet>
      <dgm:spPr/>
    </dgm:pt>
    <dgm:pt modelId="{0D7A33F5-DEDD-4D7C-B058-28DD37D382E8}" type="pres">
      <dgm:prSet presAssocID="{48F5C8D0-809D-4F43-A57C-0E0403C90EC9}" presName="sibTrans" presStyleLbl="node1" presStyleIdx="1" presStyleCnt="5"/>
      <dgm:spPr/>
    </dgm:pt>
    <dgm:pt modelId="{8E6F5336-72E6-4ACA-BC2B-4F95CC0A7F5D}" type="pres">
      <dgm:prSet presAssocID="{C1924AA4-2B5E-434B-8EAC-AE7A4194F902}" presName="dummy" presStyleCnt="0"/>
      <dgm:spPr/>
    </dgm:pt>
    <dgm:pt modelId="{49040DC9-3EBC-418E-B2CC-CE9BDE2256F1}" type="pres">
      <dgm:prSet presAssocID="{C1924AA4-2B5E-434B-8EAC-AE7A4194F902}" presName="node" presStyleLbl="revTx" presStyleIdx="2" presStyleCnt="5" custScaleX="130913">
        <dgm:presLayoutVars>
          <dgm:bulletEnabled val="1"/>
        </dgm:presLayoutVars>
      </dgm:prSet>
      <dgm:spPr/>
    </dgm:pt>
    <dgm:pt modelId="{712FDFB3-8CAB-475E-B0A6-A019858D7EC8}" type="pres">
      <dgm:prSet presAssocID="{36691286-0AEF-4C2E-AE4D-541F28680319}" presName="sibTrans" presStyleLbl="node1" presStyleIdx="2" presStyleCnt="5"/>
      <dgm:spPr/>
    </dgm:pt>
    <dgm:pt modelId="{FEDF8B02-075E-4812-AC19-22F1BF3666ED}" type="pres">
      <dgm:prSet presAssocID="{122AB0CA-19C5-400F-B5D8-C80710C6A295}" presName="dummy" presStyleCnt="0"/>
      <dgm:spPr/>
    </dgm:pt>
    <dgm:pt modelId="{FAC90002-5080-4DF5-AA82-FDAC7A58874A}" type="pres">
      <dgm:prSet presAssocID="{122AB0CA-19C5-400F-B5D8-C80710C6A295}" presName="node" presStyleLbl="revTx" presStyleIdx="3" presStyleCnt="5">
        <dgm:presLayoutVars>
          <dgm:bulletEnabled val="1"/>
        </dgm:presLayoutVars>
      </dgm:prSet>
      <dgm:spPr/>
    </dgm:pt>
    <dgm:pt modelId="{B3A90ABD-7CC4-4F9D-892E-114BFC51D1FC}" type="pres">
      <dgm:prSet presAssocID="{4FDF1037-B4D1-4020-A706-6F8C2185FABF}" presName="sibTrans" presStyleLbl="node1" presStyleIdx="3" presStyleCnt="5"/>
      <dgm:spPr/>
    </dgm:pt>
    <dgm:pt modelId="{D71E4C64-FD4B-4FE2-BCCA-95437DCFBBA6}" type="pres">
      <dgm:prSet presAssocID="{A6721390-6EBB-4399-B247-5EADCC833BA1}" presName="dummy" presStyleCnt="0"/>
      <dgm:spPr/>
    </dgm:pt>
    <dgm:pt modelId="{E7A92C45-30B2-4027-8C4E-675AF9342E8E}" type="pres">
      <dgm:prSet presAssocID="{A6721390-6EBB-4399-B247-5EADCC833BA1}" presName="node" presStyleLbl="revTx" presStyleIdx="4" presStyleCnt="5">
        <dgm:presLayoutVars>
          <dgm:bulletEnabled val="1"/>
        </dgm:presLayoutVars>
      </dgm:prSet>
      <dgm:spPr/>
    </dgm:pt>
    <dgm:pt modelId="{427CC2B8-646F-4E40-947C-A4D338CA6A51}" type="pres">
      <dgm:prSet presAssocID="{E58A9474-5B62-4C78-A7EF-B838DAF55B8E}" presName="sibTrans" presStyleLbl="node1" presStyleIdx="4" presStyleCnt="5"/>
      <dgm:spPr/>
    </dgm:pt>
  </dgm:ptLst>
  <dgm:cxnLst>
    <dgm:cxn modelId="{73533622-02AD-45A6-B107-6BE40CA2143E}" srcId="{BCA85DD4-D20A-40B5-9393-E182F7480BF5}" destId="{C1924AA4-2B5E-434B-8EAC-AE7A4194F902}" srcOrd="2" destOrd="0" parTransId="{988D92FD-8135-4EE0-8A0D-27F00DF5AB0B}" sibTransId="{36691286-0AEF-4C2E-AE4D-541F28680319}"/>
    <dgm:cxn modelId="{9ABDC145-BA8A-4BF5-A29A-EE5D7E46E82D}" type="presOf" srcId="{48F5C8D0-809D-4F43-A57C-0E0403C90EC9}" destId="{0D7A33F5-DEDD-4D7C-B058-28DD37D382E8}" srcOrd="0" destOrd="0" presId="urn:microsoft.com/office/officeart/2005/8/layout/cycle1"/>
    <dgm:cxn modelId="{91F3F865-CB89-4CA9-B2B3-C89F07B9CC1D}" type="presOf" srcId="{4FDF1037-B4D1-4020-A706-6F8C2185FABF}" destId="{B3A90ABD-7CC4-4F9D-892E-114BFC51D1FC}" srcOrd="0" destOrd="0" presId="urn:microsoft.com/office/officeart/2005/8/layout/cycle1"/>
    <dgm:cxn modelId="{2EB5C957-B804-4D65-9EB3-B901A2FC5C4D}" type="presOf" srcId="{CB218BE0-2542-4E07-88D8-A15EB7701F54}" destId="{62178FC0-7F13-4A3D-91D6-42AE8E4CCA09}" srcOrd="0" destOrd="0" presId="urn:microsoft.com/office/officeart/2005/8/layout/cycle1"/>
    <dgm:cxn modelId="{A7B9B881-A2D0-4FCF-8B61-AD7D48B05E54}" type="presOf" srcId="{36691286-0AEF-4C2E-AE4D-541F28680319}" destId="{712FDFB3-8CAB-475E-B0A6-A019858D7EC8}" srcOrd="0" destOrd="0" presId="urn:microsoft.com/office/officeart/2005/8/layout/cycle1"/>
    <dgm:cxn modelId="{AD6DBF88-B90C-4687-A5C4-9645C6F32D41}" srcId="{BCA85DD4-D20A-40B5-9393-E182F7480BF5}" destId="{A6721390-6EBB-4399-B247-5EADCC833BA1}" srcOrd="4" destOrd="0" parTransId="{98D4108D-F378-4344-A91D-4A427526754B}" sibTransId="{E58A9474-5B62-4C78-A7EF-B838DAF55B8E}"/>
    <dgm:cxn modelId="{6DC8F08A-6095-4FC8-BEB2-49397C7F04F4}" srcId="{BCA85DD4-D20A-40B5-9393-E182F7480BF5}" destId="{CB218BE0-2542-4E07-88D8-A15EB7701F54}" srcOrd="1" destOrd="0" parTransId="{AF00DC71-0547-4F4B-8EE0-DB0B0A5DBB86}" sibTransId="{48F5C8D0-809D-4F43-A57C-0E0403C90EC9}"/>
    <dgm:cxn modelId="{41BFE09B-1A7D-4EE3-8720-3B7C03F3682E}" srcId="{BCA85DD4-D20A-40B5-9393-E182F7480BF5}" destId="{122AB0CA-19C5-400F-B5D8-C80710C6A295}" srcOrd="3" destOrd="0" parTransId="{08EA6AFE-E6A1-4167-BA9B-DE1CFFC373C8}" sibTransId="{4FDF1037-B4D1-4020-A706-6F8C2185FABF}"/>
    <dgm:cxn modelId="{1F4FF2AB-87D5-4BA6-A06D-D1CD8C630281}" type="presOf" srcId="{BCA85DD4-D20A-40B5-9393-E182F7480BF5}" destId="{57F060A7-B673-49A7-A830-9CA6422D1C99}" srcOrd="0" destOrd="0" presId="urn:microsoft.com/office/officeart/2005/8/layout/cycle1"/>
    <dgm:cxn modelId="{240207B4-C4C8-4A84-B664-D78F2C70545A}" srcId="{BCA85DD4-D20A-40B5-9393-E182F7480BF5}" destId="{C79A57F1-C773-41E4-B97D-6EB4225A7E99}" srcOrd="0" destOrd="0" parTransId="{F67586A0-454E-4F0F-9EA1-F1F56857C5E8}" sibTransId="{73071ED4-78A2-478B-A9EE-F9C13F99CACD}"/>
    <dgm:cxn modelId="{6FC6C6BE-7F13-42AF-B183-0165DDDF5634}" type="presOf" srcId="{C79A57F1-C773-41E4-B97D-6EB4225A7E99}" destId="{23B801D5-5C95-4818-B930-1BE2678F1409}" srcOrd="0" destOrd="0" presId="urn:microsoft.com/office/officeart/2005/8/layout/cycle1"/>
    <dgm:cxn modelId="{3EF252C7-7DFB-4AE8-8188-E279F2F2BD82}" type="presOf" srcId="{A6721390-6EBB-4399-B247-5EADCC833BA1}" destId="{E7A92C45-30B2-4027-8C4E-675AF9342E8E}" srcOrd="0" destOrd="0" presId="urn:microsoft.com/office/officeart/2005/8/layout/cycle1"/>
    <dgm:cxn modelId="{764469D2-880A-4D48-8769-661515064E34}" type="presOf" srcId="{73071ED4-78A2-478B-A9EE-F9C13F99CACD}" destId="{24AAD2B9-E021-4719-8136-60930B8E5847}" srcOrd="0" destOrd="0" presId="urn:microsoft.com/office/officeart/2005/8/layout/cycle1"/>
    <dgm:cxn modelId="{59779DD4-536B-4F0C-8FFB-4D08BB1485DD}" type="presOf" srcId="{C1924AA4-2B5E-434B-8EAC-AE7A4194F902}" destId="{49040DC9-3EBC-418E-B2CC-CE9BDE2256F1}" srcOrd="0" destOrd="0" presId="urn:microsoft.com/office/officeart/2005/8/layout/cycle1"/>
    <dgm:cxn modelId="{D106F5EF-381D-4A59-899A-C8960D96A580}" type="presOf" srcId="{122AB0CA-19C5-400F-B5D8-C80710C6A295}" destId="{FAC90002-5080-4DF5-AA82-FDAC7A58874A}" srcOrd="0" destOrd="0" presId="urn:microsoft.com/office/officeart/2005/8/layout/cycle1"/>
    <dgm:cxn modelId="{E8229AF5-D7A5-485E-8965-9E005E3260E5}" type="presOf" srcId="{E58A9474-5B62-4C78-A7EF-B838DAF55B8E}" destId="{427CC2B8-646F-4E40-947C-A4D338CA6A51}" srcOrd="0" destOrd="0" presId="urn:microsoft.com/office/officeart/2005/8/layout/cycle1"/>
    <dgm:cxn modelId="{2DF96C40-4316-4F3D-8BB7-C2C62E02999B}" type="presParOf" srcId="{57F060A7-B673-49A7-A830-9CA6422D1C99}" destId="{2AEF2887-825B-4F20-9AAD-55D36E7F2A0C}" srcOrd="0" destOrd="0" presId="urn:microsoft.com/office/officeart/2005/8/layout/cycle1"/>
    <dgm:cxn modelId="{F1298FCA-1810-4D3E-8BA7-C8B8500B97EA}" type="presParOf" srcId="{57F060A7-B673-49A7-A830-9CA6422D1C99}" destId="{23B801D5-5C95-4818-B930-1BE2678F1409}" srcOrd="1" destOrd="0" presId="urn:microsoft.com/office/officeart/2005/8/layout/cycle1"/>
    <dgm:cxn modelId="{86924B96-127C-4B5A-A4E0-784691AD73B5}" type="presParOf" srcId="{57F060A7-B673-49A7-A830-9CA6422D1C99}" destId="{24AAD2B9-E021-4719-8136-60930B8E5847}" srcOrd="2" destOrd="0" presId="urn:microsoft.com/office/officeart/2005/8/layout/cycle1"/>
    <dgm:cxn modelId="{00A535B3-A6D2-4463-B44B-71958C8BC093}" type="presParOf" srcId="{57F060A7-B673-49A7-A830-9CA6422D1C99}" destId="{1FF22CCF-D6B3-4228-9491-68587D995E4A}" srcOrd="3" destOrd="0" presId="urn:microsoft.com/office/officeart/2005/8/layout/cycle1"/>
    <dgm:cxn modelId="{0676CDE7-2B66-4917-B9B7-471E4D452BC7}" type="presParOf" srcId="{57F060A7-B673-49A7-A830-9CA6422D1C99}" destId="{62178FC0-7F13-4A3D-91D6-42AE8E4CCA09}" srcOrd="4" destOrd="0" presId="urn:microsoft.com/office/officeart/2005/8/layout/cycle1"/>
    <dgm:cxn modelId="{64A16E2A-9A71-4C2F-A3D9-6F92B00A8F76}" type="presParOf" srcId="{57F060A7-B673-49A7-A830-9CA6422D1C99}" destId="{0D7A33F5-DEDD-4D7C-B058-28DD37D382E8}" srcOrd="5" destOrd="0" presId="urn:microsoft.com/office/officeart/2005/8/layout/cycle1"/>
    <dgm:cxn modelId="{52052710-AD84-4957-A62F-A0FE36502EB4}" type="presParOf" srcId="{57F060A7-B673-49A7-A830-9CA6422D1C99}" destId="{8E6F5336-72E6-4ACA-BC2B-4F95CC0A7F5D}" srcOrd="6" destOrd="0" presId="urn:microsoft.com/office/officeart/2005/8/layout/cycle1"/>
    <dgm:cxn modelId="{A50A3766-F63C-4CEE-8A9C-FDCAF18AB4F4}" type="presParOf" srcId="{57F060A7-B673-49A7-A830-9CA6422D1C99}" destId="{49040DC9-3EBC-418E-B2CC-CE9BDE2256F1}" srcOrd="7" destOrd="0" presId="urn:microsoft.com/office/officeart/2005/8/layout/cycle1"/>
    <dgm:cxn modelId="{86B65B05-8B0E-4AF3-94A9-7E28D1EAE19A}" type="presParOf" srcId="{57F060A7-B673-49A7-A830-9CA6422D1C99}" destId="{712FDFB3-8CAB-475E-B0A6-A019858D7EC8}" srcOrd="8" destOrd="0" presId="urn:microsoft.com/office/officeart/2005/8/layout/cycle1"/>
    <dgm:cxn modelId="{27944617-FD4C-4AB5-B5AC-2716564CE16D}" type="presParOf" srcId="{57F060A7-B673-49A7-A830-9CA6422D1C99}" destId="{FEDF8B02-075E-4812-AC19-22F1BF3666ED}" srcOrd="9" destOrd="0" presId="urn:microsoft.com/office/officeart/2005/8/layout/cycle1"/>
    <dgm:cxn modelId="{1EFFA3DD-4AAD-42AC-B042-CB1FFDBBD5E5}" type="presParOf" srcId="{57F060A7-B673-49A7-A830-9CA6422D1C99}" destId="{FAC90002-5080-4DF5-AA82-FDAC7A58874A}" srcOrd="10" destOrd="0" presId="urn:microsoft.com/office/officeart/2005/8/layout/cycle1"/>
    <dgm:cxn modelId="{127CC650-5F85-47D2-B55C-737683470ABA}" type="presParOf" srcId="{57F060A7-B673-49A7-A830-9CA6422D1C99}" destId="{B3A90ABD-7CC4-4F9D-892E-114BFC51D1FC}" srcOrd="11" destOrd="0" presId="urn:microsoft.com/office/officeart/2005/8/layout/cycle1"/>
    <dgm:cxn modelId="{B8A44344-FDEF-410C-AA7C-FF23DBC4FB4E}" type="presParOf" srcId="{57F060A7-B673-49A7-A830-9CA6422D1C99}" destId="{D71E4C64-FD4B-4FE2-BCCA-95437DCFBBA6}" srcOrd="12" destOrd="0" presId="urn:microsoft.com/office/officeart/2005/8/layout/cycle1"/>
    <dgm:cxn modelId="{43CC455D-7CE4-4248-9EB5-529CABD8BC3C}" type="presParOf" srcId="{57F060A7-B673-49A7-A830-9CA6422D1C99}" destId="{E7A92C45-30B2-4027-8C4E-675AF9342E8E}" srcOrd="13" destOrd="0" presId="urn:microsoft.com/office/officeart/2005/8/layout/cycle1"/>
    <dgm:cxn modelId="{40CF7A7A-89CD-4212-9886-7E957D93CBB8}" type="presParOf" srcId="{57F060A7-B673-49A7-A830-9CA6422D1C99}" destId="{427CC2B8-646F-4E40-947C-A4D338CA6A5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E3E96F-B25A-4D95-82B8-D69EC8B7374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6A8575-CF93-4E27-9031-592E758214E5}">
      <dgm:prSet/>
      <dgm:spPr/>
      <dgm:t>
        <a:bodyPr/>
        <a:lstStyle/>
        <a:p>
          <a:r>
            <a:rPr lang="en-US"/>
            <a:t>High Initial Investment</a:t>
          </a:r>
        </a:p>
      </dgm:t>
    </dgm:pt>
    <dgm:pt modelId="{0AE7E553-B804-43A7-A266-AC1DB06AFB5E}" type="parTrans" cxnId="{77EFEBFE-7A5D-4549-9A00-300319BDCB30}">
      <dgm:prSet/>
      <dgm:spPr/>
      <dgm:t>
        <a:bodyPr/>
        <a:lstStyle/>
        <a:p>
          <a:endParaRPr lang="en-US"/>
        </a:p>
      </dgm:t>
    </dgm:pt>
    <dgm:pt modelId="{DAEA27CE-A1F5-4B0D-9DCE-97AD50A5498A}" type="sibTrans" cxnId="{77EFEBFE-7A5D-4549-9A00-300319BDCB30}">
      <dgm:prSet/>
      <dgm:spPr/>
      <dgm:t>
        <a:bodyPr/>
        <a:lstStyle/>
        <a:p>
          <a:endParaRPr lang="en-US"/>
        </a:p>
      </dgm:t>
    </dgm:pt>
    <dgm:pt modelId="{9329328D-BC48-4E3C-B50A-0181619438F9}">
      <dgm:prSet/>
      <dgm:spPr/>
      <dgm:t>
        <a:bodyPr/>
        <a:lstStyle/>
        <a:p>
          <a:r>
            <a:rPr lang="en-US"/>
            <a:t>Technical Expertise Requirements</a:t>
          </a:r>
        </a:p>
      </dgm:t>
    </dgm:pt>
    <dgm:pt modelId="{1A504B23-254E-4F5B-BB46-BAD8B40B3007}" type="parTrans" cxnId="{F378CB35-78AF-4C1B-AC22-C828C46BF531}">
      <dgm:prSet/>
      <dgm:spPr/>
      <dgm:t>
        <a:bodyPr/>
        <a:lstStyle/>
        <a:p>
          <a:endParaRPr lang="en-US"/>
        </a:p>
      </dgm:t>
    </dgm:pt>
    <dgm:pt modelId="{444BAF62-761B-4BF0-A363-7E156691D757}" type="sibTrans" cxnId="{F378CB35-78AF-4C1B-AC22-C828C46BF531}">
      <dgm:prSet/>
      <dgm:spPr/>
      <dgm:t>
        <a:bodyPr/>
        <a:lstStyle/>
        <a:p>
          <a:endParaRPr lang="en-US"/>
        </a:p>
      </dgm:t>
    </dgm:pt>
    <dgm:pt modelId="{1E816964-2C2A-476A-A573-53DF1C8F77E2}">
      <dgm:prSet/>
      <dgm:spPr/>
      <dgm:t>
        <a:bodyPr/>
        <a:lstStyle/>
        <a:p>
          <a:r>
            <a:rPr lang="en-US"/>
            <a:t>Integration Complexity</a:t>
          </a:r>
        </a:p>
      </dgm:t>
    </dgm:pt>
    <dgm:pt modelId="{CA539D3C-251E-42BE-B043-FD032972858C}" type="parTrans" cxnId="{728E6BAA-8BCE-4DF7-9CDE-ABE8C2C0C79D}">
      <dgm:prSet/>
      <dgm:spPr/>
      <dgm:t>
        <a:bodyPr/>
        <a:lstStyle/>
        <a:p>
          <a:endParaRPr lang="en-US"/>
        </a:p>
      </dgm:t>
    </dgm:pt>
    <dgm:pt modelId="{FCF0197B-1177-4CE1-91B2-6A455FD19715}" type="sibTrans" cxnId="{728E6BAA-8BCE-4DF7-9CDE-ABE8C2C0C79D}">
      <dgm:prSet/>
      <dgm:spPr/>
      <dgm:t>
        <a:bodyPr/>
        <a:lstStyle/>
        <a:p>
          <a:endParaRPr lang="en-US"/>
        </a:p>
      </dgm:t>
    </dgm:pt>
    <dgm:pt modelId="{809C813B-B8F6-49EC-8C2B-A95897A9C784}">
      <dgm:prSet/>
      <dgm:spPr/>
      <dgm:t>
        <a:bodyPr/>
        <a:lstStyle/>
        <a:p>
          <a:r>
            <a:rPr lang="en-US"/>
            <a:t>Scalability Issues</a:t>
          </a:r>
        </a:p>
      </dgm:t>
    </dgm:pt>
    <dgm:pt modelId="{0494B242-C096-4C5F-A89E-DCAC05111BAF}" type="parTrans" cxnId="{FFF5FD26-995C-4129-A153-80B5414A0BA8}">
      <dgm:prSet/>
      <dgm:spPr/>
      <dgm:t>
        <a:bodyPr/>
        <a:lstStyle/>
        <a:p>
          <a:endParaRPr lang="en-US"/>
        </a:p>
      </dgm:t>
    </dgm:pt>
    <dgm:pt modelId="{60477E86-F355-4864-8720-57B271A08424}" type="sibTrans" cxnId="{FFF5FD26-995C-4129-A153-80B5414A0BA8}">
      <dgm:prSet/>
      <dgm:spPr/>
      <dgm:t>
        <a:bodyPr/>
        <a:lstStyle/>
        <a:p>
          <a:endParaRPr lang="en-US"/>
        </a:p>
      </dgm:t>
    </dgm:pt>
    <dgm:pt modelId="{E615E05F-9493-45B8-8624-3B3F302853F2}">
      <dgm:prSet/>
      <dgm:spPr/>
      <dgm:t>
        <a:bodyPr/>
        <a:lstStyle/>
        <a:p>
          <a:r>
            <a:rPr lang="en-US"/>
            <a:t>Regulatory and Compliance Challenges</a:t>
          </a:r>
        </a:p>
      </dgm:t>
    </dgm:pt>
    <dgm:pt modelId="{6CD3F8A4-014E-4041-878F-740C12A4AC75}" type="parTrans" cxnId="{39113DEC-A969-4D12-AB71-F136500675F5}">
      <dgm:prSet/>
      <dgm:spPr/>
      <dgm:t>
        <a:bodyPr/>
        <a:lstStyle/>
        <a:p>
          <a:endParaRPr lang="en-US"/>
        </a:p>
      </dgm:t>
    </dgm:pt>
    <dgm:pt modelId="{2083FC38-B683-4A39-B76D-4EFB75E21A1C}" type="sibTrans" cxnId="{39113DEC-A969-4D12-AB71-F136500675F5}">
      <dgm:prSet/>
      <dgm:spPr/>
      <dgm:t>
        <a:bodyPr/>
        <a:lstStyle/>
        <a:p>
          <a:endParaRPr lang="en-US"/>
        </a:p>
      </dgm:t>
    </dgm:pt>
    <dgm:pt modelId="{00C6E0C9-683B-43D6-983F-09ADEE60FC1E}" type="pres">
      <dgm:prSet presAssocID="{D5E3E96F-B25A-4D95-82B8-D69EC8B73746}" presName="diagram" presStyleCnt="0">
        <dgm:presLayoutVars>
          <dgm:dir/>
          <dgm:resizeHandles val="exact"/>
        </dgm:presLayoutVars>
      </dgm:prSet>
      <dgm:spPr/>
    </dgm:pt>
    <dgm:pt modelId="{FC7B7EAE-F4D6-43F6-B548-EEBCD6D342E1}" type="pres">
      <dgm:prSet presAssocID="{B56A8575-CF93-4E27-9031-592E758214E5}" presName="node" presStyleLbl="node1" presStyleIdx="0" presStyleCnt="5">
        <dgm:presLayoutVars>
          <dgm:bulletEnabled val="1"/>
        </dgm:presLayoutVars>
      </dgm:prSet>
      <dgm:spPr/>
    </dgm:pt>
    <dgm:pt modelId="{B703F507-5BFB-4F0A-A539-D5B20DD8AC40}" type="pres">
      <dgm:prSet presAssocID="{DAEA27CE-A1F5-4B0D-9DCE-97AD50A5498A}" presName="sibTrans" presStyleCnt="0"/>
      <dgm:spPr/>
    </dgm:pt>
    <dgm:pt modelId="{0217B9C8-0B96-4098-B8A9-88A1A693BF26}" type="pres">
      <dgm:prSet presAssocID="{9329328D-BC48-4E3C-B50A-0181619438F9}" presName="node" presStyleLbl="node1" presStyleIdx="1" presStyleCnt="5">
        <dgm:presLayoutVars>
          <dgm:bulletEnabled val="1"/>
        </dgm:presLayoutVars>
      </dgm:prSet>
      <dgm:spPr/>
    </dgm:pt>
    <dgm:pt modelId="{71A7C222-0D5F-4037-9C1F-292D02CD50DA}" type="pres">
      <dgm:prSet presAssocID="{444BAF62-761B-4BF0-A363-7E156691D757}" presName="sibTrans" presStyleCnt="0"/>
      <dgm:spPr/>
    </dgm:pt>
    <dgm:pt modelId="{3D7F69B8-2EF0-4140-8BF5-6C61BDF6432C}" type="pres">
      <dgm:prSet presAssocID="{1E816964-2C2A-476A-A573-53DF1C8F77E2}" presName="node" presStyleLbl="node1" presStyleIdx="2" presStyleCnt="5">
        <dgm:presLayoutVars>
          <dgm:bulletEnabled val="1"/>
        </dgm:presLayoutVars>
      </dgm:prSet>
      <dgm:spPr/>
    </dgm:pt>
    <dgm:pt modelId="{F15EEB5E-09AE-4593-8012-5984749D01D5}" type="pres">
      <dgm:prSet presAssocID="{FCF0197B-1177-4CE1-91B2-6A455FD19715}" presName="sibTrans" presStyleCnt="0"/>
      <dgm:spPr/>
    </dgm:pt>
    <dgm:pt modelId="{1F0C3B5C-7C42-4060-9F33-E7D58438BDCF}" type="pres">
      <dgm:prSet presAssocID="{809C813B-B8F6-49EC-8C2B-A95897A9C784}" presName="node" presStyleLbl="node1" presStyleIdx="3" presStyleCnt="5">
        <dgm:presLayoutVars>
          <dgm:bulletEnabled val="1"/>
        </dgm:presLayoutVars>
      </dgm:prSet>
      <dgm:spPr/>
    </dgm:pt>
    <dgm:pt modelId="{E5CDE261-2B18-4504-9978-2B34948C15E5}" type="pres">
      <dgm:prSet presAssocID="{60477E86-F355-4864-8720-57B271A08424}" presName="sibTrans" presStyleCnt="0"/>
      <dgm:spPr/>
    </dgm:pt>
    <dgm:pt modelId="{45ADACFA-16FB-44E0-A53E-EF7FB02206A4}" type="pres">
      <dgm:prSet presAssocID="{E615E05F-9493-45B8-8624-3B3F302853F2}" presName="node" presStyleLbl="node1" presStyleIdx="4" presStyleCnt="5">
        <dgm:presLayoutVars>
          <dgm:bulletEnabled val="1"/>
        </dgm:presLayoutVars>
      </dgm:prSet>
      <dgm:spPr/>
    </dgm:pt>
  </dgm:ptLst>
  <dgm:cxnLst>
    <dgm:cxn modelId="{FFF5FD26-995C-4129-A153-80B5414A0BA8}" srcId="{D5E3E96F-B25A-4D95-82B8-D69EC8B73746}" destId="{809C813B-B8F6-49EC-8C2B-A95897A9C784}" srcOrd="3" destOrd="0" parTransId="{0494B242-C096-4C5F-A89E-DCAC05111BAF}" sibTransId="{60477E86-F355-4864-8720-57B271A08424}"/>
    <dgm:cxn modelId="{F378CB35-78AF-4C1B-AC22-C828C46BF531}" srcId="{D5E3E96F-B25A-4D95-82B8-D69EC8B73746}" destId="{9329328D-BC48-4E3C-B50A-0181619438F9}" srcOrd="1" destOrd="0" parTransId="{1A504B23-254E-4F5B-BB46-BAD8B40B3007}" sibTransId="{444BAF62-761B-4BF0-A363-7E156691D757}"/>
    <dgm:cxn modelId="{D2D52F3E-328D-4300-BE62-C636E6C880B1}" type="presOf" srcId="{9329328D-BC48-4E3C-B50A-0181619438F9}" destId="{0217B9C8-0B96-4098-B8A9-88A1A693BF26}" srcOrd="0" destOrd="0" presId="urn:microsoft.com/office/officeart/2005/8/layout/default"/>
    <dgm:cxn modelId="{44B6D86B-F451-4D56-82C7-384C75A8D683}" type="presOf" srcId="{809C813B-B8F6-49EC-8C2B-A95897A9C784}" destId="{1F0C3B5C-7C42-4060-9F33-E7D58438BDCF}" srcOrd="0" destOrd="0" presId="urn:microsoft.com/office/officeart/2005/8/layout/default"/>
    <dgm:cxn modelId="{D8B10A4D-9696-4CAE-B065-FB78C3705078}" type="presOf" srcId="{D5E3E96F-B25A-4D95-82B8-D69EC8B73746}" destId="{00C6E0C9-683B-43D6-983F-09ADEE60FC1E}" srcOrd="0" destOrd="0" presId="urn:microsoft.com/office/officeart/2005/8/layout/default"/>
    <dgm:cxn modelId="{FB415755-FF79-4CD4-A9F2-6E5545DAA509}" type="presOf" srcId="{E615E05F-9493-45B8-8624-3B3F302853F2}" destId="{45ADACFA-16FB-44E0-A53E-EF7FB02206A4}" srcOrd="0" destOrd="0" presId="urn:microsoft.com/office/officeart/2005/8/layout/default"/>
    <dgm:cxn modelId="{F9D508A4-C07F-4EF8-826F-3A581236E610}" type="presOf" srcId="{B56A8575-CF93-4E27-9031-592E758214E5}" destId="{FC7B7EAE-F4D6-43F6-B548-EEBCD6D342E1}" srcOrd="0" destOrd="0" presId="urn:microsoft.com/office/officeart/2005/8/layout/default"/>
    <dgm:cxn modelId="{728E6BAA-8BCE-4DF7-9CDE-ABE8C2C0C79D}" srcId="{D5E3E96F-B25A-4D95-82B8-D69EC8B73746}" destId="{1E816964-2C2A-476A-A573-53DF1C8F77E2}" srcOrd="2" destOrd="0" parTransId="{CA539D3C-251E-42BE-B043-FD032972858C}" sibTransId="{FCF0197B-1177-4CE1-91B2-6A455FD19715}"/>
    <dgm:cxn modelId="{F9B5CBAB-528A-4DF7-9C1A-D344F72DA08D}" type="presOf" srcId="{1E816964-2C2A-476A-A573-53DF1C8F77E2}" destId="{3D7F69B8-2EF0-4140-8BF5-6C61BDF6432C}" srcOrd="0" destOrd="0" presId="urn:microsoft.com/office/officeart/2005/8/layout/default"/>
    <dgm:cxn modelId="{39113DEC-A969-4D12-AB71-F136500675F5}" srcId="{D5E3E96F-B25A-4D95-82B8-D69EC8B73746}" destId="{E615E05F-9493-45B8-8624-3B3F302853F2}" srcOrd="4" destOrd="0" parTransId="{6CD3F8A4-014E-4041-878F-740C12A4AC75}" sibTransId="{2083FC38-B683-4A39-B76D-4EFB75E21A1C}"/>
    <dgm:cxn modelId="{77EFEBFE-7A5D-4549-9A00-300319BDCB30}" srcId="{D5E3E96F-B25A-4D95-82B8-D69EC8B73746}" destId="{B56A8575-CF93-4E27-9031-592E758214E5}" srcOrd="0" destOrd="0" parTransId="{0AE7E553-B804-43A7-A266-AC1DB06AFB5E}" sibTransId="{DAEA27CE-A1F5-4B0D-9DCE-97AD50A5498A}"/>
    <dgm:cxn modelId="{5FD0584F-0C39-4C2A-BBEB-EF7365027FDF}" type="presParOf" srcId="{00C6E0C9-683B-43D6-983F-09ADEE60FC1E}" destId="{FC7B7EAE-F4D6-43F6-B548-EEBCD6D342E1}" srcOrd="0" destOrd="0" presId="urn:microsoft.com/office/officeart/2005/8/layout/default"/>
    <dgm:cxn modelId="{9CBF2FDE-1A0F-4DAE-996B-975E14A109AE}" type="presParOf" srcId="{00C6E0C9-683B-43D6-983F-09ADEE60FC1E}" destId="{B703F507-5BFB-4F0A-A539-D5B20DD8AC40}" srcOrd="1" destOrd="0" presId="urn:microsoft.com/office/officeart/2005/8/layout/default"/>
    <dgm:cxn modelId="{F5483452-FF59-4AC3-A036-FAAADDD96D20}" type="presParOf" srcId="{00C6E0C9-683B-43D6-983F-09ADEE60FC1E}" destId="{0217B9C8-0B96-4098-B8A9-88A1A693BF26}" srcOrd="2" destOrd="0" presId="urn:microsoft.com/office/officeart/2005/8/layout/default"/>
    <dgm:cxn modelId="{A970A8AE-B72A-45B3-8E12-7ED6D2860880}" type="presParOf" srcId="{00C6E0C9-683B-43D6-983F-09ADEE60FC1E}" destId="{71A7C222-0D5F-4037-9C1F-292D02CD50DA}" srcOrd="3" destOrd="0" presId="urn:microsoft.com/office/officeart/2005/8/layout/default"/>
    <dgm:cxn modelId="{B6DE6796-B7DB-4038-A37F-C1B96936833E}" type="presParOf" srcId="{00C6E0C9-683B-43D6-983F-09ADEE60FC1E}" destId="{3D7F69B8-2EF0-4140-8BF5-6C61BDF6432C}" srcOrd="4" destOrd="0" presId="urn:microsoft.com/office/officeart/2005/8/layout/default"/>
    <dgm:cxn modelId="{7CDAF1F4-7F75-4C68-B51C-4A19CA93474F}" type="presParOf" srcId="{00C6E0C9-683B-43D6-983F-09ADEE60FC1E}" destId="{F15EEB5E-09AE-4593-8012-5984749D01D5}" srcOrd="5" destOrd="0" presId="urn:microsoft.com/office/officeart/2005/8/layout/default"/>
    <dgm:cxn modelId="{EAD2B090-1B74-437C-B303-98107CA3ED12}" type="presParOf" srcId="{00C6E0C9-683B-43D6-983F-09ADEE60FC1E}" destId="{1F0C3B5C-7C42-4060-9F33-E7D58438BDCF}" srcOrd="6" destOrd="0" presId="urn:microsoft.com/office/officeart/2005/8/layout/default"/>
    <dgm:cxn modelId="{6894FABA-9F4D-436C-B691-06E9E7E1FA11}" type="presParOf" srcId="{00C6E0C9-683B-43D6-983F-09ADEE60FC1E}" destId="{E5CDE261-2B18-4504-9978-2B34948C15E5}" srcOrd="7" destOrd="0" presId="urn:microsoft.com/office/officeart/2005/8/layout/default"/>
    <dgm:cxn modelId="{D6439E64-0FFD-4016-BCC3-FA24617E1A33}" type="presParOf" srcId="{00C6E0C9-683B-43D6-983F-09ADEE60FC1E}" destId="{45ADACFA-16FB-44E0-A53E-EF7FB02206A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C15D02-A0A0-47E7-A016-3CA35F2868D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B85B5A-9CDD-4235-A046-D07E768A4F96}">
      <dgm:prSet/>
      <dgm:spPr>
        <a:solidFill>
          <a:schemeClr val="accent4"/>
        </a:solidFill>
      </dgm:spPr>
      <dgm:t>
        <a:bodyPr/>
        <a:lstStyle/>
        <a:p>
          <a:r>
            <a:rPr lang="en-US"/>
            <a:t>Streamlined operations through automation.</a:t>
          </a:r>
        </a:p>
      </dgm:t>
    </dgm:pt>
    <dgm:pt modelId="{6A4616E6-7FF2-472D-B294-5031CAB70778}" type="parTrans" cxnId="{840BAA77-C2AB-4716-9F8B-1EC254F1EAFB}">
      <dgm:prSet/>
      <dgm:spPr/>
      <dgm:t>
        <a:bodyPr/>
        <a:lstStyle/>
        <a:p>
          <a:endParaRPr lang="en-US"/>
        </a:p>
      </dgm:t>
    </dgm:pt>
    <dgm:pt modelId="{347EC9F4-9506-448D-AB98-6365B2185205}" type="sibTrans" cxnId="{840BAA77-C2AB-4716-9F8B-1EC254F1EAFB}">
      <dgm:prSet/>
      <dgm:spPr/>
      <dgm:t>
        <a:bodyPr/>
        <a:lstStyle/>
        <a:p>
          <a:endParaRPr lang="en-US"/>
        </a:p>
      </dgm:t>
    </dgm:pt>
    <dgm:pt modelId="{7883985E-7BEB-479E-A628-70138855354A}">
      <dgm:prSet/>
      <dgm:spPr>
        <a:solidFill>
          <a:schemeClr val="accent5"/>
        </a:solidFill>
      </dgm:spPr>
      <dgm:t>
        <a:bodyPr/>
        <a:lstStyle/>
        <a:p>
          <a:r>
            <a:rPr lang="en-US"/>
            <a:t>Enhanced decision-making from predictive analytics.</a:t>
          </a:r>
        </a:p>
      </dgm:t>
    </dgm:pt>
    <dgm:pt modelId="{049B6752-C359-4F22-BEB9-02FDBEFDB423}" type="parTrans" cxnId="{C10BD6F3-DF15-4693-B565-1BDF89B5ACD8}">
      <dgm:prSet/>
      <dgm:spPr/>
      <dgm:t>
        <a:bodyPr/>
        <a:lstStyle/>
        <a:p>
          <a:endParaRPr lang="en-US"/>
        </a:p>
      </dgm:t>
    </dgm:pt>
    <dgm:pt modelId="{3F5B154B-D07B-466E-AB9C-F118082720F3}" type="sibTrans" cxnId="{C10BD6F3-DF15-4693-B565-1BDF89B5ACD8}">
      <dgm:prSet/>
      <dgm:spPr/>
      <dgm:t>
        <a:bodyPr/>
        <a:lstStyle/>
        <a:p>
          <a:endParaRPr lang="en-US"/>
        </a:p>
      </dgm:t>
    </dgm:pt>
    <dgm:pt modelId="{83621969-5993-493D-BDC8-633A66070EA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Improved supplier relationships and compliance.</a:t>
          </a:r>
        </a:p>
      </dgm:t>
    </dgm:pt>
    <dgm:pt modelId="{A9FFDD54-1B5B-46CE-9678-9213D603D30B}" type="parTrans" cxnId="{365CA228-3B75-4508-A44B-DC855FBB5A03}">
      <dgm:prSet/>
      <dgm:spPr/>
      <dgm:t>
        <a:bodyPr/>
        <a:lstStyle/>
        <a:p>
          <a:endParaRPr lang="en-US"/>
        </a:p>
      </dgm:t>
    </dgm:pt>
    <dgm:pt modelId="{C8BFE2C3-244C-41C2-A40D-BFC7675D077D}" type="sibTrans" cxnId="{365CA228-3B75-4508-A44B-DC855FBB5A03}">
      <dgm:prSet/>
      <dgm:spPr/>
      <dgm:t>
        <a:bodyPr/>
        <a:lstStyle/>
        <a:p>
          <a:endParaRPr lang="en-US"/>
        </a:p>
      </dgm:t>
    </dgm:pt>
    <dgm:pt modelId="{C62C0362-21A2-4859-B09C-184F027B8FC9}" type="pres">
      <dgm:prSet presAssocID="{7BC15D02-A0A0-47E7-A016-3CA35F2868DB}" presName="linear" presStyleCnt="0">
        <dgm:presLayoutVars>
          <dgm:animLvl val="lvl"/>
          <dgm:resizeHandles val="exact"/>
        </dgm:presLayoutVars>
      </dgm:prSet>
      <dgm:spPr/>
    </dgm:pt>
    <dgm:pt modelId="{798AF375-B4F2-4B75-9E40-FF5044AE9CAD}" type="pres">
      <dgm:prSet presAssocID="{E1B85B5A-9CDD-4235-A046-D07E768A4F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FEA9DA-B575-4210-BF93-91C5F2C0BF71}" type="pres">
      <dgm:prSet presAssocID="{347EC9F4-9506-448D-AB98-6365B2185205}" presName="spacer" presStyleCnt="0"/>
      <dgm:spPr/>
    </dgm:pt>
    <dgm:pt modelId="{9F8AB016-8534-4CBE-81A5-41A2C9A9D3BC}" type="pres">
      <dgm:prSet presAssocID="{7883985E-7BEB-479E-A628-7013885535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0AF61-F35A-48AF-BD5D-F166999BEEB8}" type="pres">
      <dgm:prSet presAssocID="{3F5B154B-D07B-466E-AB9C-F118082720F3}" presName="spacer" presStyleCnt="0"/>
      <dgm:spPr/>
    </dgm:pt>
    <dgm:pt modelId="{DBACC6F9-5D3A-40AC-B88F-CA2C29F8A5F7}" type="pres">
      <dgm:prSet presAssocID="{83621969-5993-493D-BDC8-633A66070E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5CA228-3B75-4508-A44B-DC855FBB5A03}" srcId="{7BC15D02-A0A0-47E7-A016-3CA35F2868DB}" destId="{83621969-5993-493D-BDC8-633A66070EA2}" srcOrd="2" destOrd="0" parTransId="{A9FFDD54-1B5B-46CE-9678-9213D603D30B}" sibTransId="{C8BFE2C3-244C-41C2-A40D-BFC7675D077D}"/>
    <dgm:cxn modelId="{A36C0660-0248-4B3B-A797-F1C19F44F157}" type="presOf" srcId="{7BC15D02-A0A0-47E7-A016-3CA35F2868DB}" destId="{C62C0362-21A2-4859-B09C-184F027B8FC9}" srcOrd="0" destOrd="0" presId="urn:microsoft.com/office/officeart/2005/8/layout/vList2"/>
    <dgm:cxn modelId="{840BAA77-C2AB-4716-9F8B-1EC254F1EAFB}" srcId="{7BC15D02-A0A0-47E7-A016-3CA35F2868DB}" destId="{E1B85B5A-9CDD-4235-A046-D07E768A4F96}" srcOrd="0" destOrd="0" parTransId="{6A4616E6-7FF2-472D-B294-5031CAB70778}" sibTransId="{347EC9F4-9506-448D-AB98-6365B2185205}"/>
    <dgm:cxn modelId="{40631A93-9DE5-4E24-B981-71ED063F6A9D}" type="presOf" srcId="{7883985E-7BEB-479E-A628-70138855354A}" destId="{9F8AB016-8534-4CBE-81A5-41A2C9A9D3BC}" srcOrd="0" destOrd="0" presId="urn:microsoft.com/office/officeart/2005/8/layout/vList2"/>
    <dgm:cxn modelId="{C5E958A2-16B8-4E93-BEBB-F9673944CF26}" type="presOf" srcId="{E1B85B5A-9CDD-4235-A046-D07E768A4F96}" destId="{798AF375-B4F2-4B75-9E40-FF5044AE9CAD}" srcOrd="0" destOrd="0" presId="urn:microsoft.com/office/officeart/2005/8/layout/vList2"/>
    <dgm:cxn modelId="{839507D9-0E56-4994-8744-F05B9F92B350}" type="presOf" srcId="{83621969-5993-493D-BDC8-633A66070EA2}" destId="{DBACC6F9-5D3A-40AC-B88F-CA2C29F8A5F7}" srcOrd="0" destOrd="0" presId="urn:microsoft.com/office/officeart/2005/8/layout/vList2"/>
    <dgm:cxn modelId="{C10BD6F3-DF15-4693-B565-1BDF89B5ACD8}" srcId="{7BC15D02-A0A0-47E7-A016-3CA35F2868DB}" destId="{7883985E-7BEB-479E-A628-70138855354A}" srcOrd="1" destOrd="0" parTransId="{049B6752-C359-4F22-BEB9-02FDBEFDB423}" sibTransId="{3F5B154B-D07B-466E-AB9C-F118082720F3}"/>
    <dgm:cxn modelId="{90AB8467-D4C1-472B-AD2C-560CBF609C58}" type="presParOf" srcId="{C62C0362-21A2-4859-B09C-184F027B8FC9}" destId="{798AF375-B4F2-4B75-9E40-FF5044AE9CAD}" srcOrd="0" destOrd="0" presId="urn:microsoft.com/office/officeart/2005/8/layout/vList2"/>
    <dgm:cxn modelId="{9E44C9F3-6378-40D8-A7FD-50968C053064}" type="presParOf" srcId="{C62C0362-21A2-4859-B09C-184F027B8FC9}" destId="{B1FEA9DA-B575-4210-BF93-91C5F2C0BF71}" srcOrd="1" destOrd="0" presId="urn:microsoft.com/office/officeart/2005/8/layout/vList2"/>
    <dgm:cxn modelId="{1D01D448-1FBC-4E82-8A83-E71ACAB811B0}" type="presParOf" srcId="{C62C0362-21A2-4859-B09C-184F027B8FC9}" destId="{9F8AB016-8534-4CBE-81A5-41A2C9A9D3BC}" srcOrd="2" destOrd="0" presId="urn:microsoft.com/office/officeart/2005/8/layout/vList2"/>
    <dgm:cxn modelId="{78D71020-9F93-4C74-B116-FA2FC70A54AA}" type="presParOf" srcId="{C62C0362-21A2-4859-B09C-184F027B8FC9}" destId="{8110AF61-F35A-48AF-BD5D-F166999BEEB8}" srcOrd="3" destOrd="0" presId="urn:microsoft.com/office/officeart/2005/8/layout/vList2"/>
    <dgm:cxn modelId="{636DFB2D-F254-4F44-8180-D1C87F7620C8}" type="presParOf" srcId="{C62C0362-21A2-4859-B09C-184F027B8FC9}" destId="{DBACC6F9-5D3A-40AC-B88F-CA2C29F8A5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719C04-6FE7-49C6-90C2-CE4D867BDA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6881867-4F43-46CA-BC6B-6270DF8F64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 steps for successful AI integration.</a:t>
          </a:r>
        </a:p>
      </dgm:t>
    </dgm:pt>
    <dgm:pt modelId="{6CD3AB99-7AF1-46D2-AC00-CD0F43524C20}" type="parTrans" cxnId="{AC55C209-D3D7-43AC-AAB3-9DA5CB26188B}">
      <dgm:prSet/>
      <dgm:spPr/>
      <dgm:t>
        <a:bodyPr/>
        <a:lstStyle/>
        <a:p>
          <a:endParaRPr lang="en-US"/>
        </a:p>
      </dgm:t>
    </dgm:pt>
    <dgm:pt modelId="{EE15E691-8101-4A08-B643-1EAFE4FF7B19}" type="sibTrans" cxnId="{AC55C209-D3D7-43AC-AAB3-9DA5CB26188B}">
      <dgm:prSet/>
      <dgm:spPr/>
      <dgm:t>
        <a:bodyPr/>
        <a:lstStyle/>
        <a:p>
          <a:endParaRPr lang="en-US"/>
        </a:p>
      </dgm:t>
    </dgm:pt>
    <dgm:pt modelId="{29D30DCB-BD8C-48BE-9868-3B90052FC4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 on needs assessment, technology selection, and training.</a:t>
          </a:r>
        </a:p>
      </dgm:t>
    </dgm:pt>
    <dgm:pt modelId="{C07A7E69-603F-4151-9384-D2A17C071F88}" type="parTrans" cxnId="{5407DFE6-5EDF-497E-9162-4A81105EF022}">
      <dgm:prSet/>
      <dgm:spPr/>
      <dgm:t>
        <a:bodyPr/>
        <a:lstStyle/>
        <a:p>
          <a:endParaRPr lang="en-US"/>
        </a:p>
      </dgm:t>
    </dgm:pt>
    <dgm:pt modelId="{503C4BB0-7986-4353-A9DF-95C05EC67C6F}" type="sibTrans" cxnId="{5407DFE6-5EDF-497E-9162-4A81105EF022}">
      <dgm:prSet/>
      <dgm:spPr/>
      <dgm:t>
        <a:bodyPr/>
        <a:lstStyle/>
        <a:p>
          <a:endParaRPr lang="en-US"/>
        </a:p>
      </dgm:t>
    </dgm:pt>
    <dgm:pt modelId="{A8E3F899-CC45-45F6-9B1B-D0138282530A}" type="pres">
      <dgm:prSet presAssocID="{9C719C04-6FE7-49C6-90C2-CE4D867BDA49}" presName="root" presStyleCnt="0">
        <dgm:presLayoutVars>
          <dgm:dir/>
          <dgm:resizeHandles val="exact"/>
        </dgm:presLayoutVars>
      </dgm:prSet>
      <dgm:spPr/>
    </dgm:pt>
    <dgm:pt modelId="{B6F230D3-3F9C-49BB-AFED-DA674A2A7189}" type="pres">
      <dgm:prSet presAssocID="{F6881867-4F43-46CA-BC6B-6270DF8F649C}" presName="compNode" presStyleCnt="0"/>
      <dgm:spPr/>
    </dgm:pt>
    <dgm:pt modelId="{0AA848A4-6176-423A-BEE0-35F060F2086B}" type="pres">
      <dgm:prSet presAssocID="{F6881867-4F43-46CA-BC6B-6270DF8F649C}" presName="iconBgRect" presStyleLbl="bgShp" presStyleIdx="0" presStyleCnt="2"/>
      <dgm:spPr/>
    </dgm:pt>
    <dgm:pt modelId="{9E422492-8793-496B-BBCF-2B2FB353E825}" type="pres">
      <dgm:prSet presAssocID="{F6881867-4F43-46CA-BC6B-6270DF8F64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ED4211-F9CA-4027-AF32-7B87B7C7BDD4}" type="pres">
      <dgm:prSet presAssocID="{F6881867-4F43-46CA-BC6B-6270DF8F649C}" presName="spaceRect" presStyleCnt="0"/>
      <dgm:spPr/>
    </dgm:pt>
    <dgm:pt modelId="{AEE79CBC-E290-424F-8543-29B547F529F3}" type="pres">
      <dgm:prSet presAssocID="{F6881867-4F43-46CA-BC6B-6270DF8F649C}" presName="textRect" presStyleLbl="revTx" presStyleIdx="0" presStyleCnt="2">
        <dgm:presLayoutVars>
          <dgm:chMax val="1"/>
          <dgm:chPref val="1"/>
        </dgm:presLayoutVars>
      </dgm:prSet>
      <dgm:spPr/>
    </dgm:pt>
    <dgm:pt modelId="{39C9EB0A-1F06-4EFF-AC70-10980BDD4850}" type="pres">
      <dgm:prSet presAssocID="{EE15E691-8101-4A08-B643-1EAFE4FF7B19}" presName="sibTrans" presStyleCnt="0"/>
      <dgm:spPr/>
    </dgm:pt>
    <dgm:pt modelId="{028D9E16-4D2C-4C92-A131-64B7DEF0A196}" type="pres">
      <dgm:prSet presAssocID="{29D30DCB-BD8C-48BE-9868-3B90052FC40A}" presName="compNode" presStyleCnt="0"/>
      <dgm:spPr/>
    </dgm:pt>
    <dgm:pt modelId="{6DF5C686-AEB1-4DFB-8261-BFF26BA32D4E}" type="pres">
      <dgm:prSet presAssocID="{29D30DCB-BD8C-48BE-9868-3B90052FC40A}" presName="iconBgRect" presStyleLbl="bgShp" presStyleIdx="1" presStyleCnt="2"/>
      <dgm:spPr/>
    </dgm:pt>
    <dgm:pt modelId="{8D5263C4-F630-4618-9E97-FEB4724E8782}" type="pres">
      <dgm:prSet presAssocID="{29D30DCB-BD8C-48BE-9868-3B90052FC4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77C9C2A-7858-42D1-8ADE-2F15422D125A}" type="pres">
      <dgm:prSet presAssocID="{29D30DCB-BD8C-48BE-9868-3B90052FC40A}" presName="spaceRect" presStyleCnt="0"/>
      <dgm:spPr/>
    </dgm:pt>
    <dgm:pt modelId="{49F74244-D2B5-4184-84ED-023DE7E6C462}" type="pres">
      <dgm:prSet presAssocID="{29D30DCB-BD8C-48BE-9868-3B90052FC4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572F09-0A99-41D6-A511-E72A703BB2D3}" type="presOf" srcId="{F6881867-4F43-46CA-BC6B-6270DF8F649C}" destId="{AEE79CBC-E290-424F-8543-29B547F529F3}" srcOrd="0" destOrd="0" presId="urn:microsoft.com/office/officeart/2018/5/layout/IconCircleLabelList"/>
    <dgm:cxn modelId="{AC55C209-D3D7-43AC-AAB3-9DA5CB26188B}" srcId="{9C719C04-6FE7-49C6-90C2-CE4D867BDA49}" destId="{F6881867-4F43-46CA-BC6B-6270DF8F649C}" srcOrd="0" destOrd="0" parTransId="{6CD3AB99-7AF1-46D2-AC00-CD0F43524C20}" sibTransId="{EE15E691-8101-4A08-B643-1EAFE4FF7B19}"/>
    <dgm:cxn modelId="{B54DC860-D787-4BD0-B873-D3BEBD266937}" type="presOf" srcId="{9C719C04-6FE7-49C6-90C2-CE4D867BDA49}" destId="{A8E3F899-CC45-45F6-9B1B-D0138282530A}" srcOrd="0" destOrd="0" presId="urn:microsoft.com/office/officeart/2018/5/layout/IconCircleLabelList"/>
    <dgm:cxn modelId="{7F9F378F-AC40-44B7-A00E-F3123325DBF6}" type="presOf" srcId="{29D30DCB-BD8C-48BE-9868-3B90052FC40A}" destId="{49F74244-D2B5-4184-84ED-023DE7E6C462}" srcOrd="0" destOrd="0" presId="urn:microsoft.com/office/officeart/2018/5/layout/IconCircleLabelList"/>
    <dgm:cxn modelId="{5407DFE6-5EDF-497E-9162-4A81105EF022}" srcId="{9C719C04-6FE7-49C6-90C2-CE4D867BDA49}" destId="{29D30DCB-BD8C-48BE-9868-3B90052FC40A}" srcOrd="1" destOrd="0" parTransId="{C07A7E69-603F-4151-9384-D2A17C071F88}" sibTransId="{503C4BB0-7986-4353-A9DF-95C05EC67C6F}"/>
    <dgm:cxn modelId="{1D5E919A-2966-44E7-962A-2DCC58E9C108}" type="presParOf" srcId="{A8E3F899-CC45-45F6-9B1B-D0138282530A}" destId="{B6F230D3-3F9C-49BB-AFED-DA674A2A7189}" srcOrd="0" destOrd="0" presId="urn:microsoft.com/office/officeart/2018/5/layout/IconCircleLabelList"/>
    <dgm:cxn modelId="{53BB021E-9B32-437B-A548-D8A19B26923C}" type="presParOf" srcId="{B6F230D3-3F9C-49BB-AFED-DA674A2A7189}" destId="{0AA848A4-6176-423A-BEE0-35F060F2086B}" srcOrd="0" destOrd="0" presId="urn:microsoft.com/office/officeart/2018/5/layout/IconCircleLabelList"/>
    <dgm:cxn modelId="{D2F7CE62-521C-40FD-87D6-7250B09176EE}" type="presParOf" srcId="{B6F230D3-3F9C-49BB-AFED-DA674A2A7189}" destId="{9E422492-8793-496B-BBCF-2B2FB353E825}" srcOrd="1" destOrd="0" presId="urn:microsoft.com/office/officeart/2018/5/layout/IconCircleLabelList"/>
    <dgm:cxn modelId="{A9C50D44-6C86-4792-8A90-7A3382126AFD}" type="presParOf" srcId="{B6F230D3-3F9C-49BB-AFED-DA674A2A7189}" destId="{A7ED4211-F9CA-4027-AF32-7B87B7C7BDD4}" srcOrd="2" destOrd="0" presId="urn:microsoft.com/office/officeart/2018/5/layout/IconCircleLabelList"/>
    <dgm:cxn modelId="{465D3C7F-88D9-4413-9BA8-343AFAC4F321}" type="presParOf" srcId="{B6F230D3-3F9C-49BB-AFED-DA674A2A7189}" destId="{AEE79CBC-E290-424F-8543-29B547F529F3}" srcOrd="3" destOrd="0" presId="urn:microsoft.com/office/officeart/2018/5/layout/IconCircleLabelList"/>
    <dgm:cxn modelId="{BFC369C4-71CF-48A1-9BF9-B3BC570C8E9D}" type="presParOf" srcId="{A8E3F899-CC45-45F6-9B1B-D0138282530A}" destId="{39C9EB0A-1F06-4EFF-AC70-10980BDD4850}" srcOrd="1" destOrd="0" presId="urn:microsoft.com/office/officeart/2018/5/layout/IconCircleLabelList"/>
    <dgm:cxn modelId="{D9AE46F5-A214-4708-8792-F8C2882967FF}" type="presParOf" srcId="{A8E3F899-CC45-45F6-9B1B-D0138282530A}" destId="{028D9E16-4D2C-4C92-A131-64B7DEF0A196}" srcOrd="2" destOrd="0" presId="urn:microsoft.com/office/officeart/2018/5/layout/IconCircleLabelList"/>
    <dgm:cxn modelId="{97F23762-19BB-4202-82FE-12CB5FBAB6A3}" type="presParOf" srcId="{028D9E16-4D2C-4C92-A131-64B7DEF0A196}" destId="{6DF5C686-AEB1-4DFB-8261-BFF26BA32D4E}" srcOrd="0" destOrd="0" presId="urn:microsoft.com/office/officeart/2018/5/layout/IconCircleLabelList"/>
    <dgm:cxn modelId="{CB26884F-A186-418A-A92D-69324169AAA0}" type="presParOf" srcId="{028D9E16-4D2C-4C92-A131-64B7DEF0A196}" destId="{8D5263C4-F630-4618-9E97-FEB4724E8782}" srcOrd="1" destOrd="0" presId="urn:microsoft.com/office/officeart/2018/5/layout/IconCircleLabelList"/>
    <dgm:cxn modelId="{A968D18F-49E5-4CFC-B8FB-A3C1DD6C085E}" type="presParOf" srcId="{028D9E16-4D2C-4C92-A131-64B7DEF0A196}" destId="{B77C9C2A-7858-42D1-8ADE-2F15422D125A}" srcOrd="2" destOrd="0" presId="urn:microsoft.com/office/officeart/2018/5/layout/IconCircleLabelList"/>
    <dgm:cxn modelId="{606181E8-9C59-4651-AA5B-4367CC4E7E93}" type="presParOf" srcId="{028D9E16-4D2C-4C92-A131-64B7DEF0A196}" destId="{49F74244-D2B5-4184-84ED-023DE7E6C4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FB68D7-A4B4-4A0C-AABC-04C101983F5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2F8310-F663-4FBE-9CE7-27959DB3C6D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Assess pain points and potential AI benefits.</a:t>
          </a:r>
        </a:p>
      </dgm:t>
    </dgm:pt>
    <dgm:pt modelId="{BED880FC-2C8E-4C92-9E68-3A1AC403ED99}" type="parTrans" cxnId="{6A0B051C-5A05-442F-BEC5-9FA63197C7F9}">
      <dgm:prSet/>
      <dgm:spPr/>
      <dgm:t>
        <a:bodyPr/>
        <a:lstStyle/>
        <a:p>
          <a:endParaRPr lang="en-US"/>
        </a:p>
      </dgm:t>
    </dgm:pt>
    <dgm:pt modelId="{0DDEE894-9892-4B34-AA84-2917D384083F}" type="sibTrans" cxnId="{6A0B051C-5A05-442F-BEC5-9FA63197C7F9}">
      <dgm:prSet/>
      <dgm:spPr/>
      <dgm:t>
        <a:bodyPr/>
        <a:lstStyle/>
        <a:p>
          <a:endParaRPr lang="en-US"/>
        </a:p>
      </dgm:t>
    </dgm:pt>
    <dgm:pt modelId="{387F64DF-9DBF-47AF-AA65-C5F52471550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Determine specific AI applications relevant to your operations.</a:t>
          </a:r>
        </a:p>
      </dgm:t>
    </dgm:pt>
    <dgm:pt modelId="{7AAC637C-BDB7-4E48-B180-E6A801C7B296}" type="parTrans" cxnId="{BB3BCC08-F194-4864-B93A-FEFE8AB8D6E5}">
      <dgm:prSet/>
      <dgm:spPr/>
      <dgm:t>
        <a:bodyPr/>
        <a:lstStyle/>
        <a:p>
          <a:endParaRPr lang="en-US"/>
        </a:p>
      </dgm:t>
    </dgm:pt>
    <dgm:pt modelId="{40047283-3A1A-4FFA-A5B7-89D49EACCD2B}" type="sibTrans" cxnId="{BB3BCC08-F194-4864-B93A-FEFE8AB8D6E5}">
      <dgm:prSet/>
      <dgm:spPr/>
      <dgm:t>
        <a:bodyPr/>
        <a:lstStyle/>
        <a:p>
          <a:endParaRPr lang="en-US"/>
        </a:p>
      </dgm:t>
    </dgm:pt>
    <dgm:pt modelId="{8B2D825F-8CEA-4E47-B56D-A579885A5832}" type="pres">
      <dgm:prSet presAssocID="{FDFB68D7-A4B4-4A0C-AABC-04C101983F5E}" presName="linear" presStyleCnt="0">
        <dgm:presLayoutVars>
          <dgm:animLvl val="lvl"/>
          <dgm:resizeHandles val="exact"/>
        </dgm:presLayoutVars>
      </dgm:prSet>
      <dgm:spPr/>
    </dgm:pt>
    <dgm:pt modelId="{3A4EA661-1AEE-4291-A893-FCC680F29663}" type="pres">
      <dgm:prSet presAssocID="{062F8310-F663-4FBE-9CE7-27959DB3C6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B25B36-A3FE-4117-B575-CFF4E9A1A3B8}" type="pres">
      <dgm:prSet presAssocID="{0DDEE894-9892-4B34-AA84-2917D384083F}" presName="spacer" presStyleCnt="0"/>
      <dgm:spPr/>
    </dgm:pt>
    <dgm:pt modelId="{5608D0BA-A397-492E-9BE2-6409CA08BEE7}" type="pres">
      <dgm:prSet presAssocID="{387F64DF-9DBF-47AF-AA65-C5F5247155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421906-2206-454D-B7C2-DA17AB2699D3}" type="presOf" srcId="{062F8310-F663-4FBE-9CE7-27959DB3C6D9}" destId="{3A4EA661-1AEE-4291-A893-FCC680F29663}" srcOrd="0" destOrd="0" presId="urn:microsoft.com/office/officeart/2005/8/layout/vList2"/>
    <dgm:cxn modelId="{BB3BCC08-F194-4864-B93A-FEFE8AB8D6E5}" srcId="{FDFB68D7-A4B4-4A0C-AABC-04C101983F5E}" destId="{387F64DF-9DBF-47AF-AA65-C5F524715508}" srcOrd="1" destOrd="0" parTransId="{7AAC637C-BDB7-4E48-B180-E6A801C7B296}" sibTransId="{40047283-3A1A-4FFA-A5B7-89D49EACCD2B}"/>
    <dgm:cxn modelId="{6A0B051C-5A05-442F-BEC5-9FA63197C7F9}" srcId="{FDFB68D7-A4B4-4A0C-AABC-04C101983F5E}" destId="{062F8310-F663-4FBE-9CE7-27959DB3C6D9}" srcOrd="0" destOrd="0" parTransId="{BED880FC-2C8E-4C92-9E68-3A1AC403ED99}" sibTransId="{0DDEE894-9892-4B34-AA84-2917D384083F}"/>
    <dgm:cxn modelId="{E745EEC9-91EB-485D-B1EF-2FBC3F5EC647}" type="presOf" srcId="{387F64DF-9DBF-47AF-AA65-C5F524715508}" destId="{5608D0BA-A397-492E-9BE2-6409CA08BEE7}" srcOrd="0" destOrd="0" presId="urn:microsoft.com/office/officeart/2005/8/layout/vList2"/>
    <dgm:cxn modelId="{7FDDE9EB-56A9-4AD6-AE0C-E3E0D1B78D8C}" type="presOf" srcId="{FDFB68D7-A4B4-4A0C-AABC-04C101983F5E}" destId="{8B2D825F-8CEA-4E47-B56D-A579885A5832}" srcOrd="0" destOrd="0" presId="urn:microsoft.com/office/officeart/2005/8/layout/vList2"/>
    <dgm:cxn modelId="{D1F9750C-C0B5-4C2E-8C0A-4E283D0531D8}" type="presParOf" srcId="{8B2D825F-8CEA-4E47-B56D-A579885A5832}" destId="{3A4EA661-1AEE-4291-A893-FCC680F29663}" srcOrd="0" destOrd="0" presId="urn:microsoft.com/office/officeart/2005/8/layout/vList2"/>
    <dgm:cxn modelId="{DF81A5B9-D798-44B4-B99A-D81504DBEE8C}" type="presParOf" srcId="{8B2D825F-8CEA-4E47-B56D-A579885A5832}" destId="{77B25B36-A3FE-4117-B575-CFF4E9A1A3B8}" srcOrd="1" destOrd="0" presId="urn:microsoft.com/office/officeart/2005/8/layout/vList2"/>
    <dgm:cxn modelId="{A577204C-1B3C-49D9-BED0-B336F5D6B905}" type="presParOf" srcId="{8B2D825F-8CEA-4E47-B56D-A579885A5832}" destId="{5608D0BA-A397-492E-9BE2-6409CA08BE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6CCB1A-3FC1-4399-BB80-2A6E2B6324E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E1A917-A896-4794-B12F-5447A9A6A3C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Evaluate technology options based on scalability, cost, and compatibility.</a:t>
          </a:r>
        </a:p>
      </dgm:t>
    </dgm:pt>
    <dgm:pt modelId="{C294AB46-40AC-4143-87C4-7A43BE3B83F1}" type="parTrans" cxnId="{7C240390-E339-45F8-817A-1C9E22C18441}">
      <dgm:prSet/>
      <dgm:spPr/>
      <dgm:t>
        <a:bodyPr/>
        <a:lstStyle/>
        <a:p>
          <a:endParaRPr lang="en-US"/>
        </a:p>
      </dgm:t>
    </dgm:pt>
    <dgm:pt modelId="{6972322E-14B4-479B-8F9E-C874DCADE15F}" type="sibTrans" cxnId="{7C240390-E339-45F8-817A-1C9E22C18441}">
      <dgm:prSet/>
      <dgm:spPr/>
      <dgm:t>
        <a:bodyPr/>
        <a:lstStyle/>
        <a:p>
          <a:endParaRPr lang="en-US"/>
        </a:p>
      </dgm:t>
    </dgm:pt>
    <dgm:pt modelId="{AC90DE9D-0ED6-4C33-804F-391E3C086E1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Select LLM-based or non-LLM technologies tailored to specific needs.</a:t>
          </a:r>
        </a:p>
      </dgm:t>
    </dgm:pt>
    <dgm:pt modelId="{25F15817-2241-4033-A7F2-563783452532}" type="parTrans" cxnId="{91AFB7D7-2DA8-4FA4-B293-9847A7FB3BE5}">
      <dgm:prSet/>
      <dgm:spPr/>
      <dgm:t>
        <a:bodyPr/>
        <a:lstStyle/>
        <a:p>
          <a:endParaRPr lang="en-US"/>
        </a:p>
      </dgm:t>
    </dgm:pt>
    <dgm:pt modelId="{66D781C3-5C70-4836-923F-6F3D24AB7796}" type="sibTrans" cxnId="{91AFB7D7-2DA8-4FA4-B293-9847A7FB3BE5}">
      <dgm:prSet/>
      <dgm:spPr/>
      <dgm:t>
        <a:bodyPr/>
        <a:lstStyle/>
        <a:p>
          <a:endParaRPr lang="en-US"/>
        </a:p>
      </dgm:t>
    </dgm:pt>
    <dgm:pt modelId="{A65090AE-5A11-44F2-82A8-1AE2DB94B3C6}" type="pres">
      <dgm:prSet presAssocID="{0E6CCB1A-3FC1-4399-BB80-2A6E2B6324EA}" presName="linear" presStyleCnt="0">
        <dgm:presLayoutVars>
          <dgm:animLvl val="lvl"/>
          <dgm:resizeHandles val="exact"/>
        </dgm:presLayoutVars>
      </dgm:prSet>
      <dgm:spPr/>
    </dgm:pt>
    <dgm:pt modelId="{5BD03F6C-C654-4E6A-A0A9-C62784990923}" type="pres">
      <dgm:prSet presAssocID="{3CE1A917-A896-4794-B12F-5447A9A6A3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69AE3C-B149-4182-9207-F71A9404C091}" type="pres">
      <dgm:prSet presAssocID="{6972322E-14B4-479B-8F9E-C874DCADE15F}" presName="spacer" presStyleCnt="0"/>
      <dgm:spPr/>
    </dgm:pt>
    <dgm:pt modelId="{8154C5A2-63CC-4BC4-93BF-FC520BD8BB68}" type="pres">
      <dgm:prSet presAssocID="{AC90DE9D-0ED6-4C33-804F-391E3C086E1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A19710-60C2-4E33-AA47-691D08ECF5F2}" type="presOf" srcId="{3CE1A917-A896-4794-B12F-5447A9A6A3C9}" destId="{5BD03F6C-C654-4E6A-A0A9-C62784990923}" srcOrd="0" destOrd="0" presId="urn:microsoft.com/office/officeart/2005/8/layout/vList2"/>
    <dgm:cxn modelId="{7C240390-E339-45F8-817A-1C9E22C18441}" srcId="{0E6CCB1A-3FC1-4399-BB80-2A6E2B6324EA}" destId="{3CE1A917-A896-4794-B12F-5447A9A6A3C9}" srcOrd="0" destOrd="0" parTransId="{C294AB46-40AC-4143-87C4-7A43BE3B83F1}" sibTransId="{6972322E-14B4-479B-8F9E-C874DCADE15F}"/>
    <dgm:cxn modelId="{D428D295-6026-4198-94C0-41860FFBE206}" type="presOf" srcId="{0E6CCB1A-3FC1-4399-BB80-2A6E2B6324EA}" destId="{A65090AE-5A11-44F2-82A8-1AE2DB94B3C6}" srcOrd="0" destOrd="0" presId="urn:microsoft.com/office/officeart/2005/8/layout/vList2"/>
    <dgm:cxn modelId="{4E63E599-FF3F-4E8C-84E3-01D56FD33F65}" type="presOf" srcId="{AC90DE9D-0ED6-4C33-804F-391E3C086E18}" destId="{8154C5A2-63CC-4BC4-93BF-FC520BD8BB68}" srcOrd="0" destOrd="0" presId="urn:microsoft.com/office/officeart/2005/8/layout/vList2"/>
    <dgm:cxn modelId="{91AFB7D7-2DA8-4FA4-B293-9847A7FB3BE5}" srcId="{0E6CCB1A-3FC1-4399-BB80-2A6E2B6324EA}" destId="{AC90DE9D-0ED6-4C33-804F-391E3C086E18}" srcOrd="1" destOrd="0" parTransId="{25F15817-2241-4033-A7F2-563783452532}" sibTransId="{66D781C3-5C70-4836-923F-6F3D24AB7796}"/>
    <dgm:cxn modelId="{11C801BA-C4D0-400A-AD00-B745DB3F214A}" type="presParOf" srcId="{A65090AE-5A11-44F2-82A8-1AE2DB94B3C6}" destId="{5BD03F6C-C654-4E6A-A0A9-C62784990923}" srcOrd="0" destOrd="0" presId="urn:microsoft.com/office/officeart/2005/8/layout/vList2"/>
    <dgm:cxn modelId="{C664E366-44DA-4D9D-82DC-60CEEB8D87C4}" type="presParOf" srcId="{A65090AE-5A11-44F2-82A8-1AE2DB94B3C6}" destId="{6669AE3C-B149-4182-9207-F71A9404C091}" srcOrd="1" destOrd="0" presId="urn:microsoft.com/office/officeart/2005/8/layout/vList2"/>
    <dgm:cxn modelId="{06E4815D-DBB8-4E29-9CF2-E9F485119FCC}" type="presParOf" srcId="{A65090AE-5A11-44F2-82A8-1AE2DB94B3C6}" destId="{8154C5A2-63CC-4BC4-93BF-FC520BD8BB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E0C611-E054-4065-AE93-1A8D1002A6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45474B-64AB-43E9-B196-10A18FFB3D3A}">
      <dgm:prSet/>
      <dgm:spPr>
        <a:solidFill>
          <a:srgbClr val="0066FF"/>
        </a:solidFill>
      </dgm:spPr>
      <dgm:t>
        <a:bodyPr/>
        <a:lstStyle/>
        <a:p>
          <a:r>
            <a:rPr lang="en-US"/>
            <a:t>Conduct pilot tests to gauge technology effectiveness.</a:t>
          </a:r>
        </a:p>
      </dgm:t>
    </dgm:pt>
    <dgm:pt modelId="{59FC60CA-00E1-4D5B-B553-E7FF1159A102}" type="parTrans" cxnId="{101D5A0A-A8C5-43CB-85E9-499C998A3746}">
      <dgm:prSet/>
      <dgm:spPr/>
      <dgm:t>
        <a:bodyPr/>
        <a:lstStyle/>
        <a:p>
          <a:endParaRPr lang="en-US"/>
        </a:p>
      </dgm:t>
    </dgm:pt>
    <dgm:pt modelId="{10328181-6DF2-48DC-9309-1850F86754C8}" type="sibTrans" cxnId="{101D5A0A-A8C5-43CB-85E9-499C998A3746}">
      <dgm:prSet/>
      <dgm:spPr/>
      <dgm:t>
        <a:bodyPr/>
        <a:lstStyle/>
        <a:p>
          <a:endParaRPr lang="en-US"/>
        </a:p>
      </dgm:t>
    </dgm:pt>
    <dgm:pt modelId="{AEFF982A-25BC-45E2-855D-405ED4E7DE6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Carefully integrate successful AI solutions into existing systems.</a:t>
          </a:r>
        </a:p>
      </dgm:t>
    </dgm:pt>
    <dgm:pt modelId="{EF9F8FFE-064C-4B51-93C9-C9292866D52A}" type="parTrans" cxnId="{21D692AE-AF53-4D3C-AC44-3AEC081F9C03}">
      <dgm:prSet/>
      <dgm:spPr/>
      <dgm:t>
        <a:bodyPr/>
        <a:lstStyle/>
        <a:p>
          <a:endParaRPr lang="en-US"/>
        </a:p>
      </dgm:t>
    </dgm:pt>
    <dgm:pt modelId="{6AF81428-AA76-49E0-8400-0BED2186A9D7}" type="sibTrans" cxnId="{21D692AE-AF53-4D3C-AC44-3AEC081F9C03}">
      <dgm:prSet/>
      <dgm:spPr/>
      <dgm:t>
        <a:bodyPr/>
        <a:lstStyle/>
        <a:p>
          <a:endParaRPr lang="en-US"/>
        </a:p>
      </dgm:t>
    </dgm:pt>
    <dgm:pt modelId="{50EECD3C-B00F-49A6-B311-B9428AEA41EE}" type="pres">
      <dgm:prSet presAssocID="{7BE0C611-E054-4065-AE93-1A8D1002A669}" presName="linear" presStyleCnt="0">
        <dgm:presLayoutVars>
          <dgm:animLvl val="lvl"/>
          <dgm:resizeHandles val="exact"/>
        </dgm:presLayoutVars>
      </dgm:prSet>
      <dgm:spPr/>
    </dgm:pt>
    <dgm:pt modelId="{9B394A01-E13A-40C6-8006-462035D2D6D3}" type="pres">
      <dgm:prSet presAssocID="{8645474B-64AB-43E9-B196-10A18FFB3D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71E508-31D4-4439-BF47-CB36F3FB442E}" type="pres">
      <dgm:prSet presAssocID="{10328181-6DF2-48DC-9309-1850F86754C8}" presName="spacer" presStyleCnt="0"/>
      <dgm:spPr/>
    </dgm:pt>
    <dgm:pt modelId="{D2580F21-C110-4790-9A6C-906B6CDF56ED}" type="pres">
      <dgm:prSet presAssocID="{AEFF982A-25BC-45E2-855D-405ED4E7DE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1D5A0A-A8C5-43CB-85E9-499C998A3746}" srcId="{7BE0C611-E054-4065-AE93-1A8D1002A669}" destId="{8645474B-64AB-43E9-B196-10A18FFB3D3A}" srcOrd="0" destOrd="0" parTransId="{59FC60CA-00E1-4D5B-B553-E7FF1159A102}" sibTransId="{10328181-6DF2-48DC-9309-1850F86754C8}"/>
    <dgm:cxn modelId="{3F9C8B1C-4813-4178-AFB5-82B74AF57139}" type="presOf" srcId="{7BE0C611-E054-4065-AE93-1A8D1002A669}" destId="{50EECD3C-B00F-49A6-B311-B9428AEA41EE}" srcOrd="0" destOrd="0" presId="urn:microsoft.com/office/officeart/2005/8/layout/vList2"/>
    <dgm:cxn modelId="{D3037A47-9F7B-4C8D-A930-F85C10BE91B5}" type="presOf" srcId="{AEFF982A-25BC-45E2-855D-405ED4E7DE65}" destId="{D2580F21-C110-4790-9A6C-906B6CDF56ED}" srcOrd="0" destOrd="0" presId="urn:microsoft.com/office/officeart/2005/8/layout/vList2"/>
    <dgm:cxn modelId="{2EA495A1-AF38-465C-8374-88443A5AFA2C}" type="presOf" srcId="{8645474B-64AB-43E9-B196-10A18FFB3D3A}" destId="{9B394A01-E13A-40C6-8006-462035D2D6D3}" srcOrd="0" destOrd="0" presId="urn:microsoft.com/office/officeart/2005/8/layout/vList2"/>
    <dgm:cxn modelId="{21D692AE-AF53-4D3C-AC44-3AEC081F9C03}" srcId="{7BE0C611-E054-4065-AE93-1A8D1002A669}" destId="{AEFF982A-25BC-45E2-855D-405ED4E7DE65}" srcOrd="1" destOrd="0" parTransId="{EF9F8FFE-064C-4B51-93C9-C9292866D52A}" sibTransId="{6AF81428-AA76-49E0-8400-0BED2186A9D7}"/>
    <dgm:cxn modelId="{E82073AA-C8FF-4C55-803C-E7463F942A75}" type="presParOf" srcId="{50EECD3C-B00F-49A6-B311-B9428AEA41EE}" destId="{9B394A01-E13A-40C6-8006-462035D2D6D3}" srcOrd="0" destOrd="0" presId="urn:microsoft.com/office/officeart/2005/8/layout/vList2"/>
    <dgm:cxn modelId="{E1B16B14-FC5C-40FE-8BBB-9D2F28B9059E}" type="presParOf" srcId="{50EECD3C-B00F-49A6-B311-B9428AEA41EE}" destId="{7A71E508-31D4-4439-BF47-CB36F3FB442E}" srcOrd="1" destOrd="0" presId="urn:microsoft.com/office/officeart/2005/8/layout/vList2"/>
    <dgm:cxn modelId="{5F3D5764-B679-4218-9144-4C4C62B6D27D}" type="presParOf" srcId="{50EECD3C-B00F-49A6-B311-B9428AEA41EE}" destId="{D2580F21-C110-4790-9A6C-906B6CDF56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5563F-A2D2-4833-8BBD-82549A00BCA6}">
      <dsp:nvSpPr>
        <dsp:cNvPr id="0" name=""/>
        <dsp:cNvSpPr/>
      </dsp:nvSpPr>
      <dsp:spPr>
        <a:xfrm>
          <a:off x="4877611" y="12554"/>
          <a:ext cx="1581689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Enhanced Efficiency</a:t>
          </a:r>
        </a:p>
      </dsp:txBody>
      <dsp:txXfrm>
        <a:off x="4877611" y="12554"/>
        <a:ext cx="1581689" cy="994247"/>
      </dsp:txXfrm>
    </dsp:sp>
    <dsp:sp modelId="{6B076B68-D7FF-414D-845B-A88B39182806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20572126"/>
            <a:gd name="adj4" fmla="val 19204293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12223-3521-4A07-A803-E39E11A1B6A9}">
      <dsp:nvSpPr>
        <dsp:cNvPr id="0" name=""/>
        <dsp:cNvSpPr/>
      </dsp:nvSpPr>
      <dsp:spPr>
        <a:xfrm>
          <a:off x="5978508" y="1932856"/>
          <a:ext cx="1597269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Improved Decision Making</a:t>
          </a:r>
        </a:p>
      </dsp:txBody>
      <dsp:txXfrm>
        <a:off x="5978508" y="1932856"/>
        <a:ext cx="1597269" cy="994247"/>
      </dsp:txXfrm>
    </dsp:sp>
    <dsp:sp modelId="{35060557-9966-49F7-9D8E-098BD4F707F2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2145166"/>
            <a:gd name="adj4" fmla="val 777333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9C5FD-CB85-4B09-8757-0A43925D6051}">
      <dsp:nvSpPr>
        <dsp:cNvPr id="0" name=""/>
        <dsp:cNvSpPr/>
      </dsp:nvSpPr>
      <dsp:spPr>
        <a:xfrm>
          <a:off x="4827899" y="3853157"/>
          <a:ext cx="1681114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Scalability</a:t>
          </a:r>
        </a:p>
      </dsp:txBody>
      <dsp:txXfrm>
        <a:off x="4827899" y="3853157"/>
        <a:ext cx="1681114" cy="994247"/>
      </dsp:txXfrm>
    </dsp:sp>
    <dsp:sp modelId="{7C057877-EA2D-4BCA-8BD1-F3BE21FF14C4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5682290"/>
            <a:gd name="adj4" fmla="val 4983280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27264-65B4-485D-9AFE-C0838A5CD0A2}">
      <dsp:nvSpPr>
        <dsp:cNvPr id="0" name=""/>
        <dsp:cNvSpPr/>
      </dsp:nvSpPr>
      <dsp:spPr>
        <a:xfrm>
          <a:off x="2684701" y="3853157"/>
          <a:ext cx="1532762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Reduction</a:t>
          </a:r>
        </a:p>
      </dsp:txBody>
      <dsp:txXfrm>
        <a:off x="2684701" y="3853157"/>
        <a:ext cx="1532762" cy="994247"/>
      </dsp:txXfrm>
    </dsp:sp>
    <dsp:sp modelId="{9A421897-8882-4F96-99C3-FBE62435D5D4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9772126"/>
            <a:gd name="adj4" fmla="val 8404293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B4C81-46BB-471E-B0D6-FE6FA1DB78E0}">
      <dsp:nvSpPr>
        <dsp:cNvPr id="0" name=""/>
        <dsp:cNvSpPr/>
      </dsp:nvSpPr>
      <dsp:spPr>
        <a:xfrm>
          <a:off x="1669260" y="1932856"/>
          <a:ext cx="1346271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Accessibility</a:t>
          </a:r>
        </a:p>
      </dsp:txBody>
      <dsp:txXfrm>
        <a:off x="1669260" y="1932856"/>
        <a:ext cx="1346271" cy="994247"/>
      </dsp:txXfrm>
    </dsp:sp>
    <dsp:sp modelId="{F509A3FD-1C7F-4988-BA08-DE5D86127216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12945166"/>
            <a:gd name="adj4" fmla="val 11577333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6DAF4-7B33-4048-8BFA-38EFA3A60832}">
      <dsp:nvSpPr>
        <dsp:cNvPr id="0" name=""/>
        <dsp:cNvSpPr/>
      </dsp:nvSpPr>
      <dsp:spPr>
        <a:xfrm>
          <a:off x="2655192" y="12554"/>
          <a:ext cx="1591780" cy="994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Language and Communication Enhancement</a:t>
          </a:r>
        </a:p>
      </dsp:txBody>
      <dsp:txXfrm>
        <a:off x="2655192" y="12554"/>
        <a:ext cx="1591780" cy="994247"/>
      </dsp:txXfrm>
    </dsp:sp>
    <dsp:sp modelId="{AFFEEC50-17DF-406B-B64A-55E1F1521A0F}">
      <dsp:nvSpPr>
        <dsp:cNvPr id="0" name=""/>
        <dsp:cNvSpPr/>
      </dsp:nvSpPr>
      <dsp:spPr>
        <a:xfrm>
          <a:off x="2132361" y="2571"/>
          <a:ext cx="4854816" cy="4854816"/>
        </a:xfrm>
        <a:prstGeom prst="circularArrow">
          <a:avLst>
            <a:gd name="adj1" fmla="val 3994"/>
            <a:gd name="adj2" fmla="val 250541"/>
            <a:gd name="adj3" fmla="val 16443935"/>
            <a:gd name="adj4" fmla="val 15713427"/>
            <a:gd name="adj5" fmla="val 46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5D9A-8A74-4EA0-925B-D1A9B138CACF}">
      <dsp:nvSpPr>
        <dsp:cNvPr id="0" name=""/>
        <dsp:cNvSpPr/>
      </dsp:nvSpPr>
      <dsp:spPr>
        <a:xfrm>
          <a:off x="0" y="639049"/>
          <a:ext cx="5000124" cy="2034630"/>
        </a:xfrm>
        <a:prstGeom prst="roundRect">
          <a:avLst/>
        </a:prstGeom>
        <a:solidFill>
          <a:srgbClr val="FF33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Develop comprehensive training programs for staff.</a:t>
          </a:r>
        </a:p>
      </dsp:txBody>
      <dsp:txXfrm>
        <a:off x="99322" y="738371"/>
        <a:ext cx="4801480" cy="1835986"/>
      </dsp:txXfrm>
    </dsp:sp>
    <dsp:sp modelId="{AA025B35-A66F-4287-BD5B-EE6EE9AE50F6}">
      <dsp:nvSpPr>
        <dsp:cNvPr id="0" name=""/>
        <dsp:cNvSpPr/>
      </dsp:nvSpPr>
      <dsp:spPr>
        <a:xfrm>
          <a:off x="0" y="2780240"/>
          <a:ext cx="5000124" cy="2034630"/>
        </a:xfrm>
        <a:prstGeom prst="roundRect">
          <a:avLst/>
        </a:prstGeom>
        <a:solidFill>
          <a:srgbClr val="00808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Encourage feedback and adapt AI tools as needed.</a:t>
          </a:r>
        </a:p>
      </dsp:txBody>
      <dsp:txXfrm>
        <a:off x="99322" y="2879562"/>
        <a:ext cx="4801480" cy="18359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DBB01-2D2B-4E73-8950-89D8342B825D}">
      <dsp:nvSpPr>
        <dsp:cNvPr id="0" name=""/>
        <dsp:cNvSpPr/>
      </dsp:nvSpPr>
      <dsp:spPr>
        <a:xfrm>
          <a:off x="0" y="6184"/>
          <a:ext cx="4358346" cy="26150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Regular updates and maintenance for AI systems.</a:t>
          </a:r>
        </a:p>
      </dsp:txBody>
      <dsp:txXfrm>
        <a:off x="0" y="6184"/>
        <a:ext cx="4358346" cy="2615007"/>
      </dsp:txXfrm>
    </dsp:sp>
    <dsp:sp modelId="{EC4FF2D4-3B7E-42F0-83A2-AA25A07FB088}">
      <dsp:nvSpPr>
        <dsp:cNvPr id="0" name=""/>
        <dsp:cNvSpPr/>
      </dsp:nvSpPr>
      <dsp:spPr>
        <a:xfrm>
          <a:off x="0" y="3057026"/>
          <a:ext cx="4358346" cy="261500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Continuous learning and adaptation to new challenges and opportunities.</a:t>
          </a:r>
        </a:p>
      </dsp:txBody>
      <dsp:txXfrm>
        <a:off x="0" y="3057026"/>
        <a:ext cx="4358346" cy="2615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E9D2D-DCE1-4675-844F-AAF17BCC40C5}">
      <dsp:nvSpPr>
        <dsp:cNvPr id="0" name=""/>
        <dsp:cNvSpPr/>
      </dsp:nvSpPr>
      <dsp:spPr>
        <a:xfrm>
          <a:off x="0" y="241458"/>
          <a:ext cx="2371724" cy="142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Privacy and Security</a:t>
          </a:r>
        </a:p>
      </dsp:txBody>
      <dsp:txXfrm>
        <a:off x="0" y="241458"/>
        <a:ext cx="2371724" cy="1423035"/>
      </dsp:txXfrm>
    </dsp:sp>
    <dsp:sp modelId="{DF8439CB-5994-4552-996B-68D0C6E7B0FA}">
      <dsp:nvSpPr>
        <dsp:cNvPr id="0" name=""/>
        <dsp:cNvSpPr/>
      </dsp:nvSpPr>
      <dsp:spPr>
        <a:xfrm>
          <a:off x="2608897" y="241458"/>
          <a:ext cx="2371724" cy="142303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Bias and Fairness</a:t>
          </a:r>
        </a:p>
      </dsp:txBody>
      <dsp:txXfrm>
        <a:off x="2608897" y="241458"/>
        <a:ext cx="2371724" cy="1423035"/>
      </dsp:txXfrm>
    </dsp:sp>
    <dsp:sp modelId="{5583AE71-F4EB-4D6F-A22C-93071C2689A7}">
      <dsp:nvSpPr>
        <dsp:cNvPr id="0" name=""/>
        <dsp:cNvSpPr/>
      </dsp:nvSpPr>
      <dsp:spPr>
        <a:xfrm>
          <a:off x="5217794" y="241458"/>
          <a:ext cx="2371724" cy="142303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Dependence on Data Quality</a:t>
          </a:r>
        </a:p>
      </dsp:txBody>
      <dsp:txXfrm>
        <a:off x="5217794" y="241458"/>
        <a:ext cx="2371724" cy="1423035"/>
      </dsp:txXfrm>
    </dsp:sp>
    <dsp:sp modelId="{65E92FD9-DDD7-45CF-91FC-65F0E521C4A7}">
      <dsp:nvSpPr>
        <dsp:cNvPr id="0" name=""/>
        <dsp:cNvSpPr/>
      </dsp:nvSpPr>
      <dsp:spPr>
        <a:xfrm>
          <a:off x="1304448" y="1901666"/>
          <a:ext cx="2371724" cy="142303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Complexity in Customization</a:t>
          </a:r>
        </a:p>
      </dsp:txBody>
      <dsp:txXfrm>
        <a:off x="1304448" y="1901666"/>
        <a:ext cx="2371724" cy="1423035"/>
      </dsp:txXfrm>
    </dsp:sp>
    <dsp:sp modelId="{3104DC96-A691-4CA5-BCD4-C88890143998}">
      <dsp:nvSpPr>
        <dsp:cNvPr id="0" name=""/>
        <dsp:cNvSpPr/>
      </dsp:nvSpPr>
      <dsp:spPr>
        <a:xfrm>
          <a:off x="3913346" y="1901666"/>
          <a:ext cx="2371724" cy="142303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Ongoing Training and Updating</a:t>
          </a:r>
        </a:p>
      </dsp:txBody>
      <dsp:txXfrm>
        <a:off x="3913346" y="1901666"/>
        <a:ext cx="2371724" cy="1423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801D5-5C95-4818-B930-1BE2678F1409}">
      <dsp:nvSpPr>
        <dsp:cNvPr id="0" name=""/>
        <dsp:cNvSpPr/>
      </dsp:nvSpPr>
      <dsp:spPr>
        <a:xfrm>
          <a:off x="4802909" y="35060"/>
          <a:ext cx="1155867" cy="115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Task-Specific Optimization</a:t>
          </a:r>
        </a:p>
      </dsp:txBody>
      <dsp:txXfrm>
        <a:off x="4802909" y="35060"/>
        <a:ext cx="1155867" cy="1155867"/>
      </dsp:txXfrm>
    </dsp:sp>
    <dsp:sp modelId="{24AAD2B9-E021-4719-8136-60930B8E5847}">
      <dsp:nvSpPr>
        <dsp:cNvPr id="0" name=""/>
        <dsp:cNvSpPr/>
      </dsp:nvSpPr>
      <dsp:spPr>
        <a:xfrm>
          <a:off x="2081753" y="1364"/>
          <a:ext cx="4336371" cy="4336371"/>
        </a:xfrm>
        <a:prstGeom prst="circularArrow">
          <a:avLst>
            <a:gd name="adj1" fmla="val 5198"/>
            <a:gd name="adj2" fmla="val 335738"/>
            <a:gd name="adj3" fmla="val 21293954"/>
            <a:gd name="adj4" fmla="val 1976561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8FC0-7F13-4A3D-91D6-42AE8E4CCA09}">
      <dsp:nvSpPr>
        <dsp:cNvPr id="0" name=""/>
        <dsp:cNvSpPr/>
      </dsp:nvSpPr>
      <dsp:spPr>
        <a:xfrm>
          <a:off x="5501846" y="2186168"/>
          <a:ext cx="1155867" cy="115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Reduced Error Rates</a:t>
          </a:r>
        </a:p>
      </dsp:txBody>
      <dsp:txXfrm>
        <a:off x="5501846" y="2186168"/>
        <a:ext cx="1155867" cy="1155867"/>
      </dsp:txXfrm>
    </dsp:sp>
    <dsp:sp modelId="{0D7A33F5-DEDD-4D7C-B058-28DD37D382E8}">
      <dsp:nvSpPr>
        <dsp:cNvPr id="0" name=""/>
        <dsp:cNvSpPr/>
      </dsp:nvSpPr>
      <dsp:spPr>
        <a:xfrm>
          <a:off x="2081753" y="1364"/>
          <a:ext cx="4336371" cy="4336371"/>
        </a:xfrm>
        <a:prstGeom prst="circularArrow">
          <a:avLst>
            <a:gd name="adj1" fmla="val 5198"/>
            <a:gd name="adj2" fmla="val 335738"/>
            <a:gd name="adj3" fmla="val 3674900"/>
            <a:gd name="adj4" fmla="val 2252754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40DC9-3EBC-418E-B2CC-CE9BDE2256F1}">
      <dsp:nvSpPr>
        <dsp:cNvPr id="0" name=""/>
        <dsp:cNvSpPr/>
      </dsp:nvSpPr>
      <dsp:spPr>
        <a:xfrm>
          <a:off x="3493348" y="3515625"/>
          <a:ext cx="1513180" cy="115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Enhanced Data Handling and Analysis</a:t>
          </a:r>
        </a:p>
      </dsp:txBody>
      <dsp:txXfrm>
        <a:off x="3493348" y="3515625"/>
        <a:ext cx="1513180" cy="1155867"/>
      </dsp:txXfrm>
    </dsp:sp>
    <dsp:sp modelId="{712FDFB3-8CAB-475E-B0A6-A019858D7EC8}">
      <dsp:nvSpPr>
        <dsp:cNvPr id="0" name=""/>
        <dsp:cNvSpPr/>
      </dsp:nvSpPr>
      <dsp:spPr>
        <a:xfrm>
          <a:off x="2081753" y="1364"/>
          <a:ext cx="4336371" cy="4336371"/>
        </a:xfrm>
        <a:prstGeom prst="circularArrow">
          <a:avLst>
            <a:gd name="adj1" fmla="val 5198"/>
            <a:gd name="adj2" fmla="val 335738"/>
            <a:gd name="adj3" fmla="val 8211507"/>
            <a:gd name="adj4" fmla="val 678936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90002-5080-4DF5-AA82-FDAC7A58874A}">
      <dsp:nvSpPr>
        <dsp:cNvPr id="0" name=""/>
        <dsp:cNvSpPr/>
      </dsp:nvSpPr>
      <dsp:spPr>
        <a:xfrm>
          <a:off x="1842164" y="2186168"/>
          <a:ext cx="1155867" cy="115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Increased Transparency and Traceability</a:t>
          </a:r>
        </a:p>
      </dsp:txBody>
      <dsp:txXfrm>
        <a:off x="1842164" y="2186168"/>
        <a:ext cx="1155867" cy="1155867"/>
      </dsp:txXfrm>
    </dsp:sp>
    <dsp:sp modelId="{B3A90ABD-7CC4-4F9D-892E-114BFC51D1FC}">
      <dsp:nvSpPr>
        <dsp:cNvPr id="0" name=""/>
        <dsp:cNvSpPr/>
      </dsp:nvSpPr>
      <dsp:spPr>
        <a:xfrm>
          <a:off x="2081753" y="1364"/>
          <a:ext cx="4336371" cy="4336371"/>
        </a:xfrm>
        <a:prstGeom prst="circularArrow">
          <a:avLst>
            <a:gd name="adj1" fmla="val 5198"/>
            <a:gd name="adj2" fmla="val 335738"/>
            <a:gd name="adj3" fmla="val 12298647"/>
            <a:gd name="adj4" fmla="val 1077030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92C45-30B2-4027-8C4E-675AF9342E8E}">
      <dsp:nvSpPr>
        <dsp:cNvPr id="0" name=""/>
        <dsp:cNvSpPr/>
      </dsp:nvSpPr>
      <dsp:spPr>
        <a:xfrm>
          <a:off x="2541101" y="35060"/>
          <a:ext cx="1155867" cy="115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Innovative Interactions</a:t>
          </a:r>
        </a:p>
      </dsp:txBody>
      <dsp:txXfrm>
        <a:off x="2541101" y="35060"/>
        <a:ext cx="1155867" cy="1155867"/>
      </dsp:txXfrm>
    </dsp:sp>
    <dsp:sp modelId="{427CC2B8-646F-4E40-947C-A4D338CA6A51}">
      <dsp:nvSpPr>
        <dsp:cNvPr id="0" name=""/>
        <dsp:cNvSpPr/>
      </dsp:nvSpPr>
      <dsp:spPr>
        <a:xfrm>
          <a:off x="2081753" y="1364"/>
          <a:ext cx="4336371" cy="4336371"/>
        </a:xfrm>
        <a:prstGeom prst="circularArrow">
          <a:avLst>
            <a:gd name="adj1" fmla="val 5198"/>
            <a:gd name="adj2" fmla="val 335738"/>
            <a:gd name="adj3" fmla="val 16866423"/>
            <a:gd name="adj4" fmla="val 1519783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7EAE-F4D6-43F6-B548-EEBCD6D342E1}">
      <dsp:nvSpPr>
        <dsp:cNvPr id="0" name=""/>
        <dsp:cNvSpPr/>
      </dsp:nvSpPr>
      <dsp:spPr>
        <a:xfrm>
          <a:off x="0" y="24060"/>
          <a:ext cx="2371724" cy="142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High Initial Investment</a:t>
          </a:r>
        </a:p>
      </dsp:txBody>
      <dsp:txXfrm>
        <a:off x="0" y="24060"/>
        <a:ext cx="2371724" cy="1423035"/>
      </dsp:txXfrm>
    </dsp:sp>
    <dsp:sp modelId="{0217B9C8-0B96-4098-B8A9-88A1A693BF26}">
      <dsp:nvSpPr>
        <dsp:cNvPr id="0" name=""/>
        <dsp:cNvSpPr/>
      </dsp:nvSpPr>
      <dsp:spPr>
        <a:xfrm>
          <a:off x="2608897" y="24060"/>
          <a:ext cx="2371724" cy="142303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Technical Expertise Requirements</a:t>
          </a:r>
        </a:p>
      </dsp:txBody>
      <dsp:txXfrm>
        <a:off x="2608897" y="24060"/>
        <a:ext cx="2371724" cy="1423035"/>
      </dsp:txXfrm>
    </dsp:sp>
    <dsp:sp modelId="{3D7F69B8-2EF0-4140-8BF5-6C61BDF6432C}">
      <dsp:nvSpPr>
        <dsp:cNvPr id="0" name=""/>
        <dsp:cNvSpPr/>
      </dsp:nvSpPr>
      <dsp:spPr>
        <a:xfrm>
          <a:off x="5217794" y="24060"/>
          <a:ext cx="2371724" cy="142303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Integration Complexity</a:t>
          </a:r>
        </a:p>
      </dsp:txBody>
      <dsp:txXfrm>
        <a:off x="5217794" y="24060"/>
        <a:ext cx="2371724" cy="1423035"/>
      </dsp:txXfrm>
    </dsp:sp>
    <dsp:sp modelId="{1F0C3B5C-7C42-4060-9F33-E7D58438BDCF}">
      <dsp:nvSpPr>
        <dsp:cNvPr id="0" name=""/>
        <dsp:cNvSpPr/>
      </dsp:nvSpPr>
      <dsp:spPr>
        <a:xfrm>
          <a:off x="1304448" y="1684268"/>
          <a:ext cx="2371724" cy="142303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Scalability Issues</a:t>
          </a:r>
        </a:p>
      </dsp:txBody>
      <dsp:txXfrm>
        <a:off x="1304448" y="1684268"/>
        <a:ext cx="2371724" cy="1423035"/>
      </dsp:txXfrm>
    </dsp:sp>
    <dsp:sp modelId="{45ADACFA-16FB-44E0-A53E-EF7FB02206A4}">
      <dsp:nvSpPr>
        <dsp:cNvPr id="0" name=""/>
        <dsp:cNvSpPr/>
      </dsp:nvSpPr>
      <dsp:spPr>
        <a:xfrm>
          <a:off x="3913346" y="1684268"/>
          <a:ext cx="2371724" cy="142303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Regulatory and Compliance Challenges</a:t>
          </a:r>
        </a:p>
      </dsp:txBody>
      <dsp:txXfrm>
        <a:off x="3913346" y="1684268"/>
        <a:ext cx="2371724" cy="1423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AF375-B4F2-4B75-9E40-FF5044AE9CAD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Streamlined operations through automation.</a:t>
          </a:r>
        </a:p>
      </dsp:txBody>
      <dsp:txXfrm>
        <a:off x="84655" y="121095"/>
        <a:ext cx="4830814" cy="1564849"/>
      </dsp:txXfrm>
    </dsp:sp>
    <dsp:sp modelId="{9F8AB016-8534-4CBE-81A5-41A2C9A9D3BC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Enhanced decision-making from predictive analytics.</a:t>
          </a:r>
        </a:p>
      </dsp:txBody>
      <dsp:txXfrm>
        <a:off x="84655" y="1944535"/>
        <a:ext cx="4830814" cy="1564849"/>
      </dsp:txXfrm>
    </dsp:sp>
    <dsp:sp modelId="{DBACC6F9-5D3A-40AC-B88F-CA2C29F8A5F7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Improved supplier relationships and compliance.</a:t>
          </a:r>
        </a:p>
      </dsp:txBody>
      <dsp:txXfrm>
        <a:off x="84655" y="3767974"/>
        <a:ext cx="4830814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848A4-6176-423A-BEE0-35F060F2086B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22492-8793-496B-BBCF-2B2FB353E825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9CBC-E290-424F-8543-29B547F529F3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Key steps for successful AI integration.</a:t>
          </a:r>
        </a:p>
      </dsp:txBody>
      <dsp:txXfrm>
        <a:off x="182935" y="3176402"/>
        <a:ext cx="3600000" cy="720000"/>
      </dsp:txXfrm>
    </dsp:sp>
    <dsp:sp modelId="{6DF5C686-AEB1-4DFB-8261-BFF26BA32D4E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263C4-F630-4618-9E97-FEB4724E8782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74244-D2B5-4184-84ED-023DE7E6C462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Focus on needs assessment, technology selection, and training.</a:t>
          </a:r>
        </a:p>
      </dsp:txBody>
      <dsp:txXfrm>
        <a:off x="4412935" y="317640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A661-1AEE-4291-A893-FCC680F29663}">
      <dsp:nvSpPr>
        <dsp:cNvPr id="0" name=""/>
        <dsp:cNvSpPr/>
      </dsp:nvSpPr>
      <dsp:spPr>
        <a:xfrm>
          <a:off x="0" y="469759"/>
          <a:ext cx="5000124" cy="2199600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Assess pain points and potential AI benefits.</a:t>
          </a:r>
        </a:p>
      </dsp:txBody>
      <dsp:txXfrm>
        <a:off x="107376" y="577135"/>
        <a:ext cx="4785372" cy="1984848"/>
      </dsp:txXfrm>
    </dsp:sp>
    <dsp:sp modelId="{5608D0BA-A397-492E-9BE2-6409CA08BEE7}">
      <dsp:nvSpPr>
        <dsp:cNvPr id="0" name=""/>
        <dsp:cNvSpPr/>
      </dsp:nvSpPr>
      <dsp:spPr>
        <a:xfrm>
          <a:off x="0" y="2784560"/>
          <a:ext cx="5000124" cy="219960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Determine specific AI applications relevant to your operations.</a:t>
          </a:r>
        </a:p>
      </dsp:txBody>
      <dsp:txXfrm>
        <a:off x="107376" y="2891936"/>
        <a:ext cx="4785372" cy="1984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03F6C-C654-4E6A-A0A9-C62784990923}">
      <dsp:nvSpPr>
        <dsp:cNvPr id="0" name=""/>
        <dsp:cNvSpPr/>
      </dsp:nvSpPr>
      <dsp:spPr>
        <a:xfrm>
          <a:off x="0" y="32989"/>
          <a:ext cx="5000124" cy="264069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Evaluate technology options based on scalability, cost, and compatibility.</a:t>
          </a:r>
        </a:p>
      </dsp:txBody>
      <dsp:txXfrm>
        <a:off x="128908" y="161897"/>
        <a:ext cx="4742308" cy="2382874"/>
      </dsp:txXfrm>
    </dsp:sp>
    <dsp:sp modelId="{8154C5A2-63CC-4BC4-93BF-FC520BD8BB68}">
      <dsp:nvSpPr>
        <dsp:cNvPr id="0" name=""/>
        <dsp:cNvSpPr/>
      </dsp:nvSpPr>
      <dsp:spPr>
        <a:xfrm>
          <a:off x="0" y="2780239"/>
          <a:ext cx="5000124" cy="264069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Select LLM-based or non-LLM technologies tailored to specific needs.</a:t>
          </a:r>
        </a:p>
      </dsp:txBody>
      <dsp:txXfrm>
        <a:off x="128908" y="2909147"/>
        <a:ext cx="4742308" cy="23828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94A01-E13A-40C6-8006-462035D2D6D3}">
      <dsp:nvSpPr>
        <dsp:cNvPr id="0" name=""/>
        <dsp:cNvSpPr/>
      </dsp:nvSpPr>
      <dsp:spPr>
        <a:xfrm>
          <a:off x="0" y="526189"/>
          <a:ext cx="5000124" cy="2144610"/>
        </a:xfrm>
        <a:prstGeom prst="roundRect">
          <a:avLst/>
        </a:prstGeom>
        <a:solidFill>
          <a:srgbClr val="00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Conduct pilot tests to gauge technology effectiveness.</a:t>
          </a:r>
        </a:p>
      </dsp:txBody>
      <dsp:txXfrm>
        <a:off x="104691" y="630880"/>
        <a:ext cx="4790742" cy="1935228"/>
      </dsp:txXfrm>
    </dsp:sp>
    <dsp:sp modelId="{D2580F21-C110-4790-9A6C-906B6CDF56ED}">
      <dsp:nvSpPr>
        <dsp:cNvPr id="0" name=""/>
        <dsp:cNvSpPr/>
      </dsp:nvSpPr>
      <dsp:spPr>
        <a:xfrm>
          <a:off x="0" y="2783119"/>
          <a:ext cx="5000124" cy="2144610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Carefully integrate successful AI solutions into existing systems.</a:t>
          </a:r>
        </a:p>
      </dsp:txBody>
      <dsp:txXfrm>
        <a:off x="104691" y="2887810"/>
        <a:ext cx="4790742" cy="193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477" y="591774"/>
            <a:ext cx="7689045" cy="1102519"/>
          </a:xfrm>
        </p:spPr>
        <p:txBody>
          <a:bodyPr>
            <a:noAutofit/>
          </a:bodyPr>
          <a:lstStyle/>
          <a:p>
            <a:r>
              <a:rPr lang="en-US" sz="3600" dirty="0"/>
              <a:t>Enhancing Supply Chain Procurement with AI Technologies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606" y="2278896"/>
            <a:ext cx="7239421" cy="8572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Justin Keeler, Wichita State University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Clinical Associate Professor of Business Analytics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6199" y="3429000"/>
            <a:ext cx="7507173" cy="16002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Institute for Supply Management 2024</a:t>
            </a:r>
          </a:p>
          <a:p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 err="1">
                <a:solidFill>
                  <a:prstClr val="black"/>
                </a:solidFill>
                <a:latin typeface="Cambria" panose="02040503050406030204" pitchFamily="18" charset="0"/>
              </a:rPr>
              <a:t>Heartspring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 Convention Center</a:t>
            </a:r>
          </a:p>
          <a:p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Wichita, Kansas</a:t>
            </a:r>
          </a:p>
          <a:p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Thursday, April 25</a:t>
            </a:r>
            <a:r>
              <a:rPr lang="en-US" sz="2400" baseline="30000" dirty="0">
                <a:solidFill>
                  <a:prstClr val="black"/>
                </a:solidFill>
                <a:latin typeface="Cambria" panose="02040503050406030204" pitchFamily="18" charset="0"/>
              </a:rPr>
              <a:t>th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</a:rPr>
              <a:t>, 2024</a:t>
            </a:r>
          </a:p>
          <a:p>
            <a:endParaRPr lang="en-US" sz="2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83050" y="2023931"/>
            <a:ext cx="76334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9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9" y="320231"/>
            <a:ext cx="9143771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of Non-LLM AI Deployment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186705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95FF3-22A1-BE45-A22E-07AC0B071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03738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Benefits of AI in Procurement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71B09-6DC8-1DA1-2EE5-23A6A8C82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0392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 Deployment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BA915-1F3E-A605-D4F5-5B5181ACE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3824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Step 1: Identify Procurement Needs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3D3B7-2F62-1F83-8952-1456604B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8652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200">
                <a:solidFill>
                  <a:srgbClr val="FFFFFF"/>
                </a:solidFill>
              </a:rPr>
              <a:t>Step 2: Choose Suitable AI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F6B108-264E-6524-5C28-C372A50B3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025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Step 3: Pilot and Integrate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A2AE6-CA4B-8305-91B4-9360B8F3B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7722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Step 4: Train and Adapt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BBF1B8-DA54-87E1-0D53-36721EFBE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905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Maintaining AI Systems in Procurement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B912AD-943A-761A-917F-E58C1E92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5633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383" y="1138036"/>
            <a:ext cx="5280597" cy="1402470"/>
          </a:xfrm>
        </p:spPr>
        <p:txBody>
          <a:bodyPr anchor="t">
            <a:noAutofit/>
          </a:bodyPr>
          <a:lstStyle/>
          <a:p>
            <a:r>
              <a:rPr lang="it-IT" dirty="0"/>
              <a:t>Future Trends in AI for Procurement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0F2D2A05-8012-2B35-978B-44F68F80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7" r="6846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585" y="2551176"/>
            <a:ext cx="3953119" cy="359120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Emerging technologies and their potential impact.</a:t>
            </a:r>
          </a:p>
          <a:p>
            <a:r>
              <a:rPr lang="en-US" sz="2000" dirty="0"/>
              <a:t>Preparing for future AI advancements in procurement.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endParaRPr lang="en-US" sz="2100" dirty="0"/>
          </a:p>
          <a:p>
            <a:r>
              <a:rPr lang="en-US" sz="2100" dirty="0"/>
              <a:t>Summary of AI benefits and deployment steps.</a:t>
            </a:r>
          </a:p>
          <a:p>
            <a:r>
              <a:rPr lang="en-US" sz="2100" dirty="0"/>
              <a:t>Encouragement to embrace AI for competitive advantage.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2DEC11-C346-137F-0A5D-CCB45899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5360033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Is it AI or NOT?</a:t>
            </a:r>
          </a:p>
          <a:p>
            <a:r>
              <a:rPr lang="en-US" sz="2000" dirty="0"/>
              <a:t>AI in Supply Chain: LLM or Non LLM</a:t>
            </a:r>
          </a:p>
          <a:p>
            <a:r>
              <a:rPr lang="en-US" sz="2000" dirty="0"/>
              <a:t>Have you considered the Benefits vs. Challenges in supply chain procurement?</a:t>
            </a:r>
          </a:p>
          <a:p>
            <a:r>
              <a:rPr lang="en-US" sz="2000" dirty="0"/>
              <a:t>A framework to consider for deployment.</a:t>
            </a:r>
          </a:p>
          <a:p>
            <a:r>
              <a:rPr lang="en-US" sz="2000" dirty="0"/>
              <a:t>Future Trends</a:t>
            </a: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632E7C59-E47C-E4AB-325A-908A604A2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6" r="42683" b="-2"/>
          <a:stretch/>
        </p:blipFill>
        <p:spPr>
          <a:xfrm>
            <a:off x="5365154" y="1"/>
            <a:ext cx="37839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6C1F-58AD-422B-231E-206EB602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Supply Chain Fun Before Q&amp;A</a:t>
            </a:r>
          </a:p>
        </p:txBody>
      </p:sp>
      <p:pic>
        <p:nvPicPr>
          <p:cNvPr id="5" name="Content Placeholder 4" descr="A qr code with blue squares&#10;&#10;Description automatically generated">
            <a:extLst>
              <a:ext uri="{FF2B5EF4-FFF2-40B4-BE49-F238E27FC236}">
                <a16:creationId xmlns:a16="http://schemas.microsoft.com/office/drawing/2014/main" id="{6755E148-2288-1F21-A2F4-CB2896D9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32034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7B5E-53CE-D078-12A9-7079BDE3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AI or NOT?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CE8A3-014C-BB48-AD58-94F593F84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76" y="1600200"/>
            <a:ext cx="4866447" cy="4525963"/>
          </a:xfrm>
        </p:spPr>
      </p:pic>
    </p:spTree>
    <p:extLst>
      <p:ext uri="{BB962C8B-B14F-4D97-AF65-F5344CB8AC3E}">
        <p14:creationId xmlns:p14="http://schemas.microsoft.com/office/powerpoint/2010/main" val="20634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AI in Supply Chain: </a:t>
            </a:r>
            <a:r>
              <a:rPr lang="en-US" dirty="0"/>
              <a:t>Emergence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What are you seeing as </a:t>
            </a:r>
            <a:r>
              <a:rPr dirty="0"/>
              <a:t>AI's role in supply chain management</a:t>
            </a:r>
            <a:r>
              <a:rPr lang="en-US" dirty="0"/>
              <a:t>?</a:t>
            </a:r>
            <a:endParaRPr dirty="0"/>
          </a:p>
          <a:p>
            <a:r>
              <a:rPr dirty="0"/>
              <a:t>Distinction between LLM-based and non-LLM AI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EC8F-753C-02DA-9FD4-9FEF651B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Automated responses to supplier inquiries</a:t>
            </a:r>
          </a:p>
          <a:p>
            <a:r>
              <a:rPr lang="en-US" dirty="0"/>
              <a:t>Document analysis and summarization for faster decision-making</a:t>
            </a:r>
          </a:p>
          <a:p>
            <a:r>
              <a:rPr lang="en-US" dirty="0"/>
              <a:t>Translation services for global communication</a:t>
            </a:r>
          </a:p>
          <a:p>
            <a:r>
              <a:rPr lang="en-US" dirty="0"/>
              <a:t>Predictive analytics for demand forecasting</a:t>
            </a:r>
          </a:p>
          <a:p>
            <a:r>
              <a:rPr lang="en-US" dirty="0"/>
              <a:t>Real-time advice for negotiation strategies</a:t>
            </a:r>
          </a:p>
          <a:p>
            <a:r>
              <a:rPr lang="en-US" dirty="0"/>
              <a:t>Automated compliance monitoring</a:t>
            </a:r>
          </a:p>
          <a:p>
            <a:r>
              <a:rPr lang="en-US" dirty="0"/>
              <a:t>Enhanced reporting on procurement metrics</a:t>
            </a:r>
          </a:p>
          <a:p>
            <a:r>
              <a:rPr lang="en-US" dirty="0"/>
              <a:t>Risk assessment and mitigation suggestions</a:t>
            </a:r>
          </a:p>
          <a:p>
            <a:r>
              <a:rPr lang="en-US" dirty="0"/>
              <a:t>Supplier selection and evaluation assistance</a:t>
            </a:r>
          </a:p>
          <a:p>
            <a:r>
              <a:rPr lang="en-US" dirty="0"/>
              <a:t>Training and onboarding through interactive chat interfaces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708E0F-D521-0F91-52B1-331C6BD9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10 Usages of LLM Models in Supply Chain Procurement</a:t>
            </a:r>
          </a:p>
        </p:txBody>
      </p:sp>
    </p:spTree>
    <p:extLst>
      <p:ext uri="{BB962C8B-B14F-4D97-AF65-F5344CB8AC3E}">
        <p14:creationId xmlns:p14="http://schemas.microsoft.com/office/powerpoint/2010/main" val="10471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dirty="0"/>
              <a:t>Benefits of LLM-Based AI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3324B6-8EB2-36A6-D01C-AE78A4540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49220"/>
              </p:ext>
            </p:extLst>
          </p:nvPr>
        </p:nvGraphicFramePr>
        <p:xfrm>
          <a:off x="101039" y="1596411"/>
          <a:ext cx="9245038" cy="485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57200"/>
            <a:ext cx="9140105" cy="1188720"/>
          </a:xfrm>
        </p:spPr>
        <p:txBody>
          <a:bodyPr>
            <a:noAutofit/>
          </a:bodyPr>
          <a:lstStyle/>
          <a:p>
            <a:r>
              <a:rPr lang="en-US" dirty="0"/>
              <a:t>Challenges of LLM-Based AI Deployment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CF14D-CF2F-18F8-4036-5EFE09685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63539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7E4C-EEA4-E4B7-863D-3625AA2E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Robotic Process Automation (RPA) for data entry tasks</a:t>
            </a:r>
          </a:p>
          <a:p>
            <a:r>
              <a:rPr lang="en-US" dirty="0"/>
              <a:t>Internet of Things (IoT) for inventory and asset tracking</a:t>
            </a:r>
          </a:p>
          <a:p>
            <a:r>
              <a:rPr lang="en-US" dirty="0"/>
              <a:t>Machine learning for complex data analysis and pattern recognition</a:t>
            </a:r>
          </a:p>
          <a:p>
            <a:r>
              <a:rPr lang="en-US" dirty="0"/>
              <a:t>Optical Character Recognition (OCR) for digitizing physical documents</a:t>
            </a:r>
          </a:p>
          <a:p>
            <a:r>
              <a:rPr lang="en-US" dirty="0"/>
              <a:t>Blockchain for secure and transparent transactions</a:t>
            </a:r>
          </a:p>
          <a:p>
            <a:r>
              <a:rPr lang="en-US" dirty="0"/>
              <a:t>Data visualization tools for strategic insight gathering</a:t>
            </a:r>
          </a:p>
          <a:p>
            <a:r>
              <a:rPr lang="en-US" dirty="0"/>
              <a:t>Neural networks for route and logistics optimization</a:t>
            </a:r>
          </a:p>
          <a:p>
            <a:r>
              <a:rPr lang="en-US" dirty="0"/>
              <a:t>Predictive maintenance using IoT sensors</a:t>
            </a:r>
          </a:p>
          <a:p>
            <a:r>
              <a:rPr lang="en-US" dirty="0"/>
              <a:t>Virtual reality for training in warehouse management</a:t>
            </a:r>
          </a:p>
          <a:p>
            <a:r>
              <a:rPr lang="en-US" dirty="0"/>
              <a:t>Advanced analytics for supplier performance evaluation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7F627A-3EB2-BD44-224F-8E3B52B6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10 Usages of Non-LLM AI Models in Supply Chain Procurement</a:t>
            </a:r>
          </a:p>
        </p:txBody>
      </p:sp>
    </p:spTree>
    <p:extLst>
      <p:ext uri="{BB962C8B-B14F-4D97-AF65-F5344CB8AC3E}">
        <p14:creationId xmlns:p14="http://schemas.microsoft.com/office/powerpoint/2010/main" val="210172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dirty="0"/>
              <a:t>Benefits of Non-LLM AI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560A0-ECBE-9863-7A7C-B48D51444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200818"/>
              </p:ext>
            </p:extLst>
          </p:nvPr>
        </p:nvGraphicFramePr>
        <p:xfrm>
          <a:off x="186922" y="1600200"/>
          <a:ext cx="8499878" cy="467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548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Office Theme</vt:lpstr>
      <vt:lpstr>Enhancing Supply Chain Procurement with AI Technologies</vt:lpstr>
      <vt:lpstr>Introduction</vt:lpstr>
      <vt:lpstr>Is it AI or NOT?</vt:lpstr>
      <vt:lpstr>AI in Supply Chain: Emergence</vt:lpstr>
      <vt:lpstr>10 Usages of LLM Models in Supply Chain Procurement</vt:lpstr>
      <vt:lpstr>Benefits of LLM-Based AI Deployment</vt:lpstr>
      <vt:lpstr>Challenges of LLM-Based AI Deployment</vt:lpstr>
      <vt:lpstr>10 Usages of Non-LLM AI Models in Supply Chain Procurement</vt:lpstr>
      <vt:lpstr>Benefits of Non-LLM AI Deployment</vt:lpstr>
      <vt:lpstr>Challenges of Non-LLM AI Deployment</vt:lpstr>
      <vt:lpstr>Benefits of AI in Procurement</vt:lpstr>
      <vt:lpstr>A Deployment Strategy</vt:lpstr>
      <vt:lpstr>Step 1: Identify Procurement Needs</vt:lpstr>
      <vt:lpstr>Step 2: Choose Suitable AI Technologies</vt:lpstr>
      <vt:lpstr>Step 3: Pilot and Integrate</vt:lpstr>
      <vt:lpstr>Step 4: Train and Adapt</vt:lpstr>
      <vt:lpstr>Maintaining AI Systems in Procurement</vt:lpstr>
      <vt:lpstr>Future Trends in AI for Procurement</vt:lpstr>
      <vt:lpstr>Conclusion</vt:lpstr>
      <vt:lpstr>Some Supply Chain Fun Before Q&amp;A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Supply Chain Procurement with AI Technologies</dc:title>
  <dc:subject/>
  <dc:creator>Dr. K</dc:creator>
  <cp:keywords/>
  <dc:description>generated using python-pptx</dc:description>
  <cp:lastModifiedBy>Justin Keeler</cp:lastModifiedBy>
  <cp:revision>2</cp:revision>
  <dcterms:created xsi:type="dcterms:W3CDTF">2013-01-27T09:14:16Z</dcterms:created>
  <dcterms:modified xsi:type="dcterms:W3CDTF">2024-04-25T17:06:44Z</dcterms:modified>
  <cp:category/>
</cp:coreProperties>
</file>