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6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0C7"/>
    <a:srgbClr val="FF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0" autoAdjust="0"/>
    <p:restoredTop sz="94686"/>
  </p:normalViewPr>
  <p:slideViewPr>
    <p:cSldViewPr snapToGrid="0">
      <p:cViewPr varScale="1">
        <p:scale>
          <a:sx n="115" d="100"/>
          <a:sy n="115" d="100"/>
        </p:scale>
        <p:origin x="2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80CF33-CFCC-4678-8A77-9EBCDB76F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D9B5B-8862-4052-8058-16E3D855FC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C56E-D132-4654-A56F-4AF1E89C1D01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6D30-7C91-4052-93DC-F6FC5318C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3E1D7-20BE-4724-AD45-8B29F9FF9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B91C-9CE8-43FE-9024-CCE30D1AD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91" y="287228"/>
            <a:ext cx="11340000" cy="814263"/>
          </a:xfrm>
        </p:spPr>
        <p:txBody>
          <a:bodyPr>
            <a:normAutofit/>
          </a:bodyPr>
          <a:lstStyle/>
          <a:p>
            <a:pPr algn="ctr"/>
            <a:r>
              <a:rPr lang="en-ZA" dirty="0">
                <a:solidFill>
                  <a:srgbClr val="0C20C7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Data Architecture</a:t>
            </a:r>
          </a:p>
        </p:txBody>
      </p:sp>
      <p:sp>
        <p:nvSpPr>
          <p:cNvPr id="175" name="Arrow: U-Turn Milestone 1" title="Timeline Arrow">
            <a:extLst>
              <a:ext uri="{FF2B5EF4-FFF2-40B4-BE49-F238E27FC236}">
                <a16:creationId xmlns:a16="http://schemas.microsoft.com/office/drawing/2014/main" id="{36189603-5B44-4AF3-AEC6-6281E5F556A7}"/>
              </a:ext>
            </a:extLst>
          </p:cNvPr>
          <p:cNvSpPr/>
          <p:nvPr/>
        </p:nvSpPr>
        <p:spPr>
          <a:xfrm>
            <a:off x="452412" y="2778030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rgbClr val="FF5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6" name="Duration 1" title="Duration Text">
            <a:extLst>
              <a:ext uri="{FF2B5EF4-FFF2-40B4-BE49-F238E27FC236}">
                <a16:creationId xmlns:a16="http://schemas.microsoft.com/office/drawing/2014/main" id="{BA99AB34-2A44-45C5-B5D9-CD9BEAB95EEE}"/>
              </a:ext>
            </a:extLst>
          </p:cNvPr>
          <p:cNvSpPr txBox="1"/>
          <p:nvPr/>
        </p:nvSpPr>
        <p:spPr>
          <a:xfrm>
            <a:off x="815818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 CSVs</a:t>
            </a:r>
          </a:p>
        </p:txBody>
      </p:sp>
      <p:cxnSp>
        <p:nvCxnSpPr>
          <p:cNvPr id="184" name="Connector Milestone 1" title="Connecter Line">
            <a:extLst>
              <a:ext uri="{FF2B5EF4-FFF2-40B4-BE49-F238E27FC236}">
                <a16:creationId xmlns:a16="http://schemas.microsoft.com/office/drawing/2014/main" id="{6540B9DE-D8F6-4EBE-8DC6-8E44C65F1330}"/>
              </a:ext>
            </a:extLst>
          </p:cNvPr>
          <p:cNvCxnSpPr>
            <a:cxnSpLocks/>
          </p:cNvCxnSpPr>
          <p:nvPr/>
        </p:nvCxnSpPr>
        <p:spPr>
          <a:xfrm flipH="1">
            <a:off x="1443225" y="2036939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B5245E3-4035-4760-B649-EB7C65910BA3}"/>
              </a:ext>
            </a:extLst>
          </p:cNvPr>
          <p:cNvSpPr txBox="1"/>
          <p:nvPr/>
        </p:nvSpPr>
        <p:spPr>
          <a:xfrm>
            <a:off x="568098" y="1572127"/>
            <a:ext cx="17678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 Collection</a:t>
            </a:r>
          </a:p>
        </p:txBody>
      </p:sp>
      <p:sp>
        <p:nvSpPr>
          <p:cNvPr id="185" name="Arrow: U-Turn Milestone 2" title="Timeline Arrow">
            <a:extLst>
              <a:ext uri="{FF2B5EF4-FFF2-40B4-BE49-F238E27FC236}">
                <a16:creationId xmlns:a16="http://schemas.microsoft.com/office/drawing/2014/main" id="{9D37DFEE-3A11-4C0D-A12A-80512F7F58E6}"/>
              </a:ext>
            </a:extLst>
          </p:cNvPr>
          <p:cNvSpPr/>
          <p:nvPr/>
        </p:nvSpPr>
        <p:spPr>
          <a:xfrm>
            <a:off x="3586412" y="2768665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rgbClr val="FF5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86" name="Duration 2" title="Duration Text">
            <a:extLst>
              <a:ext uri="{FF2B5EF4-FFF2-40B4-BE49-F238E27FC236}">
                <a16:creationId xmlns:a16="http://schemas.microsoft.com/office/drawing/2014/main" id="{C4E1DCDE-7980-4FEF-AD3C-1931CC87AB9F}"/>
              </a:ext>
            </a:extLst>
          </p:cNvPr>
          <p:cNvSpPr txBox="1"/>
          <p:nvPr/>
        </p:nvSpPr>
        <p:spPr>
          <a:xfrm>
            <a:off x="2374585" y="4138176"/>
            <a:ext cx="127240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Cleaning Data with Pandas and SQL </a:t>
            </a:r>
          </a:p>
        </p:txBody>
      </p:sp>
      <p:cxnSp>
        <p:nvCxnSpPr>
          <p:cNvPr id="97" name="Connector Milestone 1" title="Connecter Line">
            <a:extLst>
              <a:ext uri="{FF2B5EF4-FFF2-40B4-BE49-F238E27FC236}">
                <a16:creationId xmlns:a16="http://schemas.microsoft.com/office/drawing/2014/main" id="{65F26748-FD4D-4281-B2A8-9B2E2D2E1E28}"/>
              </a:ext>
            </a:extLst>
          </p:cNvPr>
          <p:cNvCxnSpPr>
            <a:cxnSpLocks/>
          </p:cNvCxnSpPr>
          <p:nvPr/>
        </p:nvCxnSpPr>
        <p:spPr>
          <a:xfrm flipH="1">
            <a:off x="2997323" y="4574436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C95FD264-8E31-48FC-B238-6A950A9C6583}"/>
              </a:ext>
            </a:extLst>
          </p:cNvPr>
          <p:cNvSpPr txBox="1"/>
          <p:nvPr/>
        </p:nvSpPr>
        <p:spPr>
          <a:xfrm>
            <a:off x="2125732" y="5149390"/>
            <a:ext cx="17678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Munging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7BE9E71-DFEF-4975-BCC6-C716CADF2553}"/>
              </a:ext>
            </a:extLst>
          </p:cNvPr>
          <p:cNvSpPr txBox="1"/>
          <p:nvPr/>
        </p:nvSpPr>
        <p:spPr>
          <a:xfrm>
            <a:off x="3303667" y="1560515"/>
            <a:ext cx="20015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Database Creation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9806D6A-513A-48E1-8624-5F56FD41FD8E}"/>
              </a:ext>
            </a:extLst>
          </p:cNvPr>
          <p:cNvSpPr txBox="1"/>
          <p:nvPr/>
        </p:nvSpPr>
        <p:spPr>
          <a:xfrm>
            <a:off x="7124463" y="5149390"/>
            <a:ext cx="2566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Generate Visualizations</a:t>
            </a:r>
          </a:p>
        </p:txBody>
      </p:sp>
      <p:sp>
        <p:nvSpPr>
          <p:cNvPr id="202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8193972" y="3780706"/>
            <a:ext cx="2834577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rgbClr val="FF5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cxnSp>
        <p:nvCxnSpPr>
          <p:cNvPr id="98" name="Connector Milestone 1" title="Connecter Line">
            <a:extLst>
              <a:ext uri="{FF2B5EF4-FFF2-40B4-BE49-F238E27FC236}">
                <a16:creationId xmlns:a16="http://schemas.microsoft.com/office/drawing/2014/main" id="{33CE460B-EDDE-4B77-A80A-B18C8292C77D}"/>
              </a:ext>
            </a:extLst>
          </p:cNvPr>
          <p:cNvCxnSpPr>
            <a:cxnSpLocks/>
          </p:cNvCxnSpPr>
          <p:nvPr/>
        </p:nvCxnSpPr>
        <p:spPr>
          <a:xfrm flipH="1">
            <a:off x="4349324" y="1997056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F2E111CE-6E3B-451A-B1CA-D4EDF27F1F15}"/>
              </a:ext>
            </a:extLst>
          </p:cNvPr>
          <p:cNvSpPr txBox="1"/>
          <p:nvPr/>
        </p:nvSpPr>
        <p:spPr>
          <a:xfrm>
            <a:off x="8142213" y="2514526"/>
            <a:ext cx="30978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Front End Web Development</a:t>
            </a:r>
          </a:p>
        </p:txBody>
      </p:sp>
      <p:sp>
        <p:nvSpPr>
          <p:cNvPr id="236" name="Oval 235" title="Launch Circle">
            <a:extLst>
              <a:ext uri="{FF2B5EF4-FFF2-40B4-BE49-F238E27FC236}">
                <a16:creationId xmlns:a16="http://schemas.microsoft.com/office/drawing/2014/main" id="{C2680208-3C44-427A-8695-8FD5BD8AAF59}"/>
              </a:ext>
            </a:extLst>
          </p:cNvPr>
          <p:cNvSpPr/>
          <p:nvPr/>
        </p:nvSpPr>
        <p:spPr>
          <a:xfrm>
            <a:off x="10195006" y="4549234"/>
            <a:ext cx="1272401" cy="1272057"/>
          </a:xfrm>
          <a:prstGeom prst="ellipse">
            <a:avLst/>
          </a:prstGeom>
          <a:solidFill>
            <a:srgbClr val="0C2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Data Dashboard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18EB1-1977-C441-85ED-C6DD4B14D521}"/>
              </a:ext>
            </a:extLst>
          </p:cNvPr>
          <p:cNvSpPr txBox="1"/>
          <p:nvPr/>
        </p:nvSpPr>
        <p:spPr>
          <a:xfrm>
            <a:off x="5356624" y="1935394"/>
            <a:ext cx="1767839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Arrow: U-Turn Milestone 2" title="Timeline Arrow">
            <a:extLst>
              <a:ext uri="{FF2B5EF4-FFF2-40B4-BE49-F238E27FC236}">
                <a16:creationId xmlns:a16="http://schemas.microsoft.com/office/drawing/2014/main" id="{3E80949C-A063-704D-A8E6-475F5D5E9045}"/>
              </a:ext>
            </a:extLst>
          </p:cNvPr>
          <p:cNvSpPr/>
          <p:nvPr/>
        </p:nvSpPr>
        <p:spPr>
          <a:xfrm flipV="1">
            <a:off x="2302903" y="3468474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rgbClr val="FF5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27" name="Arrow: U-Turn Milestone 2" title="Timeline Arrow">
            <a:extLst>
              <a:ext uri="{FF2B5EF4-FFF2-40B4-BE49-F238E27FC236}">
                <a16:creationId xmlns:a16="http://schemas.microsoft.com/office/drawing/2014/main" id="{BD9EABF8-A823-DF45-B474-97E876FB3C04}"/>
              </a:ext>
            </a:extLst>
          </p:cNvPr>
          <p:cNvSpPr/>
          <p:nvPr/>
        </p:nvSpPr>
        <p:spPr>
          <a:xfrm flipV="1">
            <a:off x="4906717" y="3455222"/>
            <a:ext cx="1959061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rgbClr val="FF5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cxnSp>
        <p:nvCxnSpPr>
          <p:cNvPr id="129" name="Connector Milestone 1" title="Connecter Line">
            <a:extLst>
              <a:ext uri="{FF2B5EF4-FFF2-40B4-BE49-F238E27FC236}">
                <a16:creationId xmlns:a16="http://schemas.microsoft.com/office/drawing/2014/main" id="{CAC618B0-FB75-A542-8474-6A982829C25E}"/>
              </a:ext>
            </a:extLst>
          </p:cNvPr>
          <p:cNvCxnSpPr>
            <a:cxnSpLocks/>
          </p:cNvCxnSpPr>
          <p:nvPr/>
        </p:nvCxnSpPr>
        <p:spPr>
          <a:xfrm flipH="1">
            <a:off x="8350990" y="4572537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 Milestone 1" title="Connecter Line">
            <a:extLst>
              <a:ext uri="{FF2B5EF4-FFF2-40B4-BE49-F238E27FC236}">
                <a16:creationId xmlns:a16="http://schemas.microsoft.com/office/drawing/2014/main" id="{DAEC8CC9-B34C-4F4E-9736-B9A827088C09}"/>
              </a:ext>
            </a:extLst>
          </p:cNvPr>
          <p:cNvCxnSpPr>
            <a:cxnSpLocks/>
          </p:cNvCxnSpPr>
          <p:nvPr/>
        </p:nvCxnSpPr>
        <p:spPr>
          <a:xfrm flipH="1">
            <a:off x="6757878" y="2871931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Milestone 1" title="Connecter Line">
            <a:extLst>
              <a:ext uri="{FF2B5EF4-FFF2-40B4-BE49-F238E27FC236}">
                <a16:creationId xmlns:a16="http://schemas.microsoft.com/office/drawing/2014/main" id="{EC65BF47-CFC7-6747-AC5C-91C0E648EDEA}"/>
              </a:ext>
            </a:extLst>
          </p:cNvPr>
          <p:cNvCxnSpPr>
            <a:cxnSpLocks/>
          </p:cNvCxnSpPr>
          <p:nvPr/>
        </p:nvCxnSpPr>
        <p:spPr>
          <a:xfrm flipH="1">
            <a:off x="9611259" y="2905822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Duration 2" title="Duration Text">
            <a:extLst>
              <a:ext uri="{FF2B5EF4-FFF2-40B4-BE49-F238E27FC236}">
                <a16:creationId xmlns:a16="http://schemas.microsoft.com/office/drawing/2014/main" id="{F5695FAA-8535-3D4C-89F1-0F0FC1E2FCF0}"/>
              </a:ext>
            </a:extLst>
          </p:cNvPr>
          <p:cNvSpPr txBox="1"/>
          <p:nvPr/>
        </p:nvSpPr>
        <p:spPr>
          <a:xfrm>
            <a:off x="5250045" y="3613935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Alchemy, Flask</a:t>
            </a:r>
          </a:p>
        </p:txBody>
      </p:sp>
      <p:sp>
        <p:nvSpPr>
          <p:cNvPr id="138" name="Duration 2" title="Duration Text">
            <a:extLst>
              <a:ext uri="{FF2B5EF4-FFF2-40B4-BE49-F238E27FC236}">
                <a16:creationId xmlns:a16="http://schemas.microsoft.com/office/drawing/2014/main" id="{16C634E6-1134-BF44-95C4-D41F16EEB1AB}"/>
              </a:ext>
            </a:extLst>
          </p:cNvPr>
          <p:cNvSpPr txBox="1"/>
          <p:nvPr/>
        </p:nvSpPr>
        <p:spPr>
          <a:xfrm>
            <a:off x="3713061" y="2524722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SQLlite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Duration 2" title="Duration Text">
            <a:extLst>
              <a:ext uri="{FF2B5EF4-FFF2-40B4-BE49-F238E27FC236}">
                <a16:creationId xmlns:a16="http://schemas.microsoft.com/office/drawing/2014/main" id="{93942701-64B7-0448-8D26-237E71B8F92F}"/>
              </a:ext>
            </a:extLst>
          </p:cNvPr>
          <p:cNvSpPr txBox="1"/>
          <p:nvPr/>
        </p:nvSpPr>
        <p:spPr>
          <a:xfrm>
            <a:off x="5013257" y="5642754"/>
            <a:ext cx="14877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D3,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Plotly</a:t>
            </a: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Pivot Table</a:t>
            </a:r>
          </a:p>
        </p:txBody>
      </p:sp>
      <p:sp>
        <p:nvSpPr>
          <p:cNvPr id="141" name="Duration 2" title="Duration Text">
            <a:extLst>
              <a:ext uri="{FF2B5EF4-FFF2-40B4-BE49-F238E27FC236}">
                <a16:creationId xmlns:a16="http://schemas.microsoft.com/office/drawing/2014/main" id="{50E9EC34-7FEB-1241-AE48-DA10F4F7F618}"/>
              </a:ext>
            </a:extLst>
          </p:cNvPr>
          <p:cNvSpPr txBox="1"/>
          <p:nvPr/>
        </p:nvSpPr>
        <p:spPr>
          <a:xfrm>
            <a:off x="8631725" y="3502543"/>
            <a:ext cx="19590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HTML, Bootstrap, CSS, </a:t>
            </a: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Arrow: U-Turn Milestone 5" title="Timeline Arrow">
            <a:extLst>
              <a:ext uri="{FF2B5EF4-FFF2-40B4-BE49-F238E27FC236}">
                <a16:creationId xmlns:a16="http://schemas.microsoft.com/office/drawing/2014/main" id="{3672D949-B0D2-8740-9274-6F81E49088A9}"/>
              </a:ext>
            </a:extLst>
          </p:cNvPr>
          <p:cNvSpPr/>
          <p:nvPr/>
        </p:nvSpPr>
        <p:spPr>
          <a:xfrm flipV="1">
            <a:off x="2842568" y="5471137"/>
            <a:ext cx="566481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rgbClr val="FF5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8D4B0-4663-7F4E-8D11-B6E9EC770F5A}"/>
              </a:ext>
            </a:extLst>
          </p:cNvPr>
          <p:cNvSpPr txBox="1"/>
          <p:nvPr/>
        </p:nvSpPr>
        <p:spPr>
          <a:xfrm>
            <a:off x="16824960" y="2926080"/>
            <a:ext cx="184731" cy="369332"/>
          </a:xfrm>
          <a:prstGeom prst="rect">
            <a:avLst/>
          </a:prstGeom>
          <a:solidFill>
            <a:srgbClr val="FF5932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C40716-2450-3644-8FED-E01528A2C0D9}"/>
              </a:ext>
            </a:extLst>
          </p:cNvPr>
          <p:cNvSpPr txBox="1"/>
          <p:nvPr/>
        </p:nvSpPr>
        <p:spPr>
          <a:xfrm>
            <a:off x="5757111" y="2491885"/>
            <a:ext cx="20015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Flask App</a:t>
            </a:r>
          </a:p>
        </p:txBody>
      </p:sp>
      <p:sp>
        <p:nvSpPr>
          <p:cNvPr id="34" name="Arrow: U-Turn Milestone 2" title="Timeline Arrow">
            <a:extLst>
              <a:ext uri="{FF2B5EF4-FFF2-40B4-BE49-F238E27FC236}">
                <a16:creationId xmlns:a16="http://schemas.microsoft.com/office/drawing/2014/main" id="{01AFF2C4-5BD5-F941-86AF-A173000C22AE}"/>
              </a:ext>
            </a:extLst>
          </p:cNvPr>
          <p:cNvSpPr/>
          <p:nvPr/>
        </p:nvSpPr>
        <p:spPr>
          <a:xfrm>
            <a:off x="6657457" y="1680541"/>
            <a:ext cx="303367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rgbClr val="FF5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1_SB - v1" id="{1F91B584-3B8B-4C0D-AAE1-A7B5A7169F40}" vid="{5016F837-D8EE-45A3-B75D-268F1C93E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0BFC8-0A8B-4BBB-ABD5-CF41F95515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08D1AE-73B5-430E-B68E-A4A85808E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Ayuthaya</vt:lpstr>
      <vt:lpstr>Calibri</vt:lpstr>
      <vt:lpstr>Trebuchet MS</vt:lpstr>
      <vt:lpstr>Office Theme</vt:lpstr>
      <vt:lpstr>Data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Margaret Peterson</dc:creator>
  <cp:lastModifiedBy/>
  <cp:revision>1</cp:revision>
  <dcterms:created xsi:type="dcterms:W3CDTF">2020-04-17T19:50:34Z</dcterms:created>
  <dcterms:modified xsi:type="dcterms:W3CDTF">2020-04-18T06:27:59Z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