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E0319-5A9A-45C3-B391-7386A3A81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C328F-5745-4CEE-9699-1D1F48470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42028-ED32-461A-86C8-7655549B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0787-3CF3-43A4-AE68-EC9E238F7C4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E9E78-D0E0-4B00-A332-E7E1A62C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CC12A-B7E3-41DB-BDDF-BBD24909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9012-02B8-4C06-A71D-0B74CFE9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0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02F4-ED24-4A8E-946A-8D2075BF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F1432-60D7-41F2-B06B-D5F6E619A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B0482-342C-4A96-9B36-4FCCAE0B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0787-3CF3-43A4-AE68-EC9E238F7C4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72C1C-FABD-43AE-B9CE-67988D0F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A57F3-CADE-44AF-A0F5-333914DAD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9012-02B8-4C06-A71D-0B74CFE9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4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637044-6AB8-4088-B185-3598225AA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FC734-AACA-45CD-B63A-BA4D519E4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EC28B-A362-4DD2-B6C5-3C985189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0787-3CF3-43A4-AE68-EC9E238F7C4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AF9C0-34CF-4AF3-9504-F9A7B84D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DDDEC-7730-4A48-B103-1A4F50BC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9012-02B8-4C06-A71D-0B74CFE9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7B6A-053C-40B7-9C58-BA2246847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FCBF0-FAB3-48B7-877C-283578357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29AC-90F3-4B9D-ACBC-92686F4F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0787-3CF3-43A4-AE68-EC9E238F7C4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8696-257F-4200-8CBE-22E506C31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D6EF-F16E-486E-A9C2-A3FA60F6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9012-02B8-4C06-A71D-0B74CFE9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8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4FE30-788D-47FB-9F31-273B2CC5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947A7-C859-4695-9737-6A88833E6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1CCE6-CFD8-4EFB-AE46-31310962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0787-3CF3-43A4-AE68-EC9E238F7C4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11E70-1B3D-42A6-87A0-761BC077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D9B1E-9646-40BF-B8D6-E472D6A0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9012-02B8-4C06-A71D-0B74CFE9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F266-EAE1-46E3-9E6A-37CE087C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42D58-447E-43DC-B8FD-FEFAB3E73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115FA-571B-4F43-A2CC-CC6232C11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D90B2-E8CA-49BB-8FB5-C018C2EC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0787-3CF3-43A4-AE68-EC9E238F7C4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57283-98D4-44F7-81EB-D2549224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49291-2558-47DD-A82E-BF791395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9012-02B8-4C06-A71D-0B74CFE9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9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341CF-3B55-4C30-8D0F-B2383FFBE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47AD7-88AF-44ED-8004-16D49A19F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5F696-1A3E-4AA1-BD66-0A750B4C7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A52F3-F4FF-44BA-8127-B9A765520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57F67-DD9F-420F-9D49-272D7E370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39CD8-5EC7-4DB6-86A5-D7091723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0787-3CF3-43A4-AE68-EC9E238F7C4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DE1A49-A134-4F43-B4FB-23FC32B6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38113F-AD70-4067-B15E-405BCC44C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9012-02B8-4C06-A71D-0B74CFE9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3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4EA7-7979-424E-9E4A-9D04A3024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ED2CB3-9507-46E8-9FC0-391504AC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0787-3CF3-43A4-AE68-EC9E238F7C4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13E69-B09B-4C0B-9608-9328EEF1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A969C-5357-4D64-BAE7-44DF038E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9012-02B8-4C06-A71D-0B74CFE9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4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98BD6-EE90-4792-97D5-49B340DF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0787-3CF3-43A4-AE68-EC9E238F7C4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D03AC-29CA-4CF4-93DF-2D8400EF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9F97D-E66B-4872-96B4-86E85565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9012-02B8-4C06-A71D-0B74CFE9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2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E929C-2FE8-416B-9290-AF074FEC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B6B10-2F1C-426B-9172-C078508D6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65076-8DE3-476A-84AD-55C3302B0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D766D-F322-4ED3-BC87-29280851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0787-3CF3-43A4-AE68-EC9E238F7C4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9A8FF-18C3-43BB-9327-27F7920D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1888A-E510-450C-ABAD-9E46A8C8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9012-02B8-4C06-A71D-0B74CFE9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2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4C49F-13AF-4F16-AF2C-161991088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924F20-6F26-4734-B950-2D45CB9B3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2496D-D27B-4BB2-83DC-76F5824DC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22CC4-460B-4458-8B7E-2D7013BB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0787-3CF3-43A4-AE68-EC9E238F7C4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D62F4-A99F-434A-87BC-5947F2EF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0BB05-9659-4F70-A9C8-FBD29301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9012-02B8-4C06-A71D-0B74CFE9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0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B3177-8B16-494C-AA18-7625064C2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1C862-2644-4479-AFD1-030D74D03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E81CF-24D8-4A17-B5B0-450B22CBD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70787-3CF3-43A4-AE68-EC9E238F7C4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00A0C-6154-4E1A-A784-5729F52BA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96FD3-17D8-4B35-9D2A-447F1321A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39012-02B8-4C06-A71D-0B74CFE9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6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FAC6568-A4A0-490F-8D65-C66C22B6A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110" y="-2"/>
            <a:ext cx="7059435" cy="4006707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3E7416A-5701-4362-8049-387771C08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497" y="-3"/>
            <a:ext cx="7059435" cy="4006707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F9C4AC4-5C77-4ADC-8AEF-8C633F5EFC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283" y="3144416"/>
            <a:ext cx="7059434" cy="400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5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Boggs</dc:creator>
  <cp:lastModifiedBy>Justin Boggs</cp:lastModifiedBy>
  <cp:revision>2</cp:revision>
  <dcterms:created xsi:type="dcterms:W3CDTF">2021-05-04T02:11:07Z</dcterms:created>
  <dcterms:modified xsi:type="dcterms:W3CDTF">2021-05-04T02:16:06Z</dcterms:modified>
</cp:coreProperties>
</file>