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7182a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7182a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97182a2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97182a2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97182a2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97182a2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799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