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b40d891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b40d891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b40d891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b40d891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40d8911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40d8911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40d8911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b40d8911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b40d8911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b40d8911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b40d891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b40d891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b40d8911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b40d8911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b40d8911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b40d8911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06576" y="192425"/>
            <a:ext cx="7516500" cy="9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Golden-Pepperoni 2.0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0" y="1526375"/>
            <a:ext cx="39894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Pending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Marshall, Kris, &amp; Justin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300" y="991925"/>
            <a:ext cx="3968592" cy="37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Challenges/ Lessons Learned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54025" y="1645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guesses what happens if line 110 is moved to directly above line 106?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50" y="2182775"/>
            <a:ext cx="80581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241725" y="3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Challenges/ Lessons Learned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11700" y="1182925"/>
            <a:ext cx="37512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Gson -&gt; totally different code stack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Working with another group’s code and Ideas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Github challenges with versioning and .gitIgnore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Trying to get an </a:t>
            </a:r>
            <a:r>
              <a:rPr lang="en">
                <a:solidFill>
                  <a:srgbClr val="000000"/>
                </a:solidFill>
              </a:rPr>
              <a:t>auto scaling</a:t>
            </a:r>
            <a:r>
              <a:rPr lang="en">
                <a:solidFill>
                  <a:srgbClr val="000000"/>
                </a:solidFill>
              </a:rPr>
              <a:t> map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Text wrap in GUI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the Game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Immersive exploratory game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Persistent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 rewards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Reputation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Extracting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new constructors for more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Refactoring</a:t>
            </a:r>
            <a:r>
              <a:rPr lang="en"/>
              <a:t> for consistency (e.g. leftovers from hard-coded data vs JSON)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 -MVP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350" y="1990725"/>
            <a:ext cx="3307500" cy="1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Golden-Pepperoni!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next!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Auto - Scaling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Live map with player position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Vehicle functionality to shorten travel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a crafting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Frequently used Agile Principles 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Our highest priority is to satisfy the customer through early and continuous delivery of valuable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3.      Deliver projects frequently (3 day sprints)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7.      Working software is the measure of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8.      Agile processes promote sustainable development.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