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6B4-6365-4275-9942-A35775B6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EF1E-1251-40FA-9E55-C7CAA2D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DE67-5BFA-4322-A0E1-8D9A3399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954D-ADB9-46EE-ACEB-14677E65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FE83-A2BC-4AAC-B3A7-9201257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50E-30CC-40DC-B320-D0E3471B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6277-F55D-4591-B1D6-2E13B7A5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A7BB-B0DB-4B2C-96BC-1E5F36E9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DA32-1CED-4344-83F6-3573212D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FD7C-8CDF-4D9D-BB1E-04A944A9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70CB6-5250-4192-81F1-D838437F9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27E0-88A8-4C60-8C52-33F754C5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4A09-DE0E-4F62-8F6C-19A97EBC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60AE-D1EB-4DD8-AF30-084906B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B930-9144-41A3-A4E2-5F4D5E7D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F570-FF86-4A0E-B121-B07F0769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EEB8-DA20-4ACB-A300-CD5CB2C5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033-31E2-472E-AFCC-62F13B8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3530-F440-40DC-9F0D-2760BB27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F9FD-9B7F-418B-86B0-EB1E1EF0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BDE-0D78-4E51-8DF7-23CA7E7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642D-6B92-45DF-B3D8-7682079C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FB3E-DBCA-4D73-BB08-D278C43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9EE2-2FBC-4CDC-85F3-FFD971F0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70DD-153D-46E9-BDC4-DEFF8E2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F1A0-83E8-4CC6-82C1-A71C9D7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CC9C-9EE1-45C6-AD58-3677E175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1D799-4DB0-46B4-9CF4-71919790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5662-81E7-4A7F-982B-5790058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7675-FD84-44AC-B784-3B552BB0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DD84-BF3D-452E-B00E-E45B4B85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5ECC-1A2F-42DE-B9AE-8BA57D93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0A1B0-31AA-4AAA-B3C5-92CB1543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347E-298C-4716-961B-8B66DA6AC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F8FF8-0143-4875-ABFF-39764794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AACCE-EADB-4EFA-BBA0-41AC1E7D7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F508F-BFDB-4B6B-A7EC-C648312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25B10-3E32-44AA-88AD-0C03D4D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C206B-00B1-4F2D-A6CF-CD8593F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FF7-2C58-49EB-ACFC-13A40B73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73DF5-5380-4593-B3CB-8084A6BC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D5CA8-4590-4410-A238-A86345D4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2E4B-C10A-497C-AA9B-557AB6A4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D72DE-4AC4-4013-9D93-E2A00C8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A6882-E7FF-43EB-B1EB-E45622EA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D478-051B-4B8E-8899-1DD6A50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D833-72E0-46E6-A911-7457022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9043-5C4F-49AB-85A1-F8A43AF8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D1FA-B338-4084-94CC-A82A3523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6F10-6098-434B-A5ED-40F4C7A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4DCB-A4E7-4ADD-B721-02ED60E2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935AB-EE61-4B5F-A4C2-2CC49F3A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EA3C-D909-447D-BE64-624DF357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6F79E-A0DE-492D-8BAC-3B946234B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575F7-41A0-44E5-95A4-ABE20E365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22FA-09E0-472E-A21B-8D51E6C1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09A2-E8E3-442E-9689-6D6F50C7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0488-5B24-4004-A706-B00A9D4B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9D974-6FE0-4069-9C73-8A04B3E0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BE56-B06A-47D9-A56D-34D49BB7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3221-0FE7-41EC-8F10-6BEBEF94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04D7-77E4-443D-A2FB-6908D110831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135F-E78A-477A-B6F6-4938D097F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F5AC-43BF-4066-B77F-3057169B9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FDA4-4AD5-4CE1-B936-4D2748151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8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891D91B-44C7-4911-818A-DEFB505E7646}"/>
              </a:ext>
            </a:extLst>
          </p:cNvPr>
          <p:cNvSpPr/>
          <p:nvPr/>
        </p:nvSpPr>
        <p:spPr>
          <a:xfrm>
            <a:off x="360222" y="2777836"/>
            <a:ext cx="1154545" cy="932873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NDR</a:t>
            </a:r>
          </a:p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D0252-4B21-403D-B82F-FDB64EF62079}"/>
              </a:ext>
            </a:extLst>
          </p:cNvPr>
          <p:cNvSpPr/>
          <p:nvPr/>
        </p:nvSpPr>
        <p:spPr>
          <a:xfrm>
            <a:off x="5743866" y="825785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Tesseract</a:t>
            </a:r>
          </a:p>
          <a:p>
            <a:pPr algn="ctr"/>
            <a:r>
              <a:rPr lang="en-GB" sz="1400" dirty="0"/>
              <a:t>OCR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3BEC1-CA88-465B-9273-6CF42227ABE9}"/>
              </a:ext>
            </a:extLst>
          </p:cNvPr>
          <p:cNvSpPr/>
          <p:nvPr/>
        </p:nvSpPr>
        <p:spPr>
          <a:xfrm>
            <a:off x="5776203" y="2235484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Apache Tika</a:t>
            </a:r>
          </a:p>
          <a:p>
            <a:pPr algn="ctr"/>
            <a:r>
              <a:rPr lang="en-GB" sz="14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3B884-703C-497A-8E86-10FDF406DDA2}"/>
              </a:ext>
            </a:extLst>
          </p:cNvPr>
          <p:cNvSpPr/>
          <p:nvPr/>
        </p:nvSpPr>
        <p:spPr>
          <a:xfrm>
            <a:off x="7847452" y="1340712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</a:t>
            </a:r>
          </a:p>
          <a:p>
            <a:pPr algn="ctr"/>
            <a:r>
              <a:rPr lang="en-GB" sz="1400" dirty="0"/>
              <a:t>Processing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03E624-F27F-4C84-B017-04D2E8BD26FD}"/>
              </a:ext>
            </a:extLst>
          </p:cNvPr>
          <p:cNvSpPr/>
          <p:nvPr/>
        </p:nvSpPr>
        <p:spPr>
          <a:xfrm>
            <a:off x="10140381" y="1322246"/>
            <a:ext cx="1154545" cy="891308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JSON</a:t>
            </a:r>
          </a:p>
          <a:p>
            <a:pPr algn="ctr"/>
            <a:r>
              <a:rPr lang="en-GB" sz="1400" dirty="0"/>
              <a:t>File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2A4B6168-741B-45D5-B99E-082B277BB457}"/>
              </a:ext>
            </a:extLst>
          </p:cNvPr>
          <p:cNvSpPr/>
          <p:nvPr/>
        </p:nvSpPr>
        <p:spPr>
          <a:xfrm>
            <a:off x="10155388" y="2896470"/>
            <a:ext cx="1154545" cy="932873"/>
          </a:xfrm>
          <a:prstGeom prst="flowChartMagneticDisk">
            <a:avLst/>
          </a:prstGeom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MySQL</a:t>
            </a:r>
          </a:p>
          <a:p>
            <a:pPr algn="ctr"/>
            <a:r>
              <a:rPr lang="en-GB" sz="1400" dirty="0"/>
              <a:t>Database</a:t>
            </a:r>
          </a:p>
        </p:txBody>
      </p:sp>
      <p:sp>
        <p:nvSpPr>
          <p:cNvPr id="64" name="Flowchart: Multidocument 63">
            <a:extLst>
              <a:ext uri="{FF2B5EF4-FFF2-40B4-BE49-F238E27FC236}">
                <a16:creationId xmlns:a16="http://schemas.microsoft.com/office/drawing/2014/main" id="{F316342A-175E-4009-80EB-76ED86BAC339}"/>
              </a:ext>
            </a:extLst>
          </p:cNvPr>
          <p:cNvSpPr/>
          <p:nvPr/>
        </p:nvSpPr>
        <p:spPr>
          <a:xfrm>
            <a:off x="10155388" y="4508215"/>
            <a:ext cx="1136073" cy="882073"/>
          </a:xfrm>
          <a:prstGeom prst="flowChartMultidocumen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JPEG</a:t>
            </a:r>
          </a:p>
          <a:p>
            <a:pPr algn="ctr"/>
            <a:r>
              <a:rPr lang="en-GB" sz="1400" dirty="0"/>
              <a:t>Images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6D9AF-88C9-4CB9-9A62-F5B27F6D1D75}"/>
              </a:ext>
            </a:extLst>
          </p:cNvPr>
          <p:cNvSpPr/>
          <p:nvPr/>
        </p:nvSpPr>
        <p:spPr>
          <a:xfrm>
            <a:off x="5742715" y="4524381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Page Extraction and Conversion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2AB53A-97CE-46CF-84D1-FFF6F3C95BFB}"/>
              </a:ext>
            </a:extLst>
          </p:cNvPr>
          <p:cNvSpPr/>
          <p:nvPr/>
        </p:nvSpPr>
        <p:spPr>
          <a:xfrm>
            <a:off x="5740401" y="5813132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Segment and Convert to Image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AA6320-335F-484E-9E26-8E5DD88F19EC}"/>
              </a:ext>
            </a:extLst>
          </p:cNvPr>
          <p:cNvSpPr/>
          <p:nvPr/>
        </p:nvSpPr>
        <p:spPr>
          <a:xfrm>
            <a:off x="7843987" y="4524380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</a:t>
            </a:r>
          </a:p>
          <a:p>
            <a:pPr algn="ctr"/>
            <a:r>
              <a:rPr lang="en-GB" sz="1400" dirty="0"/>
              <a:t>Processing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D50864E4-8FBD-4196-8130-9897BCBD5EE8}"/>
              </a:ext>
            </a:extLst>
          </p:cNvPr>
          <p:cNvSpPr/>
          <p:nvPr/>
        </p:nvSpPr>
        <p:spPr>
          <a:xfrm>
            <a:off x="3726875" y="3284679"/>
            <a:ext cx="1376219" cy="849745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File</a:t>
            </a:r>
          </a:p>
        </p:txBody>
      </p: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385CCD3B-1C73-4DA1-BBF0-0D124AAA4C4C}"/>
              </a:ext>
            </a:extLst>
          </p:cNvPr>
          <p:cNvSpPr/>
          <p:nvPr/>
        </p:nvSpPr>
        <p:spPr>
          <a:xfrm>
            <a:off x="3726873" y="4524382"/>
            <a:ext cx="1376219" cy="849745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PDF</a:t>
            </a:r>
          </a:p>
          <a:p>
            <a:pPr algn="ctr"/>
            <a:r>
              <a:rPr lang="en-GB" sz="1400" dirty="0"/>
              <a:t>File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F99A25E6-C44A-4742-85C1-D7FFAFEF1567}"/>
              </a:ext>
            </a:extLst>
          </p:cNvPr>
          <p:cNvSpPr/>
          <p:nvPr/>
        </p:nvSpPr>
        <p:spPr>
          <a:xfrm>
            <a:off x="3726874" y="5813133"/>
            <a:ext cx="1376219" cy="849745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 File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0BC0F6-DFE4-465B-AA18-1129CB1E69BA}"/>
              </a:ext>
            </a:extLst>
          </p:cNvPr>
          <p:cNvSpPr/>
          <p:nvPr/>
        </p:nvSpPr>
        <p:spPr>
          <a:xfrm>
            <a:off x="1712193" y="4524383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4085A6D-D915-442C-9998-8095E92BB789}"/>
              </a:ext>
            </a:extLst>
          </p:cNvPr>
          <p:cNvCxnSpPr>
            <a:stCxn id="4" idx="3"/>
            <a:endCxn id="90" idx="0"/>
          </p:cNvCxnSpPr>
          <p:nvPr/>
        </p:nvCxnSpPr>
        <p:spPr>
          <a:xfrm>
            <a:off x="1514767" y="3244273"/>
            <a:ext cx="843971" cy="1280110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0D5E109-CF40-4D41-B8C9-85649AE38F69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3005283" y="4949255"/>
            <a:ext cx="721590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9B7C071-B069-45FD-B6B3-3F7276AC676C}"/>
              </a:ext>
            </a:extLst>
          </p:cNvPr>
          <p:cNvCxnSpPr>
            <a:stCxn id="88" idx="3"/>
            <a:endCxn id="66" idx="1"/>
          </p:cNvCxnSpPr>
          <p:nvPr/>
        </p:nvCxnSpPr>
        <p:spPr>
          <a:xfrm flipV="1">
            <a:off x="5103092" y="4949254"/>
            <a:ext cx="639623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A01E4A1-5282-409E-AD1B-54E7C76CBFA2}"/>
              </a:ext>
            </a:extLst>
          </p:cNvPr>
          <p:cNvCxnSpPr>
            <a:stCxn id="89" idx="3"/>
            <a:endCxn id="83" idx="1"/>
          </p:cNvCxnSpPr>
          <p:nvPr/>
        </p:nvCxnSpPr>
        <p:spPr>
          <a:xfrm flipV="1">
            <a:off x="5103093" y="6238005"/>
            <a:ext cx="637308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9157C29-2D4B-42D3-BAB0-C101A9B490AF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rot="5400000" flipH="1" flipV="1">
            <a:off x="4220005" y="4329402"/>
            <a:ext cx="389958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5F3EB79-934E-4996-984D-96BD1F7633C6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 rot="16200000" flipH="1">
            <a:off x="4195480" y="5593629"/>
            <a:ext cx="439006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B824C23-5138-4421-B29D-857B94B5AD16}"/>
              </a:ext>
            </a:extLst>
          </p:cNvPr>
          <p:cNvCxnSpPr>
            <a:cxnSpLocks/>
            <a:stCxn id="85" idx="3"/>
            <a:endCxn id="84" idx="0"/>
          </p:cNvCxnSpPr>
          <p:nvPr/>
        </p:nvCxnSpPr>
        <p:spPr>
          <a:xfrm>
            <a:off x="5103094" y="3709552"/>
            <a:ext cx="3387438" cy="814828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052DA6A-F753-4FE3-90A7-452CEAF192EF}"/>
              </a:ext>
            </a:extLst>
          </p:cNvPr>
          <p:cNvCxnSpPr>
            <a:stCxn id="83" idx="3"/>
            <a:endCxn id="84" idx="2"/>
          </p:cNvCxnSpPr>
          <p:nvPr/>
        </p:nvCxnSpPr>
        <p:spPr>
          <a:xfrm flipV="1">
            <a:off x="7033491" y="5374125"/>
            <a:ext cx="1457041" cy="863880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E0DDD00-0286-4806-ACFA-26FA5B8A1A36}"/>
              </a:ext>
            </a:extLst>
          </p:cNvPr>
          <p:cNvCxnSpPr>
            <a:stCxn id="66" idx="3"/>
            <a:endCxn id="84" idx="1"/>
          </p:cNvCxnSpPr>
          <p:nvPr/>
        </p:nvCxnSpPr>
        <p:spPr>
          <a:xfrm flipV="1">
            <a:off x="7035805" y="4949253"/>
            <a:ext cx="808182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FF9F90B-346A-4CB0-BC37-70B549B45CEC}"/>
              </a:ext>
            </a:extLst>
          </p:cNvPr>
          <p:cNvCxnSpPr>
            <a:stCxn id="84" idx="3"/>
            <a:endCxn id="64" idx="1"/>
          </p:cNvCxnSpPr>
          <p:nvPr/>
        </p:nvCxnSpPr>
        <p:spPr>
          <a:xfrm flipV="1">
            <a:off x="9137077" y="4949252"/>
            <a:ext cx="1018311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79A704-E1D3-4E79-AF58-8CACBFFC2F8D}"/>
              </a:ext>
            </a:extLst>
          </p:cNvPr>
          <p:cNvCxnSpPr>
            <a:stCxn id="84" idx="3"/>
            <a:endCxn id="13" idx="2"/>
          </p:cNvCxnSpPr>
          <p:nvPr/>
        </p:nvCxnSpPr>
        <p:spPr>
          <a:xfrm flipV="1">
            <a:off x="9137077" y="3362907"/>
            <a:ext cx="1018311" cy="1586346"/>
          </a:xfrm>
          <a:prstGeom prst="bentConnector3">
            <a:avLst>
              <a:gd name="adj1" fmla="val 50907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665C67B-AEDF-4B05-AAF2-822B140C331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9140542" y="1765585"/>
            <a:ext cx="999839" cy="2315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8AA963EB-5DD9-4D0F-A579-6DD9FE1100E0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9140542" y="1765585"/>
            <a:ext cx="1014846" cy="1597322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DCA5FDF-C865-49DA-892D-B8D241DACB03}"/>
              </a:ext>
            </a:extLst>
          </p:cNvPr>
          <p:cNvSpPr txBox="1"/>
          <p:nvPr/>
        </p:nvSpPr>
        <p:spPr>
          <a:xfrm>
            <a:off x="5179293" y="4588197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354B6C1-4140-454F-BCA1-A6E6CD344E62}"/>
              </a:ext>
            </a:extLst>
          </p:cNvPr>
          <p:cNvSpPr txBox="1"/>
          <p:nvPr/>
        </p:nvSpPr>
        <p:spPr>
          <a:xfrm>
            <a:off x="4438074" y="5376449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5337502-F90F-4B7A-9EF3-73105163EF5F}"/>
              </a:ext>
            </a:extLst>
          </p:cNvPr>
          <p:cNvSpPr txBox="1"/>
          <p:nvPr/>
        </p:nvSpPr>
        <p:spPr>
          <a:xfrm>
            <a:off x="4438074" y="4259780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5B82DD-B962-4872-92E2-9A3EAC2051CC}"/>
              </a:ext>
            </a:extLst>
          </p:cNvPr>
          <p:cNvSpPr txBox="1"/>
          <p:nvPr/>
        </p:nvSpPr>
        <p:spPr>
          <a:xfrm>
            <a:off x="5179293" y="5903220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A487826-BB34-4CC9-8DD1-29E13AC886C6}"/>
              </a:ext>
            </a:extLst>
          </p:cNvPr>
          <p:cNvSpPr txBox="1"/>
          <p:nvPr/>
        </p:nvSpPr>
        <p:spPr>
          <a:xfrm>
            <a:off x="6474696" y="3429000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EAD711-AB2F-4875-8F09-71D9DD99D747}"/>
              </a:ext>
            </a:extLst>
          </p:cNvPr>
          <p:cNvSpPr/>
          <p:nvPr/>
        </p:nvSpPr>
        <p:spPr>
          <a:xfrm>
            <a:off x="1712193" y="1363808"/>
            <a:ext cx="1293090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E703C2F-95F3-4AF1-A3EA-87BC43B4BCB2}"/>
              </a:ext>
            </a:extLst>
          </p:cNvPr>
          <p:cNvCxnSpPr>
            <a:cxnSpLocks/>
            <a:stCxn id="4" idx="3"/>
            <a:endCxn id="152" idx="2"/>
          </p:cNvCxnSpPr>
          <p:nvPr/>
        </p:nvCxnSpPr>
        <p:spPr>
          <a:xfrm flipV="1">
            <a:off x="1514767" y="2213553"/>
            <a:ext cx="843971" cy="1030720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Flowchart: Decision 155">
            <a:extLst>
              <a:ext uri="{FF2B5EF4-FFF2-40B4-BE49-F238E27FC236}">
                <a16:creationId xmlns:a16="http://schemas.microsoft.com/office/drawing/2014/main" id="{2A4A328A-D2B5-4569-A900-A878917B674C}"/>
              </a:ext>
            </a:extLst>
          </p:cNvPr>
          <p:cNvSpPr/>
          <p:nvPr/>
        </p:nvSpPr>
        <p:spPr>
          <a:xfrm>
            <a:off x="3730338" y="1363807"/>
            <a:ext cx="1376219" cy="849745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OCR?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06FB550-31F7-478E-9F73-555FD1DF6D2C}"/>
              </a:ext>
            </a:extLst>
          </p:cNvPr>
          <p:cNvCxnSpPr>
            <a:cxnSpLocks/>
            <a:stCxn id="152" idx="3"/>
            <a:endCxn id="156" idx="1"/>
          </p:cNvCxnSpPr>
          <p:nvPr/>
        </p:nvCxnSpPr>
        <p:spPr>
          <a:xfrm flipV="1">
            <a:off x="3005283" y="1788680"/>
            <a:ext cx="725055" cy="1"/>
          </a:xfrm>
          <a:prstGeom prst="bentConnector3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3401788B-38FE-401B-BBEE-01A38258EDAD}"/>
              </a:ext>
            </a:extLst>
          </p:cNvPr>
          <p:cNvCxnSpPr>
            <a:cxnSpLocks/>
            <a:stCxn id="156" idx="3"/>
            <a:endCxn id="8" idx="1"/>
          </p:cNvCxnSpPr>
          <p:nvPr/>
        </p:nvCxnSpPr>
        <p:spPr>
          <a:xfrm>
            <a:off x="5106557" y="1788680"/>
            <a:ext cx="669646" cy="871677"/>
          </a:xfrm>
          <a:prstGeom prst="bentConnector3">
            <a:avLst>
              <a:gd name="adj1" fmla="val 47241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DD5364DB-4575-48AE-99CB-4DEB38149113}"/>
              </a:ext>
            </a:extLst>
          </p:cNvPr>
          <p:cNvCxnSpPr>
            <a:cxnSpLocks/>
            <a:stCxn id="156" idx="3"/>
            <a:endCxn id="7" idx="1"/>
          </p:cNvCxnSpPr>
          <p:nvPr/>
        </p:nvCxnSpPr>
        <p:spPr>
          <a:xfrm flipV="1">
            <a:off x="5106557" y="1250658"/>
            <a:ext cx="637309" cy="53802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7A602B29-4F85-4424-9DE7-B39A51F6906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036956" y="1250658"/>
            <a:ext cx="810496" cy="5149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F7773344-00AF-4E30-9035-B5CF8AE4B8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069293" y="1765585"/>
            <a:ext cx="778159" cy="894772"/>
          </a:xfrm>
          <a:prstGeom prst="bentConnector3">
            <a:avLst>
              <a:gd name="adj1" fmla="val 48813"/>
            </a:avLst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DCC1DBD-4D93-4A82-997A-D4A5656E2D35}"/>
              </a:ext>
            </a:extLst>
          </p:cNvPr>
          <p:cNvSpPr txBox="1"/>
          <p:nvPr/>
        </p:nvSpPr>
        <p:spPr>
          <a:xfrm>
            <a:off x="0" y="94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85000"/>
                  </a:schemeClr>
                </a:solidFill>
              </a:rPr>
              <a:t>Single Process Workflow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68EECC1-0B78-496F-AD72-46E0BFCFBFC3}"/>
              </a:ext>
            </a:extLst>
          </p:cNvPr>
          <p:cNvSpPr txBox="1"/>
          <p:nvPr/>
        </p:nvSpPr>
        <p:spPr>
          <a:xfrm>
            <a:off x="5047107" y="2158996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DD65F6A-FACF-4B03-A591-D909FCD28AEA}"/>
              </a:ext>
            </a:extLst>
          </p:cNvPr>
          <p:cNvSpPr txBox="1"/>
          <p:nvPr/>
        </p:nvSpPr>
        <p:spPr>
          <a:xfrm>
            <a:off x="5041897" y="1309251"/>
            <a:ext cx="48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7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9565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BT</dc:creator>
  <cp:lastModifiedBy>Justin BT</cp:lastModifiedBy>
  <cp:revision>1</cp:revision>
  <dcterms:created xsi:type="dcterms:W3CDTF">2021-08-24T17:43:29Z</dcterms:created>
  <dcterms:modified xsi:type="dcterms:W3CDTF">2021-08-24T21:22:07Z</dcterms:modified>
</cp:coreProperties>
</file>