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1"/>
  </p:notesMasterIdLst>
  <p:handoutMasterIdLst>
    <p:handoutMasterId r:id="rId12"/>
  </p:handoutMasterIdLst>
  <p:sldIdLst>
    <p:sldId id="256" r:id="rId2"/>
    <p:sldId id="258" r:id="rId3"/>
    <p:sldId id="390" r:id="rId4"/>
    <p:sldId id="391" r:id="rId5"/>
    <p:sldId id="392" r:id="rId6"/>
    <p:sldId id="404" r:id="rId7"/>
    <p:sldId id="405" r:id="rId8"/>
    <p:sldId id="406" r:id="rId9"/>
    <p:sldId id="407" r:id="rId1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FF9300"/>
    <a:srgbClr val="99CCFF"/>
    <a:srgbClr val="439DFF"/>
    <a:srgbClr val="CCEC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92357" autoAdjust="0"/>
  </p:normalViewPr>
  <p:slideViewPr>
    <p:cSldViewPr>
      <p:cViewPr varScale="1">
        <p:scale>
          <a:sx n="103" d="100"/>
          <a:sy n="103" d="100"/>
        </p:scale>
        <p:origin x="162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5C7CBE98-999F-486D-9791-2D35290449EC}" type="datetimeFigureOut">
              <a:rPr lang="en-US" smtClean="0"/>
              <a:t>4/1/2022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lang="en-US"/>
              <a:t>COEN 166, Fall 2018, Santa Clara University, Instructor: Ying Liu</a:t>
            </a:r>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AADC778C-BC19-407A-B572-A073508978D2}" type="slidenum">
              <a:rPr lang="en-US" smtClean="0"/>
              <a:t>‹#›</a:t>
            </a:fld>
            <a:endParaRPr lang="en-US"/>
          </a:p>
        </p:txBody>
      </p:sp>
    </p:spTree>
    <p:extLst>
      <p:ext uri="{BB962C8B-B14F-4D97-AF65-F5344CB8AC3E}">
        <p14:creationId xmlns:p14="http://schemas.microsoft.com/office/powerpoint/2010/main" val="152556533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B7A8DF66-2EEA-41D4-98AC-632A7AB2C0AF}" type="datetimeFigureOut">
              <a:rPr lang="en-US" smtClean="0"/>
              <a:t>4/1/2022</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a:t>COEN 166, Fall 2018, Santa Clara University, Instructor: Ying Liu</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CF3D359E-AF4D-44BB-BD0F-8326019565F0}" type="slidenum">
              <a:rPr lang="en-US" smtClean="0"/>
              <a:t>‹#›</a:t>
            </a:fld>
            <a:endParaRPr lang="en-US"/>
          </a:p>
        </p:txBody>
      </p:sp>
    </p:spTree>
    <p:extLst>
      <p:ext uri="{BB962C8B-B14F-4D97-AF65-F5344CB8AC3E}">
        <p14:creationId xmlns:p14="http://schemas.microsoft.com/office/powerpoint/2010/main" val="48232502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2460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Instructor: Ying Liu</a:t>
            </a:r>
          </a:p>
        </p:txBody>
      </p:sp>
      <p:sp>
        <p:nvSpPr>
          <p:cNvPr id="5" name="Footer Placeholder 4"/>
          <p:cNvSpPr>
            <a:spLocks noGrp="1"/>
          </p:cNvSpPr>
          <p:nvPr>
            <p:ph type="ftr" sz="quarter" idx="11"/>
          </p:nvPr>
        </p:nvSpPr>
        <p:spPr/>
        <p:txBody>
          <a:bodyPr/>
          <a:lstStyle/>
          <a:p>
            <a:r>
              <a:rPr lang="es-ES"/>
              <a:t>COEN 166, Santa Clara University</a:t>
            </a:r>
            <a:endParaRPr lang="en-US"/>
          </a:p>
        </p:txBody>
      </p:sp>
      <p:sp>
        <p:nvSpPr>
          <p:cNvPr id="6" name="Slide Number Placeholder 5"/>
          <p:cNvSpPr>
            <a:spLocks noGrp="1"/>
          </p:cNvSpPr>
          <p:nvPr>
            <p:ph type="sldNum" sz="quarter" idx="12"/>
          </p:nvPr>
        </p:nvSpPr>
        <p:spPr/>
        <p:txBody>
          <a:bodyPr/>
          <a:lstStyle/>
          <a:p>
            <a:fld id="{2094EDED-ED50-44B3-B581-B8F9C6850C85}" type="slidenum">
              <a:rPr lang="en-US" smtClean="0"/>
              <a:t>‹#›</a:t>
            </a:fld>
            <a:endParaRPr lang="en-US"/>
          </a:p>
        </p:txBody>
      </p:sp>
    </p:spTree>
    <p:extLst>
      <p:ext uri="{BB962C8B-B14F-4D97-AF65-F5344CB8AC3E}">
        <p14:creationId xmlns:p14="http://schemas.microsoft.com/office/powerpoint/2010/main" val="130254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Instructor: Ying Liu</a:t>
            </a:r>
          </a:p>
        </p:txBody>
      </p:sp>
      <p:sp>
        <p:nvSpPr>
          <p:cNvPr id="5" name="Footer Placeholder 4"/>
          <p:cNvSpPr>
            <a:spLocks noGrp="1"/>
          </p:cNvSpPr>
          <p:nvPr>
            <p:ph type="ftr" sz="quarter" idx="11"/>
          </p:nvPr>
        </p:nvSpPr>
        <p:spPr/>
        <p:txBody>
          <a:bodyPr/>
          <a:lstStyle/>
          <a:p>
            <a:r>
              <a:rPr lang="es-ES"/>
              <a:t>COEN 166, Santa Clara University</a:t>
            </a:r>
            <a:endParaRPr lang="en-US"/>
          </a:p>
        </p:txBody>
      </p:sp>
      <p:sp>
        <p:nvSpPr>
          <p:cNvPr id="6" name="Slide Number Placeholder 5"/>
          <p:cNvSpPr>
            <a:spLocks noGrp="1"/>
          </p:cNvSpPr>
          <p:nvPr>
            <p:ph type="sldNum" sz="quarter" idx="12"/>
          </p:nvPr>
        </p:nvSpPr>
        <p:spPr/>
        <p:txBody>
          <a:bodyPr/>
          <a:lstStyle/>
          <a:p>
            <a:fld id="{2094EDED-ED50-44B3-B581-B8F9C6850C85}" type="slidenum">
              <a:rPr lang="en-US" smtClean="0"/>
              <a:t>‹#›</a:t>
            </a:fld>
            <a:endParaRPr lang="en-US"/>
          </a:p>
        </p:txBody>
      </p:sp>
    </p:spTree>
    <p:extLst>
      <p:ext uri="{BB962C8B-B14F-4D97-AF65-F5344CB8AC3E}">
        <p14:creationId xmlns:p14="http://schemas.microsoft.com/office/powerpoint/2010/main" val="3672844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Instructor: Ying Liu</a:t>
            </a:r>
          </a:p>
        </p:txBody>
      </p:sp>
      <p:sp>
        <p:nvSpPr>
          <p:cNvPr id="5" name="Footer Placeholder 4"/>
          <p:cNvSpPr>
            <a:spLocks noGrp="1"/>
          </p:cNvSpPr>
          <p:nvPr>
            <p:ph type="ftr" sz="quarter" idx="11"/>
          </p:nvPr>
        </p:nvSpPr>
        <p:spPr/>
        <p:txBody>
          <a:bodyPr/>
          <a:lstStyle/>
          <a:p>
            <a:r>
              <a:rPr lang="es-ES"/>
              <a:t>COEN 166, Santa Clara University</a:t>
            </a:r>
            <a:endParaRPr lang="en-US"/>
          </a:p>
        </p:txBody>
      </p:sp>
      <p:sp>
        <p:nvSpPr>
          <p:cNvPr id="6" name="Slide Number Placeholder 5"/>
          <p:cNvSpPr>
            <a:spLocks noGrp="1"/>
          </p:cNvSpPr>
          <p:nvPr>
            <p:ph type="sldNum" sz="quarter" idx="12"/>
          </p:nvPr>
        </p:nvSpPr>
        <p:spPr/>
        <p:txBody>
          <a:bodyPr/>
          <a:lstStyle/>
          <a:p>
            <a:fld id="{2094EDED-ED50-44B3-B581-B8F9C6850C85}" type="slidenum">
              <a:rPr lang="en-US" smtClean="0"/>
              <a:t>‹#›</a:t>
            </a:fld>
            <a:endParaRPr lang="en-US"/>
          </a:p>
        </p:txBody>
      </p:sp>
    </p:spTree>
    <p:extLst>
      <p:ext uri="{BB962C8B-B14F-4D97-AF65-F5344CB8AC3E}">
        <p14:creationId xmlns:p14="http://schemas.microsoft.com/office/powerpoint/2010/main" val="12265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lvl1pPr>
              <a:defRPr sz="2600"/>
            </a:lvl1pPr>
            <a:lvl2pPr>
              <a:defRPr sz="2300"/>
            </a:lvl2pPr>
            <a:lvl3pPr>
              <a:defRPr sz="2100"/>
            </a:lvl3pPr>
            <a:lvl4pPr>
              <a:defRPr sz="19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Instructor: Ying Liu</a:t>
            </a:r>
          </a:p>
        </p:txBody>
      </p:sp>
      <p:sp>
        <p:nvSpPr>
          <p:cNvPr id="5" name="Footer Placeholder 4"/>
          <p:cNvSpPr>
            <a:spLocks noGrp="1"/>
          </p:cNvSpPr>
          <p:nvPr>
            <p:ph type="ftr" sz="quarter" idx="11"/>
          </p:nvPr>
        </p:nvSpPr>
        <p:spPr/>
        <p:txBody>
          <a:bodyPr/>
          <a:lstStyle/>
          <a:p>
            <a:r>
              <a:rPr lang="es-ES"/>
              <a:t>COEN 166, Santa Clara University</a:t>
            </a:r>
            <a:endParaRPr lang="en-US"/>
          </a:p>
        </p:txBody>
      </p:sp>
      <p:sp>
        <p:nvSpPr>
          <p:cNvPr id="6" name="Slide Number Placeholder 5"/>
          <p:cNvSpPr>
            <a:spLocks noGrp="1"/>
          </p:cNvSpPr>
          <p:nvPr>
            <p:ph type="sldNum" sz="quarter" idx="12"/>
          </p:nvPr>
        </p:nvSpPr>
        <p:spPr/>
        <p:txBody>
          <a:bodyPr/>
          <a:lstStyle/>
          <a:p>
            <a:fld id="{2094EDED-ED50-44B3-B581-B8F9C6850C85}" type="slidenum">
              <a:rPr lang="en-US" smtClean="0"/>
              <a:t>‹#›</a:t>
            </a:fld>
            <a:endParaRPr lang="en-US"/>
          </a:p>
        </p:txBody>
      </p:sp>
    </p:spTree>
    <p:extLst>
      <p:ext uri="{BB962C8B-B14F-4D97-AF65-F5344CB8AC3E}">
        <p14:creationId xmlns:p14="http://schemas.microsoft.com/office/powerpoint/2010/main" val="3580129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Instructor: Ying Liu</a:t>
            </a:r>
          </a:p>
        </p:txBody>
      </p:sp>
      <p:sp>
        <p:nvSpPr>
          <p:cNvPr id="5" name="Footer Placeholder 4"/>
          <p:cNvSpPr>
            <a:spLocks noGrp="1"/>
          </p:cNvSpPr>
          <p:nvPr>
            <p:ph type="ftr" sz="quarter" idx="11"/>
          </p:nvPr>
        </p:nvSpPr>
        <p:spPr/>
        <p:txBody>
          <a:bodyPr/>
          <a:lstStyle/>
          <a:p>
            <a:r>
              <a:rPr lang="es-ES"/>
              <a:t>COEN 166, Santa Clara University</a:t>
            </a:r>
            <a:endParaRPr lang="en-US"/>
          </a:p>
        </p:txBody>
      </p:sp>
      <p:sp>
        <p:nvSpPr>
          <p:cNvPr id="6" name="Slide Number Placeholder 5"/>
          <p:cNvSpPr>
            <a:spLocks noGrp="1"/>
          </p:cNvSpPr>
          <p:nvPr>
            <p:ph type="sldNum" sz="quarter" idx="12"/>
          </p:nvPr>
        </p:nvSpPr>
        <p:spPr/>
        <p:txBody>
          <a:bodyPr/>
          <a:lstStyle/>
          <a:p>
            <a:fld id="{2094EDED-ED50-44B3-B581-B8F9C6850C85}" type="slidenum">
              <a:rPr lang="en-US" smtClean="0"/>
              <a:t>‹#›</a:t>
            </a:fld>
            <a:endParaRPr lang="en-US"/>
          </a:p>
        </p:txBody>
      </p:sp>
    </p:spTree>
    <p:extLst>
      <p:ext uri="{BB962C8B-B14F-4D97-AF65-F5344CB8AC3E}">
        <p14:creationId xmlns:p14="http://schemas.microsoft.com/office/powerpoint/2010/main" val="2362804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Instructor: Ying Liu</a:t>
            </a:r>
          </a:p>
        </p:txBody>
      </p:sp>
      <p:sp>
        <p:nvSpPr>
          <p:cNvPr id="6" name="Footer Placeholder 5"/>
          <p:cNvSpPr>
            <a:spLocks noGrp="1"/>
          </p:cNvSpPr>
          <p:nvPr>
            <p:ph type="ftr" sz="quarter" idx="11"/>
          </p:nvPr>
        </p:nvSpPr>
        <p:spPr/>
        <p:txBody>
          <a:bodyPr/>
          <a:lstStyle/>
          <a:p>
            <a:r>
              <a:rPr lang="es-ES"/>
              <a:t>COEN 166, Santa Clara University</a:t>
            </a:r>
            <a:endParaRPr lang="en-US"/>
          </a:p>
        </p:txBody>
      </p:sp>
      <p:sp>
        <p:nvSpPr>
          <p:cNvPr id="7" name="Slide Number Placeholder 6"/>
          <p:cNvSpPr>
            <a:spLocks noGrp="1"/>
          </p:cNvSpPr>
          <p:nvPr>
            <p:ph type="sldNum" sz="quarter" idx="12"/>
          </p:nvPr>
        </p:nvSpPr>
        <p:spPr/>
        <p:txBody>
          <a:bodyPr/>
          <a:lstStyle/>
          <a:p>
            <a:fld id="{2094EDED-ED50-44B3-B581-B8F9C6850C85}" type="slidenum">
              <a:rPr lang="en-US" smtClean="0"/>
              <a:t>‹#›</a:t>
            </a:fld>
            <a:endParaRPr lang="en-US"/>
          </a:p>
        </p:txBody>
      </p:sp>
    </p:spTree>
    <p:extLst>
      <p:ext uri="{BB962C8B-B14F-4D97-AF65-F5344CB8AC3E}">
        <p14:creationId xmlns:p14="http://schemas.microsoft.com/office/powerpoint/2010/main" val="34178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Instructor: Ying Liu</a:t>
            </a:r>
          </a:p>
        </p:txBody>
      </p:sp>
      <p:sp>
        <p:nvSpPr>
          <p:cNvPr id="8" name="Footer Placeholder 7"/>
          <p:cNvSpPr>
            <a:spLocks noGrp="1"/>
          </p:cNvSpPr>
          <p:nvPr>
            <p:ph type="ftr" sz="quarter" idx="11"/>
          </p:nvPr>
        </p:nvSpPr>
        <p:spPr/>
        <p:txBody>
          <a:bodyPr/>
          <a:lstStyle/>
          <a:p>
            <a:r>
              <a:rPr lang="es-ES"/>
              <a:t>COEN 166, Santa Clara University</a:t>
            </a:r>
            <a:endParaRPr lang="en-US"/>
          </a:p>
        </p:txBody>
      </p:sp>
      <p:sp>
        <p:nvSpPr>
          <p:cNvPr id="9" name="Slide Number Placeholder 8"/>
          <p:cNvSpPr>
            <a:spLocks noGrp="1"/>
          </p:cNvSpPr>
          <p:nvPr>
            <p:ph type="sldNum" sz="quarter" idx="12"/>
          </p:nvPr>
        </p:nvSpPr>
        <p:spPr/>
        <p:txBody>
          <a:bodyPr/>
          <a:lstStyle/>
          <a:p>
            <a:fld id="{2094EDED-ED50-44B3-B581-B8F9C6850C85}" type="slidenum">
              <a:rPr lang="en-US" smtClean="0"/>
              <a:t>‹#›</a:t>
            </a:fld>
            <a:endParaRPr lang="en-US"/>
          </a:p>
        </p:txBody>
      </p:sp>
    </p:spTree>
    <p:extLst>
      <p:ext uri="{BB962C8B-B14F-4D97-AF65-F5344CB8AC3E}">
        <p14:creationId xmlns:p14="http://schemas.microsoft.com/office/powerpoint/2010/main" val="28430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Instructor: Ying Liu</a:t>
            </a:r>
          </a:p>
        </p:txBody>
      </p:sp>
      <p:sp>
        <p:nvSpPr>
          <p:cNvPr id="4" name="Footer Placeholder 3"/>
          <p:cNvSpPr>
            <a:spLocks noGrp="1"/>
          </p:cNvSpPr>
          <p:nvPr>
            <p:ph type="ftr" sz="quarter" idx="11"/>
          </p:nvPr>
        </p:nvSpPr>
        <p:spPr/>
        <p:txBody>
          <a:bodyPr/>
          <a:lstStyle/>
          <a:p>
            <a:r>
              <a:rPr lang="es-ES"/>
              <a:t>COEN 166, Santa Clara University</a:t>
            </a:r>
            <a:endParaRPr lang="en-US"/>
          </a:p>
        </p:txBody>
      </p:sp>
      <p:sp>
        <p:nvSpPr>
          <p:cNvPr id="5" name="Slide Number Placeholder 4"/>
          <p:cNvSpPr>
            <a:spLocks noGrp="1"/>
          </p:cNvSpPr>
          <p:nvPr>
            <p:ph type="sldNum" sz="quarter" idx="12"/>
          </p:nvPr>
        </p:nvSpPr>
        <p:spPr/>
        <p:txBody>
          <a:bodyPr/>
          <a:lstStyle/>
          <a:p>
            <a:fld id="{2094EDED-ED50-44B3-B581-B8F9C6850C85}" type="slidenum">
              <a:rPr lang="en-US" smtClean="0"/>
              <a:t>‹#›</a:t>
            </a:fld>
            <a:endParaRPr lang="en-US"/>
          </a:p>
        </p:txBody>
      </p:sp>
    </p:spTree>
    <p:extLst>
      <p:ext uri="{BB962C8B-B14F-4D97-AF65-F5344CB8AC3E}">
        <p14:creationId xmlns:p14="http://schemas.microsoft.com/office/powerpoint/2010/main" val="158315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Instructor: Ying Liu</a:t>
            </a:r>
          </a:p>
        </p:txBody>
      </p:sp>
      <p:sp>
        <p:nvSpPr>
          <p:cNvPr id="3" name="Footer Placeholder 2"/>
          <p:cNvSpPr>
            <a:spLocks noGrp="1"/>
          </p:cNvSpPr>
          <p:nvPr>
            <p:ph type="ftr" sz="quarter" idx="11"/>
          </p:nvPr>
        </p:nvSpPr>
        <p:spPr/>
        <p:txBody>
          <a:bodyPr/>
          <a:lstStyle/>
          <a:p>
            <a:r>
              <a:rPr lang="es-ES"/>
              <a:t>COEN 166, Santa Clara University</a:t>
            </a:r>
            <a:endParaRPr lang="en-US"/>
          </a:p>
        </p:txBody>
      </p:sp>
      <p:sp>
        <p:nvSpPr>
          <p:cNvPr id="4" name="Slide Number Placeholder 3"/>
          <p:cNvSpPr>
            <a:spLocks noGrp="1"/>
          </p:cNvSpPr>
          <p:nvPr>
            <p:ph type="sldNum" sz="quarter" idx="12"/>
          </p:nvPr>
        </p:nvSpPr>
        <p:spPr/>
        <p:txBody>
          <a:bodyPr/>
          <a:lstStyle/>
          <a:p>
            <a:fld id="{2094EDED-ED50-44B3-B581-B8F9C6850C85}" type="slidenum">
              <a:rPr lang="en-US" smtClean="0"/>
              <a:t>‹#›</a:t>
            </a:fld>
            <a:endParaRPr lang="en-US"/>
          </a:p>
        </p:txBody>
      </p:sp>
    </p:spTree>
    <p:extLst>
      <p:ext uri="{BB962C8B-B14F-4D97-AF65-F5344CB8AC3E}">
        <p14:creationId xmlns:p14="http://schemas.microsoft.com/office/powerpoint/2010/main" val="336378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Instructor: Ying Liu</a:t>
            </a:r>
          </a:p>
        </p:txBody>
      </p:sp>
      <p:sp>
        <p:nvSpPr>
          <p:cNvPr id="6" name="Footer Placeholder 5"/>
          <p:cNvSpPr>
            <a:spLocks noGrp="1"/>
          </p:cNvSpPr>
          <p:nvPr>
            <p:ph type="ftr" sz="quarter" idx="11"/>
          </p:nvPr>
        </p:nvSpPr>
        <p:spPr/>
        <p:txBody>
          <a:bodyPr/>
          <a:lstStyle/>
          <a:p>
            <a:r>
              <a:rPr lang="es-ES"/>
              <a:t>COEN 166, Santa Clara University</a:t>
            </a:r>
            <a:endParaRPr lang="en-US"/>
          </a:p>
        </p:txBody>
      </p:sp>
      <p:sp>
        <p:nvSpPr>
          <p:cNvPr id="7" name="Slide Number Placeholder 6"/>
          <p:cNvSpPr>
            <a:spLocks noGrp="1"/>
          </p:cNvSpPr>
          <p:nvPr>
            <p:ph type="sldNum" sz="quarter" idx="12"/>
          </p:nvPr>
        </p:nvSpPr>
        <p:spPr/>
        <p:txBody>
          <a:bodyPr/>
          <a:lstStyle/>
          <a:p>
            <a:fld id="{2094EDED-ED50-44B3-B581-B8F9C6850C85}" type="slidenum">
              <a:rPr lang="en-US" smtClean="0"/>
              <a:t>‹#›</a:t>
            </a:fld>
            <a:endParaRPr lang="en-US"/>
          </a:p>
        </p:txBody>
      </p:sp>
    </p:spTree>
    <p:extLst>
      <p:ext uri="{BB962C8B-B14F-4D97-AF65-F5344CB8AC3E}">
        <p14:creationId xmlns:p14="http://schemas.microsoft.com/office/powerpoint/2010/main" val="3292576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Instructor: Ying Liu</a:t>
            </a:r>
          </a:p>
        </p:txBody>
      </p:sp>
      <p:sp>
        <p:nvSpPr>
          <p:cNvPr id="6" name="Footer Placeholder 5"/>
          <p:cNvSpPr>
            <a:spLocks noGrp="1"/>
          </p:cNvSpPr>
          <p:nvPr>
            <p:ph type="ftr" sz="quarter" idx="11"/>
          </p:nvPr>
        </p:nvSpPr>
        <p:spPr/>
        <p:txBody>
          <a:bodyPr/>
          <a:lstStyle/>
          <a:p>
            <a:r>
              <a:rPr lang="es-ES"/>
              <a:t>COEN 166, Santa Clara University</a:t>
            </a:r>
            <a:endParaRPr lang="en-US"/>
          </a:p>
        </p:txBody>
      </p:sp>
      <p:sp>
        <p:nvSpPr>
          <p:cNvPr id="7" name="Slide Number Placeholder 6"/>
          <p:cNvSpPr>
            <a:spLocks noGrp="1"/>
          </p:cNvSpPr>
          <p:nvPr>
            <p:ph type="sldNum" sz="quarter" idx="12"/>
          </p:nvPr>
        </p:nvSpPr>
        <p:spPr/>
        <p:txBody>
          <a:bodyPr/>
          <a:lstStyle/>
          <a:p>
            <a:fld id="{2094EDED-ED50-44B3-B581-B8F9C6850C85}" type="slidenum">
              <a:rPr lang="en-US" smtClean="0"/>
              <a:t>‹#›</a:t>
            </a:fld>
            <a:endParaRPr lang="en-US"/>
          </a:p>
        </p:txBody>
      </p:sp>
    </p:spTree>
    <p:extLst>
      <p:ext uri="{BB962C8B-B14F-4D97-AF65-F5344CB8AC3E}">
        <p14:creationId xmlns:p14="http://schemas.microsoft.com/office/powerpoint/2010/main" val="416246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67468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039814"/>
            <a:ext cx="7886700" cy="51371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Instructor: Ying Liu</a:t>
            </a:r>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COEN 166, Santa Clara University</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4EDED-ED50-44B3-B581-B8F9C6850C85}" type="slidenum">
              <a:rPr lang="en-US" smtClean="0"/>
              <a:t>‹#›</a:t>
            </a:fld>
            <a:endParaRPr lang="en-US"/>
          </a:p>
        </p:txBody>
      </p:sp>
    </p:spTree>
    <p:extLst>
      <p:ext uri="{BB962C8B-B14F-4D97-AF65-F5344CB8AC3E}">
        <p14:creationId xmlns:p14="http://schemas.microsoft.com/office/powerpoint/2010/main" val="411519695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defTabSz="914400" rtl="0" eaLnBrk="1" latinLnBrk="0" hangingPunct="1">
        <a:lnSpc>
          <a:spcPct val="90000"/>
        </a:lnSpc>
        <a:spcBef>
          <a:spcPct val="0"/>
        </a:spcBef>
        <a:buNone/>
        <a:defRPr sz="3200" kern="1200">
          <a:solidFill>
            <a:schemeClr val="tx1"/>
          </a:solidFill>
          <a:latin typeface="Calibri" charset="0"/>
          <a:ea typeface="Calibri" charset="0"/>
          <a:cs typeface="Calibri" charset="0"/>
        </a:defRPr>
      </a:lvl1pPr>
    </p:titleStyle>
    <p:bodyStyle>
      <a:lvl1pPr marL="457200" indent="-457200" algn="l" defTabSz="914400" rtl="0" eaLnBrk="1" latinLnBrk="0" hangingPunct="1">
        <a:lnSpc>
          <a:spcPct val="90000"/>
        </a:lnSpc>
        <a:spcBef>
          <a:spcPts val="1000"/>
        </a:spcBef>
        <a:buFont typeface="Arial" charset="0"/>
        <a:buChar char="•"/>
        <a:defRPr sz="2600" kern="1200">
          <a:solidFill>
            <a:schemeClr val="tx1"/>
          </a:solidFill>
          <a:latin typeface="+mn-lt"/>
          <a:ea typeface="+mn-ea"/>
          <a:cs typeface="Arial" panose="020B0604020202020204" pitchFamily="34" charset="0"/>
        </a:defRPr>
      </a:lvl1pPr>
      <a:lvl2pPr marL="914400" indent="-457200" algn="l" defTabSz="914400" rtl="0" eaLnBrk="1" latinLnBrk="0" hangingPunct="1">
        <a:lnSpc>
          <a:spcPct val="90000"/>
        </a:lnSpc>
        <a:spcBef>
          <a:spcPts val="500"/>
        </a:spcBef>
        <a:buFont typeface="AppleSymbols" charset="0"/>
        <a:buChar char="⎻"/>
        <a:defRPr sz="2300" kern="1200">
          <a:solidFill>
            <a:schemeClr val="tx1"/>
          </a:solidFill>
          <a:latin typeface="+mn-lt"/>
          <a:ea typeface="+mn-ea"/>
          <a:cs typeface="Arial" panose="020B0604020202020204" pitchFamily="34" charset="0"/>
        </a:defRPr>
      </a:lvl2pPr>
      <a:lvl3pPr marL="1257300" indent="-342900" algn="l" defTabSz="914400" rtl="0" eaLnBrk="1" latinLnBrk="0" hangingPunct="1">
        <a:lnSpc>
          <a:spcPct val="90000"/>
        </a:lnSpc>
        <a:spcBef>
          <a:spcPts val="500"/>
        </a:spcBef>
        <a:buFont typeface="Arial" charset="0"/>
        <a:buChar char="•"/>
        <a:defRPr sz="2100" kern="1200">
          <a:solidFill>
            <a:schemeClr val="tx1"/>
          </a:solidFill>
          <a:latin typeface="+mn-lt"/>
          <a:ea typeface="+mn-ea"/>
          <a:cs typeface="Arial" panose="020B0604020202020204" pitchFamily="34" charset="0"/>
        </a:defRPr>
      </a:lvl3pPr>
      <a:lvl4pPr marL="1714500" indent="-342900" algn="l" defTabSz="914400" rtl="0" eaLnBrk="1" latinLnBrk="0" hangingPunct="1">
        <a:lnSpc>
          <a:spcPct val="90000"/>
        </a:lnSpc>
        <a:spcBef>
          <a:spcPts val="500"/>
        </a:spcBef>
        <a:buFont typeface="AppleSymbols" charset="0"/>
        <a:buChar char="⎻"/>
        <a:defRPr sz="19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838199"/>
          </a:xfrm>
        </p:spPr>
        <p:txBody>
          <a:bodyPr>
            <a:normAutofit fontScale="90000"/>
          </a:bodyPr>
          <a:lstStyle/>
          <a:p>
            <a:r>
              <a:rPr lang="en-US" sz="4000" dirty="0"/>
              <a:t>COEN 166 </a:t>
            </a:r>
            <a:br>
              <a:rPr lang="en-US" sz="4000" dirty="0"/>
            </a:br>
            <a:r>
              <a:rPr lang="en-US" sz="4000" dirty="0"/>
              <a:t>Lab Assignment 2 Instruction</a:t>
            </a:r>
            <a:endParaRPr lang="en-US" sz="5200" dirty="0"/>
          </a:p>
        </p:txBody>
      </p:sp>
      <p:sp>
        <p:nvSpPr>
          <p:cNvPr id="10" name="Date Placeholder 9"/>
          <p:cNvSpPr>
            <a:spLocks noGrp="1"/>
          </p:cNvSpPr>
          <p:nvPr>
            <p:ph type="dt" sz="half" idx="10"/>
          </p:nvPr>
        </p:nvSpPr>
        <p:spPr/>
        <p:txBody>
          <a:bodyPr/>
          <a:lstStyle/>
          <a:p>
            <a:r>
              <a:rPr lang="en-US"/>
              <a:t>Instructor: Ying Liu</a:t>
            </a:r>
          </a:p>
        </p:txBody>
      </p:sp>
      <p:sp>
        <p:nvSpPr>
          <p:cNvPr id="11" name="Footer Placeholder 10"/>
          <p:cNvSpPr>
            <a:spLocks noGrp="1"/>
          </p:cNvSpPr>
          <p:nvPr>
            <p:ph type="ftr" sz="quarter" idx="11"/>
          </p:nvPr>
        </p:nvSpPr>
        <p:spPr/>
        <p:txBody>
          <a:bodyPr/>
          <a:lstStyle/>
          <a:p>
            <a:r>
              <a:rPr lang="es-ES"/>
              <a:t>COEN 166, Santa Clara University</a:t>
            </a:r>
            <a:endParaRPr lang="en-US"/>
          </a:p>
        </p:txBody>
      </p:sp>
      <p:sp>
        <p:nvSpPr>
          <p:cNvPr id="12" name="Slide Number Placeholder 11"/>
          <p:cNvSpPr>
            <a:spLocks noGrp="1"/>
          </p:cNvSpPr>
          <p:nvPr>
            <p:ph type="sldNum" sz="quarter" idx="12"/>
          </p:nvPr>
        </p:nvSpPr>
        <p:spPr/>
        <p:txBody>
          <a:bodyPr/>
          <a:lstStyle/>
          <a:p>
            <a:fld id="{2094EDED-ED50-44B3-B581-B8F9C6850C85}" type="slidenum">
              <a:rPr lang="en-US" smtClean="0"/>
              <a:t>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286000"/>
            <a:ext cx="6270172" cy="3657600"/>
          </a:xfrm>
          <a:prstGeom prst="rect">
            <a:avLst/>
          </a:prstGeom>
        </p:spPr>
      </p:pic>
    </p:spTree>
    <p:extLst>
      <p:ext uri="{BB962C8B-B14F-4D97-AF65-F5344CB8AC3E}">
        <p14:creationId xmlns:p14="http://schemas.microsoft.com/office/powerpoint/2010/main" val="122689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a:t>Vacuum Cleaner Agent</a:t>
            </a:r>
            <a:endParaRPr lang="en-US" dirty="0"/>
          </a:p>
        </p:txBody>
      </p:sp>
      <p:sp>
        <p:nvSpPr>
          <p:cNvPr id="8" name="Date Placeholder 7"/>
          <p:cNvSpPr>
            <a:spLocks noGrp="1"/>
          </p:cNvSpPr>
          <p:nvPr>
            <p:ph type="dt" sz="half" idx="10"/>
          </p:nvPr>
        </p:nvSpPr>
        <p:spPr/>
        <p:txBody>
          <a:bodyPr/>
          <a:lstStyle/>
          <a:p>
            <a:r>
              <a:rPr lang="en-US"/>
              <a:t>Instructor: Ying Liu</a:t>
            </a:r>
          </a:p>
        </p:txBody>
      </p:sp>
      <p:sp>
        <p:nvSpPr>
          <p:cNvPr id="7" name="Footer Placeholder 6"/>
          <p:cNvSpPr>
            <a:spLocks noGrp="1"/>
          </p:cNvSpPr>
          <p:nvPr>
            <p:ph type="ftr" sz="quarter" idx="11"/>
          </p:nvPr>
        </p:nvSpPr>
        <p:spPr/>
        <p:txBody>
          <a:bodyPr/>
          <a:lstStyle/>
          <a:p>
            <a:r>
              <a:rPr lang="es-ES"/>
              <a:t>COEN 166, Santa Clara University</a:t>
            </a:r>
            <a:endParaRPr lang="en-US"/>
          </a:p>
        </p:txBody>
      </p:sp>
      <p:sp>
        <p:nvSpPr>
          <p:cNvPr id="9" name="Slide Number Placeholder 8"/>
          <p:cNvSpPr>
            <a:spLocks noGrp="1"/>
          </p:cNvSpPr>
          <p:nvPr>
            <p:ph type="sldNum" sz="quarter" idx="12"/>
          </p:nvPr>
        </p:nvSpPr>
        <p:spPr/>
        <p:txBody>
          <a:bodyPr/>
          <a:lstStyle/>
          <a:p>
            <a:fld id="{2094EDED-ED50-44B3-B581-B8F9C6850C85}" type="slidenum">
              <a:rPr lang="en-US" smtClean="0"/>
              <a:t>2</a:t>
            </a:fld>
            <a:endParaRPr lang="en-US"/>
          </a:p>
        </p:txBody>
      </p:sp>
      <p:pic>
        <p:nvPicPr>
          <p:cNvPr id="10" name="图片 9">
            <a:extLst>
              <a:ext uri="{FF2B5EF4-FFF2-40B4-BE49-F238E27FC236}">
                <a16:creationId xmlns:a16="http://schemas.microsoft.com/office/drawing/2014/main" id="{6D99D5E5-911F-49BE-8051-46DD65A948A5}"/>
              </a:ext>
            </a:extLst>
          </p:cNvPr>
          <p:cNvPicPr>
            <a:picLocks noChangeAspect="1"/>
          </p:cNvPicPr>
          <p:nvPr/>
        </p:nvPicPr>
        <p:blipFill>
          <a:blip r:embed="rId2"/>
          <a:stretch>
            <a:fillRect/>
          </a:stretch>
        </p:blipFill>
        <p:spPr>
          <a:xfrm>
            <a:off x="152400" y="887963"/>
            <a:ext cx="8686800" cy="5353493"/>
          </a:xfrm>
          <a:prstGeom prst="rect">
            <a:avLst/>
          </a:prstGeom>
        </p:spPr>
      </p:pic>
    </p:spTree>
    <p:extLst>
      <p:ext uri="{BB962C8B-B14F-4D97-AF65-F5344CB8AC3E}">
        <p14:creationId xmlns:p14="http://schemas.microsoft.com/office/powerpoint/2010/main" val="325726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altLang="zh-CN" dirty="0"/>
              <a:t>Requirements</a:t>
            </a:r>
            <a:endParaRPr lang="en-US" dirty="0"/>
          </a:p>
        </p:txBody>
      </p:sp>
      <p:sp>
        <p:nvSpPr>
          <p:cNvPr id="3" name="Content Placeholder 2"/>
          <p:cNvSpPr>
            <a:spLocks noGrp="1"/>
          </p:cNvSpPr>
          <p:nvPr>
            <p:ph idx="1"/>
          </p:nvPr>
        </p:nvSpPr>
        <p:spPr>
          <a:xfrm>
            <a:off x="457200" y="914400"/>
            <a:ext cx="8229600" cy="5791200"/>
          </a:xfrm>
        </p:spPr>
        <p:txBody>
          <a:bodyPr/>
          <a:lstStyle/>
          <a:p>
            <a:r>
              <a:rPr lang="en-US" dirty="0"/>
              <a:t>Define the “state” as a list of three elements: the 1st element specifies the status of the left square (“Clean” or “Dirty”), the 2nd element specifies the status of the right square (“Clean” or “Dirty”), and the 3rd element specifies the current location of the agent (0 for left square, 1 for right square).</a:t>
            </a:r>
          </a:p>
          <a:p>
            <a:r>
              <a:rPr lang="en-US" dirty="0"/>
              <a:t>The candidate actions are “Suck”, “Left” (moving to the left square), “Right” (moving to the right square). Each action costs 1 point.</a:t>
            </a:r>
          </a:p>
          <a:p>
            <a:r>
              <a:rPr lang="en-US" dirty="0"/>
              <a:t>The agent will take an action based on the current state. The agent program can update the state immediately after an action is taken. The program terminates when both squares are clean.</a:t>
            </a:r>
          </a:p>
          <a:p>
            <a:endParaRPr lang="en-US" dirty="0"/>
          </a:p>
          <a:p>
            <a:pPr marL="0" indent="0">
              <a:buNone/>
            </a:pPr>
            <a:endParaRPr lang="en-US" dirty="0"/>
          </a:p>
        </p:txBody>
      </p:sp>
      <p:sp>
        <p:nvSpPr>
          <p:cNvPr id="8" name="Date Placeholder 7"/>
          <p:cNvSpPr>
            <a:spLocks noGrp="1"/>
          </p:cNvSpPr>
          <p:nvPr>
            <p:ph type="dt" sz="half" idx="10"/>
          </p:nvPr>
        </p:nvSpPr>
        <p:spPr/>
        <p:txBody>
          <a:bodyPr/>
          <a:lstStyle/>
          <a:p>
            <a:r>
              <a:rPr lang="en-US"/>
              <a:t>Instructor: Ying Liu</a:t>
            </a:r>
          </a:p>
        </p:txBody>
      </p:sp>
      <p:sp>
        <p:nvSpPr>
          <p:cNvPr id="7" name="Footer Placeholder 6"/>
          <p:cNvSpPr>
            <a:spLocks noGrp="1"/>
          </p:cNvSpPr>
          <p:nvPr>
            <p:ph type="ftr" sz="quarter" idx="11"/>
          </p:nvPr>
        </p:nvSpPr>
        <p:spPr/>
        <p:txBody>
          <a:bodyPr/>
          <a:lstStyle/>
          <a:p>
            <a:r>
              <a:rPr lang="es-ES"/>
              <a:t>COEN 166, Santa Clara University</a:t>
            </a:r>
            <a:endParaRPr lang="en-US"/>
          </a:p>
        </p:txBody>
      </p:sp>
      <p:sp>
        <p:nvSpPr>
          <p:cNvPr id="9" name="Slide Number Placeholder 8"/>
          <p:cNvSpPr>
            <a:spLocks noGrp="1"/>
          </p:cNvSpPr>
          <p:nvPr>
            <p:ph type="sldNum" sz="quarter" idx="12"/>
          </p:nvPr>
        </p:nvSpPr>
        <p:spPr/>
        <p:txBody>
          <a:bodyPr/>
          <a:lstStyle/>
          <a:p>
            <a:fld id="{2094EDED-ED50-44B3-B581-B8F9C6850C85}" type="slidenum">
              <a:rPr lang="en-US" smtClean="0"/>
              <a:t>3</a:t>
            </a:fld>
            <a:endParaRPr lang="en-US"/>
          </a:p>
        </p:txBody>
      </p:sp>
    </p:spTree>
    <p:extLst>
      <p:ext uri="{BB962C8B-B14F-4D97-AF65-F5344CB8AC3E}">
        <p14:creationId xmlns:p14="http://schemas.microsoft.com/office/powerpoint/2010/main" val="369417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Different Initial State</a:t>
            </a:r>
          </a:p>
        </p:txBody>
      </p:sp>
      <p:sp>
        <p:nvSpPr>
          <p:cNvPr id="8" name="Date Placeholder 7"/>
          <p:cNvSpPr>
            <a:spLocks noGrp="1"/>
          </p:cNvSpPr>
          <p:nvPr>
            <p:ph type="dt" sz="half" idx="10"/>
          </p:nvPr>
        </p:nvSpPr>
        <p:spPr/>
        <p:txBody>
          <a:bodyPr/>
          <a:lstStyle/>
          <a:p>
            <a:r>
              <a:rPr lang="en-US"/>
              <a:t>Instructor: Ying Liu</a:t>
            </a:r>
          </a:p>
        </p:txBody>
      </p:sp>
      <p:sp>
        <p:nvSpPr>
          <p:cNvPr id="7" name="Footer Placeholder 6"/>
          <p:cNvSpPr>
            <a:spLocks noGrp="1"/>
          </p:cNvSpPr>
          <p:nvPr>
            <p:ph type="ftr" sz="quarter" idx="11"/>
          </p:nvPr>
        </p:nvSpPr>
        <p:spPr/>
        <p:txBody>
          <a:bodyPr/>
          <a:lstStyle/>
          <a:p>
            <a:r>
              <a:rPr lang="es-ES"/>
              <a:t>COEN 166, Santa Clara University</a:t>
            </a:r>
            <a:endParaRPr lang="en-US"/>
          </a:p>
        </p:txBody>
      </p:sp>
      <p:sp>
        <p:nvSpPr>
          <p:cNvPr id="9" name="Slide Number Placeholder 8"/>
          <p:cNvSpPr>
            <a:spLocks noGrp="1"/>
          </p:cNvSpPr>
          <p:nvPr>
            <p:ph type="sldNum" sz="quarter" idx="12"/>
          </p:nvPr>
        </p:nvSpPr>
        <p:spPr/>
        <p:txBody>
          <a:bodyPr/>
          <a:lstStyle/>
          <a:p>
            <a:fld id="{2094EDED-ED50-44B3-B581-B8F9C6850C85}" type="slidenum">
              <a:rPr lang="en-US" smtClean="0"/>
              <a:t>4</a:t>
            </a:fld>
            <a:endParaRPr lang="en-US"/>
          </a:p>
        </p:txBody>
      </p:sp>
      <p:pic>
        <p:nvPicPr>
          <p:cNvPr id="11" name="内容占位符 10">
            <a:extLst>
              <a:ext uri="{FF2B5EF4-FFF2-40B4-BE49-F238E27FC236}">
                <a16:creationId xmlns:a16="http://schemas.microsoft.com/office/drawing/2014/main" id="{46662132-D876-457C-8038-8A35437FFAA5}"/>
              </a:ext>
            </a:extLst>
          </p:cNvPr>
          <p:cNvPicPr>
            <a:picLocks noGrp="1" noChangeAspect="1"/>
          </p:cNvPicPr>
          <p:nvPr>
            <p:ph idx="1"/>
          </p:nvPr>
        </p:nvPicPr>
        <p:blipFill>
          <a:blip r:embed="rId2"/>
          <a:stretch>
            <a:fillRect/>
          </a:stretch>
        </p:blipFill>
        <p:spPr>
          <a:xfrm>
            <a:off x="620874" y="912845"/>
            <a:ext cx="1343025" cy="704850"/>
          </a:xfrm>
        </p:spPr>
      </p:pic>
      <p:pic>
        <p:nvPicPr>
          <p:cNvPr id="18" name="图片 17">
            <a:extLst>
              <a:ext uri="{FF2B5EF4-FFF2-40B4-BE49-F238E27FC236}">
                <a16:creationId xmlns:a16="http://schemas.microsoft.com/office/drawing/2014/main" id="{8C5C916E-465A-4D3F-AE72-DDE2BBBA9B68}"/>
              </a:ext>
            </a:extLst>
          </p:cNvPr>
          <p:cNvPicPr>
            <a:picLocks noChangeAspect="1"/>
          </p:cNvPicPr>
          <p:nvPr/>
        </p:nvPicPr>
        <p:blipFill>
          <a:blip r:embed="rId3"/>
          <a:stretch>
            <a:fillRect/>
          </a:stretch>
        </p:blipFill>
        <p:spPr>
          <a:xfrm>
            <a:off x="3434097" y="869691"/>
            <a:ext cx="5361905" cy="2238095"/>
          </a:xfrm>
          <a:prstGeom prst="rect">
            <a:avLst/>
          </a:prstGeom>
        </p:spPr>
      </p:pic>
      <p:pic>
        <p:nvPicPr>
          <p:cNvPr id="20" name="图片 19">
            <a:extLst>
              <a:ext uri="{FF2B5EF4-FFF2-40B4-BE49-F238E27FC236}">
                <a16:creationId xmlns:a16="http://schemas.microsoft.com/office/drawing/2014/main" id="{7E285A86-8AD1-465A-B44D-43B7790059A1}"/>
              </a:ext>
            </a:extLst>
          </p:cNvPr>
          <p:cNvPicPr>
            <a:picLocks noChangeAspect="1"/>
          </p:cNvPicPr>
          <p:nvPr/>
        </p:nvPicPr>
        <p:blipFill>
          <a:blip r:embed="rId4"/>
          <a:stretch>
            <a:fillRect/>
          </a:stretch>
        </p:blipFill>
        <p:spPr>
          <a:xfrm>
            <a:off x="5110288" y="3380792"/>
            <a:ext cx="3685714" cy="2285714"/>
          </a:xfrm>
          <a:prstGeom prst="rect">
            <a:avLst/>
          </a:prstGeom>
        </p:spPr>
      </p:pic>
    </p:spTree>
    <p:extLst>
      <p:ext uri="{BB962C8B-B14F-4D97-AF65-F5344CB8AC3E}">
        <p14:creationId xmlns:p14="http://schemas.microsoft.com/office/powerpoint/2010/main" val="10566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Functions</a:t>
            </a:r>
          </a:p>
        </p:txBody>
      </p:sp>
      <p:sp>
        <p:nvSpPr>
          <p:cNvPr id="3" name="Content Placeholder 2"/>
          <p:cNvSpPr>
            <a:spLocks noGrp="1"/>
          </p:cNvSpPr>
          <p:nvPr>
            <p:ph idx="1"/>
          </p:nvPr>
        </p:nvSpPr>
        <p:spPr>
          <a:xfrm>
            <a:off x="457200" y="914400"/>
            <a:ext cx="8229600" cy="5791200"/>
          </a:xfrm>
        </p:spPr>
        <p:txBody>
          <a:bodyPr/>
          <a:lstStyle/>
          <a:p>
            <a:pPr marL="457200" lvl="1" indent="0">
              <a:buNone/>
            </a:pPr>
            <a:endParaRPr lang="en-US" dirty="0"/>
          </a:p>
          <a:p>
            <a:pPr marL="0" indent="0">
              <a:buNone/>
            </a:pPr>
            <a:endParaRPr lang="en-US" dirty="0"/>
          </a:p>
        </p:txBody>
      </p:sp>
      <p:sp>
        <p:nvSpPr>
          <p:cNvPr id="8" name="Date Placeholder 7"/>
          <p:cNvSpPr>
            <a:spLocks noGrp="1"/>
          </p:cNvSpPr>
          <p:nvPr>
            <p:ph type="dt" sz="half" idx="10"/>
          </p:nvPr>
        </p:nvSpPr>
        <p:spPr/>
        <p:txBody>
          <a:bodyPr/>
          <a:lstStyle/>
          <a:p>
            <a:r>
              <a:rPr lang="en-US"/>
              <a:t>Instructor: Ying Liu</a:t>
            </a:r>
          </a:p>
        </p:txBody>
      </p:sp>
      <p:sp>
        <p:nvSpPr>
          <p:cNvPr id="7" name="Footer Placeholder 6"/>
          <p:cNvSpPr>
            <a:spLocks noGrp="1"/>
          </p:cNvSpPr>
          <p:nvPr>
            <p:ph type="ftr" sz="quarter" idx="11"/>
          </p:nvPr>
        </p:nvSpPr>
        <p:spPr/>
        <p:txBody>
          <a:bodyPr/>
          <a:lstStyle/>
          <a:p>
            <a:r>
              <a:rPr lang="es-ES"/>
              <a:t>COEN 166, Santa Clara University</a:t>
            </a:r>
            <a:endParaRPr lang="en-US"/>
          </a:p>
        </p:txBody>
      </p:sp>
      <p:sp>
        <p:nvSpPr>
          <p:cNvPr id="9" name="Slide Number Placeholder 8"/>
          <p:cNvSpPr>
            <a:spLocks noGrp="1"/>
          </p:cNvSpPr>
          <p:nvPr>
            <p:ph type="sldNum" sz="quarter" idx="12"/>
          </p:nvPr>
        </p:nvSpPr>
        <p:spPr/>
        <p:txBody>
          <a:bodyPr/>
          <a:lstStyle/>
          <a:p>
            <a:fld id="{2094EDED-ED50-44B3-B581-B8F9C6850C85}" type="slidenum">
              <a:rPr lang="en-US" smtClean="0"/>
              <a:t>5</a:t>
            </a:fld>
            <a:endParaRPr lang="en-US"/>
          </a:p>
        </p:txBody>
      </p:sp>
      <p:sp>
        <p:nvSpPr>
          <p:cNvPr id="10" name="Content Placeholder 2">
            <a:extLst>
              <a:ext uri="{FF2B5EF4-FFF2-40B4-BE49-F238E27FC236}">
                <a16:creationId xmlns:a16="http://schemas.microsoft.com/office/drawing/2014/main" id="{BD58B0E3-98AF-451D-8CA4-6FFDCD0E1F83}"/>
              </a:ext>
            </a:extLst>
          </p:cNvPr>
          <p:cNvSpPr txBox="1">
            <a:spLocks/>
          </p:cNvSpPr>
          <p:nvPr/>
        </p:nvSpPr>
        <p:spPr>
          <a:xfrm>
            <a:off x="457200" y="747712"/>
            <a:ext cx="8229600" cy="579120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charset="0"/>
              <a:buChar char="•"/>
              <a:defRPr sz="2600" kern="1200">
                <a:solidFill>
                  <a:schemeClr val="tx1"/>
                </a:solidFill>
                <a:latin typeface="+mn-lt"/>
                <a:ea typeface="+mn-ea"/>
                <a:cs typeface="Arial" panose="020B0604020202020204" pitchFamily="34" charset="0"/>
              </a:defRPr>
            </a:lvl1pPr>
            <a:lvl2pPr marL="914400" indent="-457200" algn="l" defTabSz="914400" rtl="0" eaLnBrk="1" latinLnBrk="0" hangingPunct="1">
              <a:lnSpc>
                <a:spcPct val="90000"/>
              </a:lnSpc>
              <a:spcBef>
                <a:spcPts val="500"/>
              </a:spcBef>
              <a:buFont typeface="AppleSymbols" charset="0"/>
              <a:buChar char="⎻"/>
              <a:defRPr sz="2300" kern="1200">
                <a:solidFill>
                  <a:schemeClr val="tx1"/>
                </a:solidFill>
                <a:latin typeface="+mn-lt"/>
                <a:ea typeface="+mn-ea"/>
                <a:cs typeface="Arial" panose="020B0604020202020204" pitchFamily="34" charset="0"/>
              </a:defRPr>
            </a:lvl2pPr>
            <a:lvl3pPr marL="1257300" indent="-342900" algn="l" defTabSz="914400" rtl="0" eaLnBrk="1" latinLnBrk="0" hangingPunct="1">
              <a:lnSpc>
                <a:spcPct val="90000"/>
              </a:lnSpc>
              <a:spcBef>
                <a:spcPts val="500"/>
              </a:spcBef>
              <a:buFont typeface="Arial" charset="0"/>
              <a:buChar char="•"/>
              <a:defRPr sz="2100" kern="1200">
                <a:solidFill>
                  <a:schemeClr val="tx1"/>
                </a:solidFill>
                <a:latin typeface="+mn-lt"/>
                <a:ea typeface="+mn-ea"/>
                <a:cs typeface="Arial" panose="020B0604020202020204" pitchFamily="34" charset="0"/>
              </a:defRPr>
            </a:lvl3pPr>
            <a:lvl4pPr marL="1714500" indent="-342900" algn="l" defTabSz="914400" rtl="0" eaLnBrk="1" latinLnBrk="0" hangingPunct="1">
              <a:lnSpc>
                <a:spcPct val="90000"/>
              </a:lnSpc>
              <a:spcBef>
                <a:spcPts val="500"/>
              </a:spcBef>
              <a:buFont typeface="AppleSymbols" charset="0"/>
              <a:buChar char="⎻"/>
              <a:defRPr sz="19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to run a goal test (i.e. check whether the current state is a goal state)?</a:t>
            </a:r>
          </a:p>
          <a:p>
            <a:pPr marL="0" indent="0">
              <a:buNone/>
            </a:pPr>
            <a:r>
              <a:rPr lang="en-US" dirty="0"/>
              <a:t>	def </a:t>
            </a:r>
            <a:r>
              <a:rPr lang="en-US" dirty="0" err="1"/>
              <a:t>goal_test</a:t>
            </a:r>
            <a:r>
              <a:rPr lang="en-US" dirty="0"/>
              <a:t>(self, state):</a:t>
            </a:r>
          </a:p>
          <a:p>
            <a:pPr marL="0" indent="0">
              <a:buNone/>
            </a:pPr>
            <a:r>
              <a:rPr lang="en-US" dirty="0"/>
              <a:t> 		if xxx: return True</a:t>
            </a:r>
          </a:p>
          <a:p>
            <a:pPr marL="0" indent="0">
              <a:buNone/>
            </a:pPr>
            <a:r>
              <a:rPr lang="en-US" dirty="0"/>
              <a:t>		else : return False</a:t>
            </a:r>
          </a:p>
          <a:p>
            <a:pPr marL="0" indent="0">
              <a:buNone/>
            </a:pPr>
            <a:endParaRPr lang="en-US" dirty="0"/>
          </a:p>
          <a:p>
            <a:pPr marL="0" indent="0">
              <a:buNone/>
            </a:pPr>
            <a:endParaRPr lang="en-US" dirty="0"/>
          </a:p>
          <a:p>
            <a:pPr marL="0" indent="0">
              <a:buFont typeface="Arial" charset="0"/>
              <a:buNone/>
            </a:pPr>
            <a:endParaRPr lang="en-US" dirty="0"/>
          </a:p>
        </p:txBody>
      </p:sp>
    </p:spTree>
    <p:extLst>
      <p:ext uri="{BB962C8B-B14F-4D97-AF65-F5344CB8AC3E}">
        <p14:creationId xmlns:p14="http://schemas.microsoft.com/office/powerpoint/2010/main" val="1359108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altLang="zh-CN" dirty="0"/>
              <a:t>Testing</a:t>
            </a:r>
            <a:endParaRPr lang="en-US" dirty="0"/>
          </a:p>
        </p:txBody>
      </p:sp>
      <p:sp>
        <p:nvSpPr>
          <p:cNvPr id="3" name="Content Placeholder 2"/>
          <p:cNvSpPr>
            <a:spLocks noGrp="1"/>
          </p:cNvSpPr>
          <p:nvPr>
            <p:ph idx="1"/>
          </p:nvPr>
        </p:nvSpPr>
        <p:spPr>
          <a:xfrm>
            <a:off x="457200" y="914400"/>
            <a:ext cx="8229600" cy="5791200"/>
          </a:xfrm>
        </p:spPr>
        <p:txBody>
          <a:bodyPr/>
          <a:lstStyle/>
          <a:p>
            <a:r>
              <a:rPr lang="en-US" dirty="0"/>
              <a:t>Create a test case to verify your code. The test case takes two inputs: the current state, and an empty list that will store the actions; then it will generate two outputs: the sequence of </a:t>
            </a:r>
            <a:r>
              <a:rPr lang="en-US" dirty="0" err="1"/>
              <a:t>actionstaken</a:t>
            </a:r>
            <a:r>
              <a:rPr lang="en-US" dirty="0"/>
              <a:t> by the agent to achieve the goal state, and the corresponding total cost.</a:t>
            </a:r>
          </a:p>
          <a:p>
            <a:pPr marL="0" indent="0">
              <a:buNone/>
            </a:pPr>
            <a:r>
              <a:rPr lang="en-US" dirty="0"/>
              <a:t> </a:t>
            </a:r>
          </a:p>
          <a:p>
            <a:r>
              <a:rPr lang="en-US" dirty="0"/>
              <a:t>Your test case should be able to take any possible inputs, generate the corresponding outputs, and verify whether the outputs are correct or not. For example, if the outputs are correct, then your test code can print a message: “Correct Outputs!” Otherwise, it can print: “Wrong Outputs!”</a:t>
            </a:r>
          </a:p>
          <a:p>
            <a:pPr marL="0" indent="0">
              <a:buNone/>
            </a:pPr>
            <a:endParaRPr lang="en-US" dirty="0"/>
          </a:p>
        </p:txBody>
      </p:sp>
      <p:sp>
        <p:nvSpPr>
          <p:cNvPr id="8" name="Date Placeholder 7"/>
          <p:cNvSpPr>
            <a:spLocks noGrp="1"/>
          </p:cNvSpPr>
          <p:nvPr>
            <p:ph type="dt" sz="half" idx="10"/>
          </p:nvPr>
        </p:nvSpPr>
        <p:spPr/>
        <p:txBody>
          <a:bodyPr/>
          <a:lstStyle/>
          <a:p>
            <a:r>
              <a:rPr lang="en-US"/>
              <a:t>Instructor: Ying Liu</a:t>
            </a:r>
          </a:p>
        </p:txBody>
      </p:sp>
      <p:sp>
        <p:nvSpPr>
          <p:cNvPr id="7" name="Footer Placeholder 6"/>
          <p:cNvSpPr>
            <a:spLocks noGrp="1"/>
          </p:cNvSpPr>
          <p:nvPr>
            <p:ph type="ftr" sz="quarter" idx="11"/>
          </p:nvPr>
        </p:nvSpPr>
        <p:spPr/>
        <p:txBody>
          <a:bodyPr/>
          <a:lstStyle/>
          <a:p>
            <a:r>
              <a:rPr lang="es-ES"/>
              <a:t>COEN 166, Santa Clara University</a:t>
            </a:r>
            <a:endParaRPr lang="en-US"/>
          </a:p>
        </p:txBody>
      </p:sp>
      <p:sp>
        <p:nvSpPr>
          <p:cNvPr id="9" name="Slide Number Placeholder 8"/>
          <p:cNvSpPr>
            <a:spLocks noGrp="1"/>
          </p:cNvSpPr>
          <p:nvPr>
            <p:ph type="sldNum" sz="quarter" idx="12"/>
          </p:nvPr>
        </p:nvSpPr>
        <p:spPr/>
        <p:txBody>
          <a:bodyPr/>
          <a:lstStyle/>
          <a:p>
            <a:fld id="{2094EDED-ED50-44B3-B581-B8F9C6850C85}" type="slidenum">
              <a:rPr lang="en-US" smtClean="0"/>
              <a:t>6</a:t>
            </a:fld>
            <a:endParaRPr lang="en-US"/>
          </a:p>
        </p:txBody>
      </p:sp>
    </p:spTree>
    <p:extLst>
      <p:ext uri="{BB962C8B-B14F-4D97-AF65-F5344CB8AC3E}">
        <p14:creationId xmlns:p14="http://schemas.microsoft.com/office/powerpoint/2010/main" val="336951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altLang="zh-CN" dirty="0"/>
              <a:t>Testing</a:t>
            </a:r>
            <a:endParaRPr lang="en-US" dirty="0"/>
          </a:p>
        </p:txBody>
      </p:sp>
      <p:sp>
        <p:nvSpPr>
          <p:cNvPr id="3" name="Content Placeholder 2"/>
          <p:cNvSpPr>
            <a:spLocks noGrp="1"/>
          </p:cNvSpPr>
          <p:nvPr>
            <p:ph idx="1"/>
          </p:nvPr>
        </p:nvSpPr>
        <p:spPr>
          <a:xfrm>
            <a:off x="457200" y="914400"/>
            <a:ext cx="8229600" cy="5791200"/>
          </a:xfrm>
        </p:spPr>
        <p:txBody>
          <a:bodyPr/>
          <a:lstStyle/>
          <a:p>
            <a:r>
              <a:rPr lang="en-US" dirty="0"/>
              <a:t>Import </a:t>
            </a:r>
            <a:r>
              <a:rPr lang="en-US" dirty="0" err="1"/>
              <a:t>unittest</a:t>
            </a:r>
            <a:endParaRPr lang="en-US" dirty="0"/>
          </a:p>
          <a:p>
            <a:pPr marL="0" indent="0">
              <a:buNone/>
            </a:pPr>
            <a:r>
              <a:rPr lang="en-US" dirty="0"/>
              <a:t>      class Testlab2(</a:t>
            </a:r>
            <a:r>
              <a:rPr lang="en-US" dirty="0" err="1"/>
              <a:t>unittest.TestCase</a:t>
            </a:r>
            <a:r>
              <a:rPr lang="en-US" dirty="0"/>
              <a:t>):</a:t>
            </a:r>
          </a:p>
          <a:p>
            <a:pPr marL="0" indent="0">
              <a:buNone/>
            </a:pPr>
            <a:r>
              <a:rPr lang="en-US" dirty="0"/>
              <a:t>	def test_lab2(self):</a:t>
            </a:r>
          </a:p>
          <a:p>
            <a:pPr marL="0" indent="0">
              <a:buNone/>
            </a:pPr>
            <a:r>
              <a:rPr lang="en-US" dirty="0"/>
              <a:t>		</a:t>
            </a:r>
            <a:r>
              <a:rPr lang="en-US" dirty="0" err="1"/>
              <a:t>self.assertEqual</a:t>
            </a:r>
            <a:r>
              <a:rPr lang="en-US" dirty="0"/>
              <a:t>(xxx)</a:t>
            </a:r>
          </a:p>
          <a:p>
            <a:pPr marL="0" indent="0">
              <a:buNone/>
            </a:pPr>
            <a:r>
              <a:rPr lang="en-US" dirty="0"/>
              <a:t>		</a:t>
            </a:r>
            <a:r>
              <a:rPr lang="en-US" altLang="zh-CN" dirty="0"/>
              <a:t>……</a:t>
            </a:r>
          </a:p>
          <a:p>
            <a:pPr marL="0" indent="0">
              <a:buNone/>
            </a:pPr>
            <a:r>
              <a:rPr lang="en-US" dirty="0"/>
              <a:t>      if __name__==‘__main__’:</a:t>
            </a:r>
          </a:p>
          <a:p>
            <a:pPr marL="0" indent="0">
              <a:buNone/>
            </a:pPr>
            <a:r>
              <a:rPr lang="en-US" dirty="0"/>
              <a:t>	</a:t>
            </a:r>
            <a:r>
              <a:rPr lang="en-US" dirty="0" err="1"/>
              <a:t>unittest.main</a:t>
            </a:r>
            <a:r>
              <a:rPr lang="en-US" dirty="0"/>
              <a:t>()</a:t>
            </a:r>
          </a:p>
          <a:p>
            <a:pPr marL="0" indent="0">
              <a:buNone/>
            </a:pPr>
            <a:endParaRPr lang="en-US" dirty="0"/>
          </a:p>
          <a:p>
            <a:r>
              <a:rPr lang="en-US" dirty="0">
                <a:solidFill>
                  <a:srgbClr val="FF0000"/>
                </a:solidFill>
              </a:rPr>
              <a:t>Can also use your own way to do the test case, it’s not mandatory to use “</a:t>
            </a:r>
            <a:r>
              <a:rPr lang="en-US" dirty="0" err="1">
                <a:solidFill>
                  <a:srgbClr val="FF0000"/>
                </a:solidFill>
              </a:rPr>
              <a:t>unittest</a:t>
            </a:r>
            <a:r>
              <a:rPr lang="en-US" dirty="0">
                <a:solidFill>
                  <a:srgbClr val="FF0000"/>
                </a:solidFill>
              </a:rPr>
              <a:t>”</a:t>
            </a:r>
          </a:p>
          <a:p>
            <a:pPr marL="0" indent="0">
              <a:buNone/>
            </a:pPr>
            <a:endParaRPr lang="en-US" dirty="0"/>
          </a:p>
        </p:txBody>
      </p:sp>
      <p:sp>
        <p:nvSpPr>
          <p:cNvPr id="8" name="Date Placeholder 7"/>
          <p:cNvSpPr>
            <a:spLocks noGrp="1"/>
          </p:cNvSpPr>
          <p:nvPr>
            <p:ph type="dt" sz="half" idx="10"/>
          </p:nvPr>
        </p:nvSpPr>
        <p:spPr/>
        <p:txBody>
          <a:bodyPr/>
          <a:lstStyle/>
          <a:p>
            <a:r>
              <a:rPr lang="en-US"/>
              <a:t>Instructor: Ying Liu</a:t>
            </a:r>
          </a:p>
        </p:txBody>
      </p:sp>
      <p:sp>
        <p:nvSpPr>
          <p:cNvPr id="7" name="Footer Placeholder 6"/>
          <p:cNvSpPr>
            <a:spLocks noGrp="1"/>
          </p:cNvSpPr>
          <p:nvPr>
            <p:ph type="ftr" sz="quarter" idx="11"/>
          </p:nvPr>
        </p:nvSpPr>
        <p:spPr/>
        <p:txBody>
          <a:bodyPr/>
          <a:lstStyle/>
          <a:p>
            <a:r>
              <a:rPr lang="es-ES"/>
              <a:t>COEN 166, Santa Clara University</a:t>
            </a:r>
            <a:endParaRPr lang="en-US"/>
          </a:p>
        </p:txBody>
      </p:sp>
      <p:sp>
        <p:nvSpPr>
          <p:cNvPr id="9" name="Slide Number Placeholder 8"/>
          <p:cNvSpPr>
            <a:spLocks noGrp="1"/>
          </p:cNvSpPr>
          <p:nvPr>
            <p:ph type="sldNum" sz="quarter" idx="12"/>
          </p:nvPr>
        </p:nvSpPr>
        <p:spPr/>
        <p:txBody>
          <a:bodyPr/>
          <a:lstStyle/>
          <a:p>
            <a:fld id="{2094EDED-ED50-44B3-B581-B8F9C6850C85}" type="slidenum">
              <a:rPr lang="en-US" smtClean="0"/>
              <a:t>7</a:t>
            </a:fld>
            <a:endParaRPr lang="en-US"/>
          </a:p>
        </p:txBody>
      </p:sp>
    </p:spTree>
    <p:extLst>
      <p:ext uri="{BB962C8B-B14F-4D97-AF65-F5344CB8AC3E}">
        <p14:creationId xmlns:p14="http://schemas.microsoft.com/office/powerpoint/2010/main" val="331988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altLang="zh-CN" dirty="0"/>
              <a:t>Demo</a:t>
            </a:r>
            <a:endParaRPr lang="en-US" dirty="0"/>
          </a:p>
        </p:txBody>
      </p:sp>
      <p:sp>
        <p:nvSpPr>
          <p:cNvPr id="3" name="Content Placeholder 2"/>
          <p:cNvSpPr>
            <a:spLocks noGrp="1"/>
          </p:cNvSpPr>
          <p:nvPr>
            <p:ph idx="1"/>
          </p:nvPr>
        </p:nvSpPr>
        <p:spPr>
          <a:xfrm>
            <a:off x="457200" y="914400"/>
            <a:ext cx="8229600" cy="5791200"/>
          </a:xfrm>
        </p:spPr>
        <p:txBody>
          <a:bodyPr/>
          <a:lstStyle/>
          <a:p>
            <a:pPr marL="0" indent="0">
              <a:buNone/>
            </a:pPr>
            <a:r>
              <a:rPr lang="en-US" dirty="0"/>
              <a:t>• How to run a goal test (i.e. check whether the current state is a goal state)?</a:t>
            </a:r>
          </a:p>
          <a:p>
            <a:pPr marL="0" indent="0">
              <a:buNone/>
            </a:pPr>
            <a:r>
              <a:rPr lang="en-US" dirty="0"/>
              <a:t>• How to determine an action for the current state?</a:t>
            </a:r>
          </a:p>
          <a:p>
            <a:pPr marL="0" indent="0">
              <a:buNone/>
            </a:pPr>
            <a:r>
              <a:rPr lang="en-US" dirty="0"/>
              <a:t>• How to update the state after an action is taken?</a:t>
            </a:r>
          </a:p>
          <a:p>
            <a:pPr marL="0" indent="0">
              <a:buNone/>
            </a:pPr>
            <a:r>
              <a:rPr lang="en-US" dirty="0"/>
              <a:t>• Run a test case</a:t>
            </a:r>
          </a:p>
          <a:p>
            <a:pPr marL="0" indent="0">
              <a:buNone/>
            </a:pPr>
            <a:endParaRPr lang="en-US" dirty="0"/>
          </a:p>
        </p:txBody>
      </p:sp>
      <p:sp>
        <p:nvSpPr>
          <p:cNvPr id="8" name="Date Placeholder 7"/>
          <p:cNvSpPr>
            <a:spLocks noGrp="1"/>
          </p:cNvSpPr>
          <p:nvPr>
            <p:ph type="dt" sz="half" idx="10"/>
          </p:nvPr>
        </p:nvSpPr>
        <p:spPr/>
        <p:txBody>
          <a:bodyPr/>
          <a:lstStyle/>
          <a:p>
            <a:r>
              <a:rPr lang="en-US"/>
              <a:t>Instructor: Ying Liu</a:t>
            </a:r>
          </a:p>
        </p:txBody>
      </p:sp>
      <p:sp>
        <p:nvSpPr>
          <p:cNvPr id="7" name="Footer Placeholder 6"/>
          <p:cNvSpPr>
            <a:spLocks noGrp="1"/>
          </p:cNvSpPr>
          <p:nvPr>
            <p:ph type="ftr" sz="quarter" idx="11"/>
          </p:nvPr>
        </p:nvSpPr>
        <p:spPr/>
        <p:txBody>
          <a:bodyPr/>
          <a:lstStyle/>
          <a:p>
            <a:r>
              <a:rPr lang="es-ES"/>
              <a:t>COEN 166, Santa Clara University</a:t>
            </a:r>
            <a:endParaRPr lang="en-US"/>
          </a:p>
        </p:txBody>
      </p:sp>
      <p:sp>
        <p:nvSpPr>
          <p:cNvPr id="9" name="Slide Number Placeholder 8"/>
          <p:cNvSpPr>
            <a:spLocks noGrp="1"/>
          </p:cNvSpPr>
          <p:nvPr>
            <p:ph type="sldNum" sz="quarter" idx="12"/>
          </p:nvPr>
        </p:nvSpPr>
        <p:spPr/>
        <p:txBody>
          <a:bodyPr/>
          <a:lstStyle/>
          <a:p>
            <a:fld id="{2094EDED-ED50-44B3-B581-B8F9C6850C85}" type="slidenum">
              <a:rPr lang="en-US" smtClean="0"/>
              <a:t>8</a:t>
            </a:fld>
            <a:endParaRPr lang="en-US"/>
          </a:p>
        </p:txBody>
      </p:sp>
    </p:spTree>
    <p:extLst>
      <p:ext uri="{BB962C8B-B14F-4D97-AF65-F5344CB8AC3E}">
        <p14:creationId xmlns:p14="http://schemas.microsoft.com/office/powerpoint/2010/main" val="3011934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altLang="zh-CN" dirty="0"/>
              <a:t>Report</a:t>
            </a:r>
            <a:endParaRPr lang="en-US" dirty="0"/>
          </a:p>
        </p:txBody>
      </p:sp>
      <p:sp>
        <p:nvSpPr>
          <p:cNvPr id="3" name="Content Placeholder 2"/>
          <p:cNvSpPr>
            <a:spLocks noGrp="1"/>
          </p:cNvSpPr>
          <p:nvPr>
            <p:ph idx="1"/>
          </p:nvPr>
        </p:nvSpPr>
        <p:spPr>
          <a:xfrm>
            <a:off x="457200" y="914400"/>
            <a:ext cx="8229600" cy="5791200"/>
          </a:xfrm>
        </p:spPr>
        <p:txBody>
          <a:bodyPr/>
          <a:lstStyle/>
          <a:p>
            <a:pPr marL="0" indent="0">
              <a:buNone/>
            </a:pPr>
            <a:r>
              <a:rPr lang="en-US" dirty="0"/>
              <a:t>Need to include explanations of the code. If no explanation or very little explanation, points will be deducted.</a:t>
            </a:r>
          </a:p>
          <a:p>
            <a:pPr marL="0" indent="0">
              <a:buNone/>
            </a:pPr>
            <a:endParaRPr lang="en-US" dirty="0"/>
          </a:p>
          <a:p>
            <a:pPr marL="0" indent="0">
              <a:buNone/>
            </a:pPr>
            <a:r>
              <a:rPr lang="en-US" dirty="0"/>
              <a:t>Please follow the report sample PDF.</a:t>
            </a:r>
          </a:p>
        </p:txBody>
      </p:sp>
      <p:sp>
        <p:nvSpPr>
          <p:cNvPr id="8" name="Date Placeholder 7"/>
          <p:cNvSpPr>
            <a:spLocks noGrp="1"/>
          </p:cNvSpPr>
          <p:nvPr>
            <p:ph type="dt" sz="half" idx="10"/>
          </p:nvPr>
        </p:nvSpPr>
        <p:spPr/>
        <p:txBody>
          <a:bodyPr/>
          <a:lstStyle/>
          <a:p>
            <a:r>
              <a:rPr lang="en-US"/>
              <a:t>Instructor: Ying Liu</a:t>
            </a:r>
          </a:p>
        </p:txBody>
      </p:sp>
      <p:sp>
        <p:nvSpPr>
          <p:cNvPr id="7" name="Footer Placeholder 6"/>
          <p:cNvSpPr>
            <a:spLocks noGrp="1"/>
          </p:cNvSpPr>
          <p:nvPr>
            <p:ph type="ftr" sz="quarter" idx="11"/>
          </p:nvPr>
        </p:nvSpPr>
        <p:spPr/>
        <p:txBody>
          <a:bodyPr/>
          <a:lstStyle/>
          <a:p>
            <a:r>
              <a:rPr lang="es-ES"/>
              <a:t>COEN 166, Santa Clara University</a:t>
            </a:r>
            <a:endParaRPr lang="en-US"/>
          </a:p>
        </p:txBody>
      </p:sp>
      <p:sp>
        <p:nvSpPr>
          <p:cNvPr id="9" name="Slide Number Placeholder 8"/>
          <p:cNvSpPr>
            <a:spLocks noGrp="1"/>
          </p:cNvSpPr>
          <p:nvPr>
            <p:ph type="sldNum" sz="quarter" idx="12"/>
          </p:nvPr>
        </p:nvSpPr>
        <p:spPr/>
        <p:txBody>
          <a:bodyPr/>
          <a:lstStyle/>
          <a:p>
            <a:fld id="{2094EDED-ED50-44B3-B581-B8F9C6850C85}" type="slidenum">
              <a:rPr lang="en-US" smtClean="0"/>
              <a:t>9</a:t>
            </a:fld>
            <a:endParaRPr lang="en-US"/>
          </a:p>
        </p:txBody>
      </p:sp>
    </p:spTree>
    <p:extLst>
      <p:ext uri="{BB962C8B-B14F-4D97-AF65-F5344CB8AC3E}">
        <p14:creationId xmlns:p14="http://schemas.microsoft.com/office/powerpoint/2010/main" val="29339788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554</Words>
  <Application>Microsoft Office PowerPoint</Application>
  <PresentationFormat>全屏显示(4:3)</PresentationFormat>
  <Paragraphs>63</Paragraphs>
  <Slides>9</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AppleSymbols</vt:lpstr>
      <vt:lpstr>Arial</vt:lpstr>
      <vt:lpstr>Calibri</vt:lpstr>
      <vt:lpstr>Custom Design</vt:lpstr>
      <vt:lpstr>COEN 166  Lab Assignment 2 Instruction</vt:lpstr>
      <vt:lpstr>Vacuum Cleaner Agent</vt:lpstr>
      <vt:lpstr>Requirements</vt:lpstr>
      <vt:lpstr>Different Initial State</vt:lpstr>
      <vt:lpstr>Functions</vt:lpstr>
      <vt:lpstr>Testing</vt:lpstr>
      <vt:lpstr>Testing</vt:lpstr>
      <vt:lpstr>Demo</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Harry</dc:creator>
  <cp:lastModifiedBy>Jinhao Wang</cp:lastModifiedBy>
  <cp:revision>771</cp:revision>
  <cp:lastPrinted>2018-09-09T06:01:43Z</cp:lastPrinted>
  <dcterms:created xsi:type="dcterms:W3CDTF">2006-08-16T00:00:00Z</dcterms:created>
  <dcterms:modified xsi:type="dcterms:W3CDTF">2022-04-01T21:40:38Z</dcterms:modified>
</cp:coreProperties>
</file>