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2ED855D-F256-48D8-91F5-746525C7664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BCAC29-7099-4F28-A279-ABA1CF472C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855D-F256-48D8-91F5-746525C7664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AC29-7099-4F28-A279-ABA1CF472C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855D-F256-48D8-91F5-746525C7664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AC29-7099-4F28-A279-ABA1CF472C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855D-F256-48D8-91F5-746525C7664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AC29-7099-4F28-A279-ABA1CF472C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855D-F256-48D8-91F5-746525C7664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AC29-7099-4F28-A279-ABA1CF472C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855D-F256-48D8-91F5-746525C7664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AC29-7099-4F28-A279-ABA1CF472C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ED855D-F256-48D8-91F5-746525C7664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BCAC29-7099-4F28-A279-ABA1CF472CEB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2ED855D-F256-48D8-91F5-746525C7664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BCAC29-7099-4F28-A279-ABA1CF472C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855D-F256-48D8-91F5-746525C7664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AC29-7099-4F28-A279-ABA1CF472C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855D-F256-48D8-91F5-746525C7664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AC29-7099-4F28-A279-ABA1CF472C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855D-F256-48D8-91F5-746525C7664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AC29-7099-4F28-A279-ABA1CF472C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2ED855D-F256-48D8-91F5-746525C76648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BCAC29-7099-4F28-A279-ABA1CF472CE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10346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Franklin Gothic Demi Cond" pitchFamily="34" charset="0"/>
              </a:rPr>
              <a:t>Power BI </a:t>
            </a:r>
            <a:br>
              <a:rPr lang="en-US" sz="4800" b="1" dirty="0" smtClean="0">
                <a:latin typeface="Franklin Gothic Demi Cond" pitchFamily="34" charset="0"/>
              </a:rPr>
            </a:br>
            <a:r>
              <a:rPr lang="en-US" sz="4800" b="1" dirty="0" smtClean="0">
                <a:latin typeface="Franklin Gothic Demi Cond" pitchFamily="34" charset="0"/>
              </a:rPr>
              <a:t>Dashboard Summary</a:t>
            </a:r>
            <a:endParaRPr lang="en-IN" sz="4800" b="1" dirty="0">
              <a:latin typeface="Franklin Gothic Demi Con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4365103"/>
            <a:ext cx="8229600" cy="187220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By </a:t>
            </a:r>
            <a:br>
              <a:rPr lang="en-US" b="1" dirty="0" smtClean="0"/>
            </a:br>
            <a:r>
              <a:rPr lang="en-US" b="1" dirty="0" err="1" smtClean="0"/>
              <a:t>Abhishek</a:t>
            </a:r>
            <a:r>
              <a:rPr lang="en-US" b="1" dirty="0" smtClean="0"/>
              <a:t> </a:t>
            </a:r>
            <a:r>
              <a:rPr lang="en-US" b="1" dirty="0" err="1" smtClean="0"/>
              <a:t>Gudesaria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5275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Demi Cond" pitchFamily="34" charset="0"/>
              </a:rPr>
              <a:t>Dashboard</a:t>
            </a:r>
            <a:r>
              <a:rPr lang="en-US" dirty="0" smtClean="0"/>
              <a:t> </a:t>
            </a:r>
            <a:r>
              <a:rPr lang="en-US" dirty="0" smtClean="0">
                <a:latin typeface="Franklin Gothic Demi Cond" pitchFamily="34" charset="0"/>
              </a:rPr>
              <a:t>Overview</a:t>
            </a:r>
            <a:endParaRPr lang="en-IN" dirty="0">
              <a:latin typeface="Franklin Gothic Demi Cond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7776864" cy="4248472"/>
          </a:xfrm>
        </p:spPr>
      </p:pic>
    </p:spTree>
    <p:extLst>
      <p:ext uri="{BB962C8B-B14F-4D97-AF65-F5344CB8AC3E}">
        <p14:creationId xmlns:p14="http://schemas.microsoft.com/office/powerpoint/2010/main" val="8338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Demi Cond" pitchFamily="34" charset="0"/>
              </a:rPr>
              <a:t>Cards for Quick Data</a:t>
            </a:r>
            <a:endParaRPr lang="en-IN" dirty="0">
              <a:latin typeface="Franklin Gothic Demi Con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I used cards to represent an over estimate of data.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9"/>
            <a:ext cx="691276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6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Demi Cond" pitchFamily="34" charset="0"/>
              </a:rPr>
              <a:t>Stacked Bar Chart</a:t>
            </a:r>
            <a:endParaRPr lang="en-IN" dirty="0">
              <a:latin typeface="Franklin Gothic Demi Con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Stacked bar chart here is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u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sed to indicate two scenarios. One is Rating by Total Shows and Genres by Total Shows.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7704856" cy="17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4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Demi Cond" pitchFamily="34" charset="0"/>
              </a:rPr>
              <a:t>Filled Map</a:t>
            </a:r>
            <a:endParaRPr lang="en-IN" dirty="0">
              <a:latin typeface="Franklin Gothic Demi Con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I used filled map to indicate the shows that streamed in different parts of the world. Conditional formatting/Gradient is applied.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684076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1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Demi Cond" pitchFamily="34" charset="0"/>
              </a:rPr>
              <a:t>Donut Chart</a:t>
            </a:r>
            <a:endParaRPr lang="en-IN" dirty="0">
              <a:latin typeface="Franklin Gothic Demi Con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I used Donut Chart to indicate what percentage of movies and TV shows are people interested to watch.</a:t>
            </a:r>
            <a:endParaRPr lang="en-IN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420888"/>
            <a:ext cx="417646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8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Demi Cond" pitchFamily="34" charset="0"/>
              </a:rPr>
              <a:t>Slicer</a:t>
            </a:r>
            <a:endParaRPr lang="en-IN" dirty="0">
              <a:latin typeface="Franklin Gothic Demi Con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I used this Slicer for custom dates as in to check the data for whichever year the user want.</a:t>
            </a:r>
          </a:p>
          <a:p>
            <a:endParaRPr lang="en-US" dirty="0"/>
          </a:p>
          <a:p>
            <a:endParaRPr lang="en-US" dirty="0" smtClean="0"/>
          </a:p>
          <a:p>
            <a:pPr marL="109728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76872"/>
            <a:ext cx="360040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7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Franklin Gothic Demi Cond" pitchFamily="34" charset="0"/>
              </a:rPr>
              <a:t>Area Chart</a:t>
            </a:r>
            <a:endParaRPr lang="en-IN" dirty="0">
              <a:latin typeface="Franklin Gothic Demi Con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I used Area Chart to indicate comparison between the number of movies and TV shows released between years.</a:t>
            </a:r>
            <a:endParaRPr lang="en-IN" dirty="0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32856"/>
            <a:ext cx="511256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31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30</TotalTime>
  <Words>133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Power BI  Dashboard Summary</vt:lpstr>
      <vt:lpstr>Dashboard Overview</vt:lpstr>
      <vt:lpstr>Cards for Quick Data</vt:lpstr>
      <vt:lpstr>Stacked Bar Chart</vt:lpstr>
      <vt:lpstr>Filled Map</vt:lpstr>
      <vt:lpstr>Donut Chart</vt:lpstr>
      <vt:lpstr>Slicer</vt:lpstr>
      <vt:lpstr>Area Chart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 Dashboard Summary</dc:title>
  <dc:creator>aasmi</dc:creator>
  <cp:lastModifiedBy>aasmi</cp:lastModifiedBy>
  <cp:revision>6</cp:revision>
  <dcterms:created xsi:type="dcterms:W3CDTF">2025-04-25T12:20:16Z</dcterms:created>
  <dcterms:modified xsi:type="dcterms:W3CDTF">2025-04-25T12:50:56Z</dcterms:modified>
</cp:coreProperties>
</file>