
<file path=[Content_Types].xml><?xml version="1.0" encoding="utf-8"?>
<Types xmlns="http://schemas.openxmlformats.org/package/2006/content-types">
  <Default Extension="xml" ContentType="application/xml"/>
  <Default Extension="jp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40233600" cy="40233600"/>
  <p:notesSz cx="6858000" cy="9144000"/>
  <p:defaultTextStyle>
    <a:defPPr>
      <a:defRPr lang="en-US"/>
    </a:defPPr>
    <a:lvl1pPr marL="0" algn="l" defTabSz="2298659" rtl="0" eaLnBrk="1" latinLnBrk="0" hangingPunct="1">
      <a:defRPr sz="8800" kern="1200">
        <a:solidFill>
          <a:schemeClr val="tx1"/>
        </a:solidFill>
        <a:latin typeface="+mn-lt"/>
        <a:ea typeface="+mn-ea"/>
        <a:cs typeface="+mn-cs"/>
      </a:defRPr>
    </a:lvl1pPr>
    <a:lvl2pPr marL="2298659" algn="l" defTabSz="2298659" rtl="0" eaLnBrk="1" latinLnBrk="0" hangingPunct="1">
      <a:defRPr sz="8800" kern="1200">
        <a:solidFill>
          <a:schemeClr val="tx1"/>
        </a:solidFill>
        <a:latin typeface="+mn-lt"/>
        <a:ea typeface="+mn-ea"/>
        <a:cs typeface="+mn-cs"/>
      </a:defRPr>
    </a:lvl2pPr>
    <a:lvl3pPr marL="4597318" algn="l" defTabSz="2298659" rtl="0" eaLnBrk="1" latinLnBrk="0" hangingPunct="1">
      <a:defRPr sz="8800" kern="1200">
        <a:solidFill>
          <a:schemeClr val="tx1"/>
        </a:solidFill>
        <a:latin typeface="+mn-lt"/>
        <a:ea typeface="+mn-ea"/>
        <a:cs typeface="+mn-cs"/>
      </a:defRPr>
    </a:lvl3pPr>
    <a:lvl4pPr marL="6895987" algn="l" defTabSz="2298659" rtl="0" eaLnBrk="1" latinLnBrk="0" hangingPunct="1">
      <a:defRPr sz="8800" kern="1200">
        <a:solidFill>
          <a:schemeClr val="tx1"/>
        </a:solidFill>
        <a:latin typeface="+mn-lt"/>
        <a:ea typeface="+mn-ea"/>
        <a:cs typeface="+mn-cs"/>
      </a:defRPr>
    </a:lvl4pPr>
    <a:lvl5pPr marL="9194646" algn="l" defTabSz="2298659" rtl="0" eaLnBrk="1" latinLnBrk="0" hangingPunct="1">
      <a:defRPr sz="8800" kern="1200">
        <a:solidFill>
          <a:schemeClr val="tx1"/>
        </a:solidFill>
        <a:latin typeface="+mn-lt"/>
        <a:ea typeface="+mn-ea"/>
        <a:cs typeface="+mn-cs"/>
      </a:defRPr>
    </a:lvl5pPr>
    <a:lvl6pPr marL="11493305" algn="l" defTabSz="2298659" rtl="0" eaLnBrk="1" latinLnBrk="0" hangingPunct="1">
      <a:defRPr sz="8800" kern="1200">
        <a:solidFill>
          <a:schemeClr val="tx1"/>
        </a:solidFill>
        <a:latin typeface="+mn-lt"/>
        <a:ea typeface="+mn-ea"/>
        <a:cs typeface="+mn-cs"/>
      </a:defRPr>
    </a:lvl6pPr>
    <a:lvl7pPr marL="13791964" algn="l" defTabSz="2298659" rtl="0" eaLnBrk="1" latinLnBrk="0" hangingPunct="1">
      <a:defRPr sz="8800" kern="1200">
        <a:solidFill>
          <a:schemeClr val="tx1"/>
        </a:solidFill>
        <a:latin typeface="+mn-lt"/>
        <a:ea typeface="+mn-ea"/>
        <a:cs typeface="+mn-cs"/>
      </a:defRPr>
    </a:lvl7pPr>
    <a:lvl8pPr marL="16090633" algn="l" defTabSz="2298659" rtl="0" eaLnBrk="1" latinLnBrk="0" hangingPunct="1">
      <a:defRPr sz="8800" kern="1200">
        <a:solidFill>
          <a:schemeClr val="tx1"/>
        </a:solidFill>
        <a:latin typeface="+mn-lt"/>
        <a:ea typeface="+mn-ea"/>
        <a:cs typeface="+mn-cs"/>
      </a:defRPr>
    </a:lvl8pPr>
    <a:lvl9pPr marL="18389292" algn="l" defTabSz="2298659" rtl="0" eaLnBrk="1" latinLnBrk="0" hangingPunct="1">
      <a:defRPr sz="8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7DD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94" autoAdjust="0"/>
    <p:restoredTop sz="98757" autoAdjust="0"/>
  </p:normalViewPr>
  <p:slideViewPr>
    <p:cSldViewPr snapToGrid="0" snapToObjects="1">
      <p:cViewPr>
        <p:scale>
          <a:sx n="33" d="100"/>
          <a:sy n="33" d="100"/>
        </p:scale>
        <p:origin x="-472" y="3064"/>
      </p:cViewPr>
      <p:guideLst>
        <p:guide orient="horz" pos="12672"/>
        <p:guide pos="1267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520" y="12498530"/>
            <a:ext cx="34198560" cy="8624132"/>
          </a:xfrm>
        </p:spPr>
        <p:txBody>
          <a:bodyPr/>
          <a:lstStyle/>
          <a:p>
            <a:r>
              <a:rPr lang="en-US" smtClean="0"/>
              <a:t>Click to edit Master title style</a:t>
            </a:r>
            <a:endParaRPr lang="en-US"/>
          </a:p>
        </p:txBody>
      </p:sp>
      <p:sp>
        <p:nvSpPr>
          <p:cNvPr id="3" name="Subtitle 2"/>
          <p:cNvSpPr>
            <a:spLocks noGrp="1"/>
          </p:cNvSpPr>
          <p:nvPr>
            <p:ph type="subTitle" idx="1"/>
          </p:nvPr>
        </p:nvSpPr>
        <p:spPr>
          <a:xfrm>
            <a:off x="6035040" y="22799040"/>
            <a:ext cx="28163520" cy="10281920"/>
          </a:xfrm>
        </p:spPr>
        <p:txBody>
          <a:bodyPr/>
          <a:lstStyle>
            <a:lvl1pPr marL="0" indent="0" algn="ctr">
              <a:buNone/>
              <a:defRPr>
                <a:solidFill>
                  <a:schemeClr val="tx1">
                    <a:tint val="75000"/>
                  </a:schemeClr>
                </a:solidFill>
              </a:defRPr>
            </a:lvl1pPr>
            <a:lvl2pPr marL="2298659" indent="0" algn="ctr">
              <a:buNone/>
              <a:defRPr>
                <a:solidFill>
                  <a:schemeClr val="tx1">
                    <a:tint val="75000"/>
                  </a:schemeClr>
                </a:solidFill>
              </a:defRPr>
            </a:lvl2pPr>
            <a:lvl3pPr marL="4597318" indent="0" algn="ctr">
              <a:buNone/>
              <a:defRPr>
                <a:solidFill>
                  <a:schemeClr val="tx1">
                    <a:tint val="75000"/>
                  </a:schemeClr>
                </a:solidFill>
              </a:defRPr>
            </a:lvl3pPr>
            <a:lvl4pPr marL="6895987" indent="0" algn="ctr">
              <a:buNone/>
              <a:defRPr>
                <a:solidFill>
                  <a:schemeClr val="tx1">
                    <a:tint val="75000"/>
                  </a:schemeClr>
                </a:solidFill>
              </a:defRPr>
            </a:lvl4pPr>
            <a:lvl5pPr marL="9194646" indent="0" algn="ctr">
              <a:buNone/>
              <a:defRPr>
                <a:solidFill>
                  <a:schemeClr val="tx1">
                    <a:tint val="75000"/>
                  </a:schemeClr>
                </a:solidFill>
              </a:defRPr>
            </a:lvl5pPr>
            <a:lvl6pPr marL="11493305" indent="0" algn="ctr">
              <a:buNone/>
              <a:defRPr>
                <a:solidFill>
                  <a:schemeClr val="tx1">
                    <a:tint val="75000"/>
                  </a:schemeClr>
                </a:solidFill>
              </a:defRPr>
            </a:lvl6pPr>
            <a:lvl7pPr marL="13791964" indent="0" algn="ctr">
              <a:buNone/>
              <a:defRPr>
                <a:solidFill>
                  <a:schemeClr val="tx1">
                    <a:tint val="75000"/>
                  </a:schemeClr>
                </a:solidFill>
              </a:defRPr>
            </a:lvl7pPr>
            <a:lvl8pPr marL="16090633" indent="0" algn="ctr">
              <a:buNone/>
              <a:defRPr>
                <a:solidFill>
                  <a:schemeClr val="tx1">
                    <a:tint val="75000"/>
                  </a:schemeClr>
                </a:solidFill>
              </a:defRPr>
            </a:lvl8pPr>
            <a:lvl9pPr marL="1838929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11C0CE-8487-D242-AD41-D3F769B813A6}" type="datetimeFigureOut">
              <a:rPr lang="en-US" smtClean="0"/>
              <a:t>5/25/14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242794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11C0CE-8487-D242-AD41-D3F769B813A6}" type="datetimeFigureOut">
              <a:rPr lang="en-US" smtClean="0"/>
              <a:t>5/25/14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92920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9169360" y="1611258"/>
            <a:ext cx="9052560" cy="3432893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011680" y="1611258"/>
            <a:ext cx="26487120" cy="343289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11C0CE-8487-D242-AD41-D3F769B813A6}" type="datetimeFigureOut">
              <a:rPr lang="en-US" smtClean="0"/>
              <a:t>5/25/14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1672533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11C0CE-8487-D242-AD41-D3F769B813A6}" type="datetimeFigureOut">
              <a:rPr lang="en-US" smtClean="0"/>
              <a:t>5/25/14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3206467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178175" y="25853828"/>
            <a:ext cx="34198560" cy="7990840"/>
          </a:xfrm>
        </p:spPr>
        <p:txBody>
          <a:bodyPr anchor="t"/>
          <a:lstStyle>
            <a:lvl1pPr algn="l">
              <a:defRPr sz="20500" b="1" cap="all"/>
            </a:lvl1pPr>
          </a:lstStyle>
          <a:p>
            <a:r>
              <a:rPr lang="en-US" smtClean="0"/>
              <a:t>Click to edit Master title style</a:t>
            </a:r>
            <a:endParaRPr lang="en-US"/>
          </a:p>
        </p:txBody>
      </p:sp>
      <p:sp>
        <p:nvSpPr>
          <p:cNvPr id="3" name="Text Placeholder 2"/>
          <p:cNvSpPr>
            <a:spLocks noGrp="1"/>
          </p:cNvSpPr>
          <p:nvPr>
            <p:ph type="body" idx="1"/>
          </p:nvPr>
        </p:nvSpPr>
        <p:spPr>
          <a:xfrm>
            <a:off x="3178175" y="17052750"/>
            <a:ext cx="34198560" cy="8801100"/>
          </a:xfrm>
        </p:spPr>
        <p:txBody>
          <a:bodyPr anchor="b"/>
          <a:lstStyle>
            <a:lvl1pPr marL="0" indent="0">
              <a:buNone/>
              <a:defRPr sz="9800">
                <a:solidFill>
                  <a:schemeClr val="tx1">
                    <a:tint val="75000"/>
                  </a:schemeClr>
                </a:solidFill>
              </a:defRPr>
            </a:lvl1pPr>
            <a:lvl2pPr marL="2298659" indent="0">
              <a:buNone/>
              <a:defRPr sz="8800">
                <a:solidFill>
                  <a:schemeClr val="tx1">
                    <a:tint val="75000"/>
                  </a:schemeClr>
                </a:solidFill>
              </a:defRPr>
            </a:lvl2pPr>
            <a:lvl3pPr marL="4597318" indent="0">
              <a:buNone/>
              <a:defRPr sz="7800">
                <a:solidFill>
                  <a:schemeClr val="tx1">
                    <a:tint val="75000"/>
                  </a:schemeClr>
                </a:solidFill>
              </a:defRPr>
            </a:lvl3pPr>
            <a:lvl4pPr marL="6895987" indent="0">
              <a:buNone/>
              <a:defRPr sz="6800">
                <a:solidFill>
                  <a:schemeClr val="tx1">
                    <a:tint val="75000"/>
                  </a:schemeClr>
                </a:solidFill>
              </a:defRPr>
            </a:lvl4pPr>
            <a:lvl5pPr marL="9194646" indent="0">
              <a:buNone/>
              <a:defRPr sz="6800">
                <a:solidFill>
                  <a:schemeClr val="tx1">
                    <a:tint val="75000"/>
                  </a:schemeClr>
                </a:solidFill>
              </a:defRPr>
            </a:lvl5pPr>
            <a:lvl6pPr marL="11493305" indent="0">
              <a:buNone/>
              <a:defRPr sz="6800">
                <a:solidFill>
                  <a:schemeClr val="tx1">
                    <a:tint val="75000"/>
                  </a:schemeClr>
                </a:solidFill>
              </a:defRPr>
            </a:lvl6pPr>
            <a:lvl7pPr marL="13791964" indent="0">
              <a:buNone/>
              <a:defRPr sz="6800">
                <a:solidFill>
                  <a:schemeClr val="tx1">
                    <a:tint val="75000"/>
                  </a:schemeClr>
                </a:solidFill>
              </a:defRPr>
            </a:lvl7pPr>
            <a:lvl8pPr marL="16090633" indent="0">
              <a:buNone/>
              <a:defRPr sz="6800">
                <a:solidFill>
                  <a:schemeClr val="tx1">
                    <a:tint val="75000"/>
                  </a:schemeClr>
                </a:solidFill>
              </a:defRPr>
            </a:lvl8pPr>
            <a:lvl9pPr marL="18389292" indent="0">
              <a:buNone/>
              <a:defRPr sz="6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11C0CE-8487-D242-AD41-D3F769B813A6}" type="datetimeFigureOut">
              <a:rPr lang="en-US" smtClean="0"/>
              <a:t>5/25/14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331483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011680" y="9387840"/>
            <a:ext cx="17769840" cy="26552328"/>
          </a:xfrm>
        </p:spPr>
        <p:txBody>
          <a:bodyPr/>
          <a:lstStyle>
            <a:lvl1pPr>
              <a:defRPr sz="13700"/>
            </a:lvl1pPr>
            <a:lvl2pPr>
              <a:defRPr sz="11700"/>
            </a:lvl2pPr>
            <a:lvl3pPr>
              <a:defRPr sz="9800"/>
            </a:lvl3pPr>
            <a:lvl4pPr>
              <a:defRPr sz="8800"/>
            </a:lvl4pPr>
            <a:lvl5pPr>
              <a:defRPr sz="8800"/>
            </a:lvl5pPr>
            <a:lvl6pPr>
              <a:defRPr sz="8800"/>
            </a:lvl6pPr>
            <a:lvl7pPr>
              <a:defRPr sz="8800"/>
            </a:lvl7pPr>
            <a:lvl8pPr>
              <a:defRPr sz="8800"/>
            </a:lvl8pPr>
            <a:lvl9pPr>
              <a:defRPr sz="8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0452080" y="9387840"/>
            <a:ext cx="17769840" cy="26552328"/>
          </a:xfrm>
        </p:spPr>
        <p:txBody>
          <a:bodyPr/>
          <a:lstStyle>
            <a:lvl1pPr>
              <a:defRPr sz="13700"/>
            </a:lvl1pPr>
            <a:lvl2pPr>
              <a:defRPr sz="11700"/>
            </a:lvl2pPr>
            <a:lvl3pPr>
              <a:defRPr sz="9800"/>
            </a:lvl3pPr>
            <a:lvl4pPr>
              <a:defRPr sz="8800"/>
            </a:lvl4pPr>
            <a:lvl5pPr>
              <a:defRPr sz="8800"/>
            </a:lvl5pPr>
            <a:lvl6pPr>
              <a:defRPr sz="8800"/>
            </a:lvl6pPr>
            <a:lvl7pPr>
              <a:defRPr sz="8800"/>
            </a:lvl7pPr>
            <a:lvl8pPr>
              <a:defRPr sz="8800"/>
            </a:lvl8pPr>
            <a:lvl9pPr>
              <a:defRPr sz="8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11C0CE-8487-D242-AD41-D3F769B813A6}" type="datetimeFigureOut">
              <a:rPr lang="en-US" smtClean="0"/>
              <a:t>5/25/14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4222590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011680" y="9006008"/>
            <a:ext cx="17776825" cy="3753288"/>
          </a:xfrm>
        </p:spPr>
        <p:txBody>
          <a:bodyPr anchor="b"/>
          <a:lstStyle>
            <a:lvl1pPr marL="0" indent="0">
              <a:buNone/>
              <a:defRPr sz="11700" b="1"/>
            </a:lvl1pPr>
            <a:lvl2pPr marL="2298659" indent="0">
              <a:buNone/>
              <a:defRPr sz="9800" b="1"/>
            </a:lvl2pPr>
            <a:lvl3pPr marL="4597318" indent="0">
              <a:buNone/>
              <a:defRPr sz="8800" b="1"/>
            </a:lvl3pPr>
            <a:lvl4pPr marL="6895987" indent="0">
              <a:buNone/>
              <a:defRPr sz="7800" b="1"/>
            </a:lvl4pPr>
            <a:lvl5pPr marL="9194646" indent="0">
              <a:buNone/>
              <a:defRPr sz="7800" b="1"/>
            </a:lvl5pPr>
            <a:lvl6pPr marL="11493305" indent="0">
              <a:buNone/>
              <a:defRPr sz="7800" b="1"/>
            </a:lvl6pPr>
            <a:lvl7pPr marL="13791964" indent="0">
              <a:buNone/>
              <a:defRPr sz="7800" b="1"/>
            </a:lvl7pPr>
            <a:lvl8pPr marL="16090633" indent="0">
              <a:buNone/>
              <a:defRPr sz="7800" b="1"/>
            </a:lvl8pPr>
            <a:lvl9pPr marL="18389292" indent="0">
              <a:buNone/>
              <a:defRPr sz="7800" b="1"/>
            </a:lvl9pPr>
          </a:lstStyle>
          <a:p>
            <a:pPr lvl="0"/>
            <a:r>
              <a:rPr lang="en-US" smtClean="0"/>
              <a:t>Click to edit Master text styles</a:t>
            </a:r>
          </a:p>
        </p:txBody>
      </p:sp>
      <p:sp>
        <p:nvSpPr>
          <p:cNvPr id="4" name="Content Placeholder 3"/>
          <p:cNvSpPr>
            <a:spLocks noGrp="1"/>
          </p:cNvSpPr>
          <p:nvPr>
            <p:ph sz="half" idx="2"/>
          </p:nvPr>
        </p:nvSpPr>
        <p:spPr>
          <a:xfrm>
            <a:off x="2011680" y="12759296"/>
            <a:ext cx="17776825" cy="23180872"/>
          </a:xfrm>
        </p:spPr>
        <p:txBody>
          <a:bodyPr/>
          <a:lstStyle>
            <a:lvl1pPr>
              <a:defRPr sz="11700"/>
            </a:lvl1pPr>
            <a:lvl2pPr>
              <a:defRPr sz="9800"/>
            </a:lvl2pPr>
            <a:lvl3pPr>
              <a:defRPr sz="8800"/>
            </a:lvl3pPr>
            <a:lvl4pPr>
              <a:defRPr sz="7800"/>
            </a:lvl4pPr>
            <a:lvl5pPr>
              <a:defRPr sz="7800"/>
            </a:lvl5pPr>
            <a:lvl6pPr>
              <a:defRPr sz="7800"/>
            </a:lvl6pPr>
            <a:lvl7pPr>
              <a:defRPr sz="7800"/>
            </a:lvl7pPr>
            <a:lvl8pPr>
              <a:defRPr sz="7800"/>
            </a:lvl8pPr>
            <a:lvl9pPr>
              <a:defRPr sz="7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0438110" y="9006008"/>
            <a:ext cx="17783810" cy="3753288"/>
          </a:xfrm>
        </p:spPr>
        <p:txBody>
          <a:bodyPr anchor="b"/>
          <a:lstStyle>
            <a:lvl1pPr marL="0" indent="0">
              <a:buNone/>
              <a:defRPr sz="11700" b="1"/>
            </a:lvl1pPr>
            <a:lvl2pPr marL="2298659" indent="0">
              <a:buNone/>
              <a:defRPr sz="9800" b="1"/>
            </a:lvl2pPr>
            <a:lvl3pPr marL="4597318" indent="0">
              <a:buNone/>
              <a:defRPr sz="8800" b="1"/>
            </a:lvl3pPr>
            <a:lvl4pPr marL="6895987" indent="0">
              <a:buNone/>
              <a:defRPr sz="7800" b="1"/>
            </a:lvl4pPr>
            <a:lvl5pPr marL="9194646" indent="0">
              <a:buNone/>
              <a:defRPr sz="7800" b="1"/>
            </a:lvl5pPr>
            <a:lvl6pPr marL="11493305" indent="0">
              <a:buNone/>
              <a:defRPr sz="7800" b="1"/>
            </a:lvl6pPr>
            <a:lvl7pPr marL="13791964" indent="0">
              <a:buNone/>
              <a:defRPr sz="7800" b="1"/>
            </a:lvl7pPr>
            <a:lvl8pPr marL="16090633" indent="0">
              <a:buNone/>
              <a:defRPr sz="7800" b="1"/>
            </a:lvl8pPr>
            <a:lvl9pPr marL="18389292" indent="0">
              <a:buNone/>
              <a:defRPr sz="7800" b="1"/>
            </a:lvl9pPr>
          </a:lstStyle>
          <a:p>
            <a:pPr lvl="0"/>
            <a:r>
              <a:rPr lang="en-US" smtClean="0"/>
              <a:t>Click to edit Master text styles</a:t>
            </a:r>
          </a:p>
        </p:txBody>
      </p:sp>
      <p:sp>
        <p:nvSpPr>
          <p:cNvPr id="6" name="Content Placeholder 5"/>
          <p:cNvSpPr>
            <a:spLocks noGrp="1"/>
          </p:cNvSpPr>
          <p:nvPr>
            <p:ph sz="quarter" idx="4"/>
          </p:nvPr>
        </p:nvSpPr>
        <p:spPr>
          <a:xfrm>
            <a:off x="20438110" y="12759296"/>
            <a:ext cx="17783810" cy="23180872"/>
          </a:xfrm>
        </p:spPr>
        <p:txBody>
          <a:bodyPr/>
          <a:lstStyle>
            <a:lvl1pPr>
              <a:defRPr sz="11700"/>
            </a:lvl1pPr>
            <a:lvl2pPr>
              <a:defRPr sz="9800"/>
            </a:lvl2pPr>
            <a:lvl3pPr>
              <a:defRPr sz="8800"/>
            </a:lvl3pPr>
            <a:lvl4pPr>
              <a:defRPr sz="7800"/>
            </a:lvl4pPr>
            <a:lvl5pPr>
              <a:defRPr sz="7800"/>
            </a:lvl5pPr>
            <a:lvl6pPr>
              <a:defRPr sz="7800"/>
            </a:lvl6pPr>
            <a:lvl7pPr>
              <a:defRPr sz="7800"/>
            </a:lvl7pPr>
            <a:lvl8pPr>
              <a:defRPr sz="7800"/>
            </a:lvl8pPr>
            <a:lvl9pPr>
              <a:defRPr sz="7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11C0CE-8487-D242-AD41-D3F769B813A6}" type="datetimeFigureOut">
              <a:rPr lang="en-US" smtClean="0"/>
              <a:t>5/25/14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3328734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11C0CE-8487-D242-AD41-D3F769B813A6}" type="datetimeFigureOut">
              <a:rPr lang="en-US" smtClean="0"/>
              <a:t>5/25/14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264663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11C0CE-8487-D242-AD41-D3F769B813A6}" type="datetimeFigureOut">
              <a:rPr lang="en-US" smtClean="0"/>
              <a:t>5/25/14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1366126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1686" y="1601908"/>
            <a:ext cx="13236575" cy="6817360"/>
          </a:xfrm>
        </p:spPr>
        <p:txBody>
          <a:bodyPr anchor="b"/>
          <a:lstStyle>
            <a:lvl1pPr algn="l">
              <a:defRPr sz="9800" b="1"/>
            </a:lvl1pPr>
          </a:lstStyle>
          <a:p>
            <a:r>
              <a:rPr lang="en-US" smtClean="0"/>
              <a:t>Click to edit Master title style</a:t>
            </a:r>
            <a:endParaRPr lang="en-US"/>
          </a:p>
        </p:txBody>
      </p:sp>
      <p:sp>
        <p:nvSpPr>
          <p:cNvPr id="3" name="Content Placeholder 2"/>
          <p:cNvSpPr>
            <a:spLocks noGrp="1"/>
          </p:cNvSpPr>
          <p:nvPr>
            <p:ph idx="1"/>
          </p:nvPr>
        </p:nvSpPr>
        <p:spPr>
          <a:xfrm>
            <a:off x="15730220" y="1601930"/>
            <a:ext cx="22491700" cy="34338260"/>
          </a:xfrm>
        </p:spPr>
        <p:txBody>
          <a:bodyPr/>
          <a:lstStyle>
            <a:lvl1pPr>
              <a:defRPr sz="15600"/>
            </a:lvl1pPr>
            <a:lvl2pPr>
              <a:defRPr sz="13700"/>
            </a:lvl2pPr>
            <a:lvl3pPr>
              <a:defRPr sz="11700"/>
            </a:lvl3pPr>
            <a:lvl4pPr>
              <a:defRPr sz="9800"/>
            </a:lvl4pPr>
            <a:lvl5pPr>
              <a:defRPr sz="9800"/>
            </a:lvl5pPr>
            <a:lvl6pPr>
              <a:defRPr sz="9800"/>
            </a:lvl6pPr>
            <a:lvl7pPr>
              <a:defRPr sz="9800"/>
            </a:lvl7pPr>
            <a:lvl8pPr>
              <a:defRPr sz="9800"/>
            </a:lvl8pPr>
            <a:lvl9pPr>
              <a:defRPr sz="9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011686" y="8419290"/>
            <a:ext cx="13236575" cy="27520900"/>
          </a:xfrm>
        </p:spPr>
        <p:txBody>
          <a:bodyPr/>
          <a:lstStyle>
            <a:lvl1pPr marL="0" indent="0">
              <a:buNone/>
              <a:defRPr sz="6800"/>
            </a:lvl1pPr>
            <a:lvl2pPr marL="2298659" indent="0">
              <a:buNone/>
              <a:defRPr sz="5900"/>
            </a:lvl2pPr>
            <a:lvl3pPr marL="4597318" indent="0">
              <a:buNone/>
              <a:defRPr sz="4900"/>
            </a:lvl3pPr>
            <a:lvl4pPr marL="6895987" indent="0">
              <a:buNone/>
              <a:defRPr sz="4900"/>
            </a:lvl4pPr>
            <a:lvl5pPr marL="9194646" indent="0">
              <a:buNone/>
              <a:defRPr sz="4900"/>
            </a:lvl5pPr>
            <a:lvl6pPr marL="11493305" indent="0">
              <a:buNone/>
              <a:defRPr sz="4900"/>
            </a:lvl6pPr>
            <a:lvl7pPr marL="13791964" indent="0">
              <a:buNone/>
              <a:defRPr sz="4900"/>
            </a:lvl7pPr>
            <a:lvl8pPr marL="16090633" indent="0">
              <a:buNone/>
              <a:defRPr sz="4900"/>
            </a:lvl8pPr>
            <a:lvl9pPr marL="18389292" indent="0">
              <a:buNone/>
              <a:defRPr sz="4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11C0CE-8487-D242-AD41-D3F769B813A6}" type="datetimeFigureOut">
              <a:rPr lang="en-US" smtClean="0"/>
              <a:t>5/25/14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138928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86065" y="28163542"/>
            <a:ext cx="24140160" cy="3324860"/>
          </a:xfrm>
        </p:spPr>
        <p:txBody>
          <a:bodyPr anchor="b"/>
          <a:lstStyle>
            <a:lvl1pPr algn="l">
              <a:defRPr sz="9800" b="1"/>
            </a:lvl1pPr>
          </a:lstStyle>
          <a:p>
            <a:r>
              <a:rPr lang="en-US" smtClean="0"/>
              <a:t>Click to edit Master title style</a:t>
            </a:r>
            <a:endParaRPr lang="en-US"/>
          </a:p>
        </p:txBody>
      </p:sp>
      <p:sp>
        <p:nvSpPr>
          <p:cNvPr id="3" name="Picture Placeholder 2"/>
          <p:cNvSpPr>
            <a:spLocks noGrp="1"/>
          </p:cNvSpPr>
          <p:nvPr>
            <p:ph type="pic" idx="1"/>
          </p:nvPr>
        </p:nvSpPr>
        <p:spPr>
          <a:xfrm>
            <a:off x="7886065" y="3594932"/>
            <a:ext cx="24140160" cy="24140160"/>
          </a:xfrm>
        </p:spPr>
        <p:txBody>
          <a:bodyPr/>
          <a:lstStyle>
            <a:lvl1pPr marL="0" indent="0">
              <a:buNone/>
              <a:defRPr sz="15600"/>
            </a:lvl1pPr>
            <a:lvl2pPr marL="2298659" indent="0">
              <a:buNone/>
              <a:defRPr sz="13700"/>
            </a:lvl2pPr>
            <a:lvl3pPr marL="4597318" indent="0">
              <a:buNone/>
              <a:defRPr sz="11700"/>
            </a:lvl3pPr>
            <a:lvl4pPr marL="6895987" indent="0">
              <a:buNone/>
              <a:defRPr sz="9800"/>
            </a:lvl4pPr>
            <a:lvl5pPr marL="9194646" indent="0">
              <a:buNone/>
              <a:defRPr sz="9800"/>
            </a:lvl5pPr>
            <a:lvl6pPr marL="11493305" indent="0">
              <a:buNone/>
              <a:defRPr sz="9800"/>
            </a:lvl6pPr>
            <a:lvl7pPr marL="13791964" indent="0">
              <a:buNone/>
              <a:defRPr sz="9800"/>
            </a:lvl7pPr>
            <a:lvl8pPr marL="16090633" indent="0">
              <a:buNone/>
              <a:defRPr sz="9800"/>
            </a:lvl8pPr>
            <a:lvl9pPr marL="18389292" indent="0">
              <a:buNone/>
              <a:defRPr sz="9800"/>
            </a:lvl9pPr>
          </a:lstStyle>
          <a:p>
            <a:endParaRPr lang="en-US" dirty="0"/>
          </a:p>
        </p:txBody>
      </p:sp>
      <p:sp>
        <p:nvSpPr>
          <p:cNvPr id="4" name="Text Placeholder 3"/>
          <p:cNvSpPr>
            <a:spLocks noGrp="1"/>
          </p:cNvSpPr>
          <p:nvPr>
            <p:ph type="body" sz="half" idx="2"/>
          </p:nvPr>
        </p:nvSpPr>
        <p:spPr>
          <a:xfrm>
            <a:off x="7886065" y="31488402"/>
            <a:ext cx="24140160" cy="4721860"/>
          </a:xfrm>
        </p:spPr>
        <p:txBody>
          <a:bodyPr/>
          <a:lstStyle>
            <a:lvl1pPr marL="0" indent="0">
              <a:buNone/>
              <a:defRPr sz="6800"/>
            </a:lvl1pPr>
            <a:lvl2pPr marL="2298659" indent="0">
              <a:buNone/>
              <a:defRPr sz="5900"/>
            </a:lvl2pPr>
            <a:lvl3pPr marL="4597318" indent="0">
              <a:buNone/>
              <a:defRPr sz="4900"/>
            </a:lvl3pPr>
            <a:lvl4pPr marL="6895987" indent="0">
              <a:buNone/>
              <a:defRPr sz="4900"/>
            </a:lvl4pPr>
            <a:lvl5pPr marL="9194646" indent="0">
              <a:buNone/>
              <a:defRPr sz="4900"/>
            </a:lvl5pPr>
            <a:lvl6pPr marL="11493305" indent="0">
              <a:buNone/>
              <a:defRPr sz="4900"/>
            </a:lvl6pPr>
            <a:lvl7pPr marL="13791964" indent="0">
              <a:buNone/>
              <a:defRPr sz="4900"/>
            </a:lvl7pPr>
            <a:lvl8pPr marL="16090633" indent="0">
              <a:buNone/>
              <a:defRPr sz="4900"/>
            </a:lvl8pPr>
            <a:lvl9pPr marL="18389292" indent="0">
              <a:buNone/>
              <a:defRPr sz="4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11C0CE-8487-D242-AD41-D3F769B813A6}" type="datetimeFigureOut">
              <a:rPr lang="en-US" smtClean="0"/>
              <a:t>5/25/14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21269893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1680" y="1611192"/>
            <a:ext cx="36210240" cy="6705600"/>
          </a:xfrm>
          <a:prstGeom prst="rect">
            <a:avLst/>
          </a:prstGeom>
        </p:spPr>
        <p:txBody>
          <a:bodyPr vert="horz" lIns="459728" tIns="229864" rIns="459728" bIns="22986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011680" y="9387840"/>
            <a:ext cx="36210240" cy="26552328"/>
          </a:xfrm>
          <a:prstGeom prst="rect">
            <a:avLst/>
          </a:prstGeom>
        </p:spPr>
        <p:txBody>
          <a:bodyPr vert="horz" lIns="459728" tIns="229864" rIns="459728" bIns="22986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011680" y="37290638"/>
            <a:ext cx="9387840" cy="2142052"/>
          </a:xfrm>
          <a:prstGeom prst="rect">
            <a:avLst/>
          </a:prstGeom>
        </p:spPr>
        <p:txBody>
          <a:bodyPr vert="horz" lIns="459728" tIns="229864" rIns="459728" bIns="229864" rtlCol="0" anchor="ctr"/>
          <a:lstStyle>
            <a:lvl1pPr algn="l">
              <a:defRPr sz="5900">
                <a:solidFill>
                  <a:schemeClr val="tx1">
                    <a:tint val="75000"/>
                  </a:schemeClr>
                </a:solidFill>
              </a:defRPr>
            </a:lvl1pPr>
          </a:lstStyle>
          <a:p>
            <a:fld id="{7A11C0CE-8487-D242-AD41-D3F769B813A6}" type="datetimeFigureOut">
              <a:rPr lang="en-US" smtClean="0"/>
              <a:t>5/25/14</a:t>
            </a:fld>
            <a:endParaRPr lang="en-US" dirty="0"/>
          </a:p>
        </p:txBody>
      </p:sp>
      <p:sp>
        <p:nvSpPr>
          <p:cNvPr id="5" name="Footer Placeholder 4"/>
          <p:cNvSpPr>
            <a:spLocks noGrp="1"/>
          </p:cNvSpPr>
          <p:nvPr>
            <p:ph type="ftr" sz="quarter" idx="3"/>
          </p:nvPr>
        </p:nvSpPr>
        <p:spPr>
          <a:xfrm>
            <a:off x="13746480" y="37290638"/>
            <a:ext cx="12740640" cy="2142052"/>
          </a:xfrm>
          <a:prstGeom prst="rect">
            <a:avLst/>
          </a:prstGeom>
        </p:spPr>
        <p:txBody>
          <a:bodyPr vert="horz" lIns="459728" tIns="229864" rIns="459728" bIns="229864" rtlCol="0" anchor="ctr"/>
          <a:lstStyle>
            <a:lvl1pPr algn="ctr">
              <a:defRPr sz="5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8834080" y="37290638"/>
            <a:ext cx="9387840" cy="2142052"/>
          </a:xfrm>
          <a:prstGeom prst="rect">
            <a:avLst/>
          </a:prstGeom>
        </p:spPr>
        <p:txBody>
          <a:bodyPr vert="horz" lIns="459728" tIns="229864" rIns="459728" bIns="229864" rtlCol="0" anchor="ctr"/>
          <a:lstStyle>
            <a:lvl1pPr algn="r">
              <a:defRPr sz="5900">
                <a:solidFill>
                  <a:schemeClr val="tx1">
                    <a:tint val="75000"/>
                  </a:schemeClr>
                </a:solidFill>
              </a:defRPr>
            </a:lvl1pPr>
          </a:lstStyle>
          <a:p>
            <a:fld id="{BDD8FB53-1703-E941-926C-1594C46476D9}" type="slidenum">
              <a:rPr lang="en-US" smtClean="0"/>
              <a:t>‹#›</a:t>
            </a:fld>
            <a:endParaRPr lang="en-US" dirty="0"/>
          </a:p>
        </p:txBody>
      </p:sp>
    </p:spTree>
    <p:extLst>
      <p:ext uri="{BB962C8B-B14F-4D97-AF65-F5344CB8AC3E}">
        <p14:creationId xmlns:p14="http://schemas.microsoft.com/office/powerpoint/2010/main" val="2928293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298659" rtl="0" eaLnBrk="1" latinLnBrk="0" hangingPunct="1">
        <a:spcBef>
          <a:spcPct val="0"/>
        </a:spcBef>
        <a:buNone/>
        <a:defRPr sz="22500" kern="1200">
          <a:solidFill>
            <a:schemeClr val="tx1"/>
          </a:solidFill>
          <a:latin typeface="+mj-lt"/>
          <a:ea typeface="+mj-ea"/>
          <a:cs typeface="+mj-cs"/>
        </a:defRPr>
      </a:lvl1pPr>
    </p:titleStyle>
    <p:bodyStyle>
      <a:lvl1pPr marL="1723994" indent="-1723994" algn="l" defTabSz="2298659" rtl="0" eaLnBrk="1" latinLnBrk="0" hangingPunct="1">
        <a:spcBef>
          <a:spcPct val="20000"/>
        </a:spcBef>
        <a:buFont typeface="Arial"/>
        <a:buChar char="•"/>
        <a:defRPr sz="15600" kern="1200">
          <a:solidFill>
            <a:schemeClr val="tx1"/>
          </a:solidFill>
          <a:latin typeface="+mn-lt"/>
          <a:ea typeface="+mn-ea"/>
          <a:cs typeface="+mn-cs"/>
        </a:defRPr>
      </a:lvl1pPr>
      <a:lvl2pPr marL="3735326" indent="-1436667" algn="l" defTabSz="2298659" rtl="0" eaLnBrk="1" latinLnBrk="0" hangingPunct="1">
        <a:spcBef>
          <a:spcPct val="20000"/>
        </a:spcBef>
        <a:buFont typeface="Arial"/>
        <a:buChar char="–"/>
        <a:defRPr sz="13700" kern="1200">
          <a:solidFill>
            <a:schemeClr val="tx1"/>
          </a:solidFill>
          <a:latin typeface="+mn-lt"/>
          <a:ea typeface="+mn-ea"/>
          <a:cs typeface="+mn-cs"/>
        </a:defRPr>
      </a:lvl2pPr>
      <a:lvl3pPr marL="5746657" indent="-1149330" algn="l" defTabSz="2298659" rtl="0" eaLnBrk="1" latinLnBrk="0" hangingPunct="1">
        <a:spcBef>
          <a:spcPct val="20000"/>
        </a:spcBef>
        <a:buFont typeface="Arial"/>
        <a:buChar char="•"/>
        <a:defRPr sz="11700" kern="1200">
          <a:solidFill>
            <a:schemeClr val="tx1"/>
          </a:solidFill>
          <a:latin typeface="+mn-lt"/>
          <a:ea typeface="+mn-ea"/>
          <a:cs typeface="+mn-cs"/>
        </a:defRPr>
      </a:lvl3pPr>
      <a:lvl4pPr marL="8045316" indent="-1149330" algn="l" defTabSz="2298659" rtl="0" eaLnBrk="1" latinLnBrk="0" hangingPunct="1">
        <a:spcBef>
          <a:spcPct val="20000"/>
        </a:spcBef>
        <a:buFont typeface="Arial"/>
        <a:buChar char="–"/>
        <a:defRPr sz="9800" kern="1200">
          <a:solidFill>
            <a:schemeClr val="tx1"/>
          </a:solidFill>
          <a:latin typeface="+mn-lt"/>
          <a:ea typeface="+mn-ea"/>
          <a:cs typeface="+mn-cs"/>
        </a:defRPr>
      </a:lvl4pPr>
      <a:lvl5pPr marL="10343975" indent="-1149330" algn="l" defTabSz="2298659" rtl="0" eaLnBrk="1" latinLnBrk="0" hangingPunct="1">
        <a:spcBef>
          <a:spcPct val="20000"/>
        </a:spcBef>
        <a:buFont typeface="Arial"/>
        <a:buChar char="»"/>
        <a:defRPr sz="9800" kern="1200">
          <a:solidFill>
            <a:schemeClr val="tx1"/>
          </a:solidFill>
          <a:latin typeface="+mn-lt"/>
          <a:ea typeface="+mn-ea"/>
          <a:cs typeface="+mn-cs"/>
        </a:defRPr>
      </a:lvl5pPr>
      <a:lvl6pPr marL="12642635" indent="-1149330" algn="l" defTabSz="2298659" rtl="0" eaLnBrk="1" latinLnBrk="0" hangingPunct="1">
        <a:spcBef>
          <a:spcPct val="20000"/>
        </a:spcBef>
        <a:buFont typeface="Arial"/>
        <a:buChar char="•"/>
        <a:defRPr sz="9800" kern="1200">
          <a:solidFill>
            <a:schemeClr val="tx1"/>
          </a:solidFill>
          <a:latin typeface="+mn-lt"/>
          <a:ea typeface="+mn-ea"/>
          <a:cs typeface="+mn-cs"/>
        </a:defRPr>
      </a:lvl6pPr>
      <a:lvl7pPr marL="14941303" indent="-1149330" algn="l" defTabSz="2298659" rtl="0" eaLnBrk="1" latinLnBrk="0" hangingPunct="1">
        <a:spcBef>
          <a:spcPct val="20000"/>
        </a:spcBef>
        <a:buFont typeface="Arial"/>
        <a:buChar char="•"/>
        <a:defRPr sz="9800" kern="1200">
          <a:solidFill>
            <a:schemeClr val="tx1"/>
          </a:solidFill>
          <a:latin typeface="+mn-lt"/>
          <a:ea typeface="+mn-ea"/>
          <a:cs typeface="+mn-cs"/>
        </a:defRPr>
      </a:lvl7pPr>
      <a:lvl8pPr marL="17239962" indent="-1149330" algn="l" defTabSz="2298659" rtl="0" eaLnBrk="1" latinLnBrk="0" hangingPunct="1">
        <a:spcBef>
          <a:spcPct val="20000"/>
        </a:spcBef>
        <a:buFont typeface="Arial"/>
        <a:buChar char="•"/>
        <a:defRPr sz="9800" kern="1200">
          <a:solidFill>
            <a:schemeClr val="tx1"/>
          </a:solidFill>
          <a:latin typeface="+mn-lt"/>
          <a:ea typeface="+mn-ea"/>
          <a:cs typeface="+mn-cs"/>
        </a:defRPr>
      </a:lvl8pPr>
      <a:lvl9pPr marL="19538621" indent="-1149330" algn="l" defTabSz="2298659" rtl="0" eaLnBrk="1" latinLnBrk="0" hangingPunct="1">
        <a:spcBef>
          <a:spcPct val="20000"/>
        </a:spcBef>
        <a:buFont typeface="Arial"/>
        <a:buChar char="•"/>
        <a:defRPr sz="9800" kern="1200">
          <a:solidFill>
            <a:schemeClr val="tx1"/>
          </a:solidFill>
          <a:latin typeface="+mn-lt"/>
          <a:ea typeface="+mn-ea"/>
          <a:cs typeface="+mn-cs"/>
        </a:defRPr>
      </a:lvl9pPr>
    </p:bodyStyle>
    <p:otherStyle>
      <a:defPPr>
        <a:defRPr lang="en-US"/>
      </a:defPPr>
      <a:lvl1pPr marL="0" algn="l" defTabSz="2298659" rtl="0" eaLnBrk="1" latinLnBrk="0" hangingPunct="1">
        <a:defRPr sz="8800" kern="1200">
          <a:solidFill>
            <a:schemeClr val="tx1"/>
          </a:solidFill>
          <a:latin typeface="+mn-lt"/>
          <a:ea typeface="+mn-ea"/>
          <a:cs typeface="+mn-cs"/>
        </a:defRPr>
      </a:lvl1pPr>
      <a:lvl2pPr marL="2298659" algn="l" defTabSz="2298659" rtl="0" eaLnBrk="1" latinLnBrk="0" hangingPunct="1">
        <a:defRPr sz="8800" kern="1200">
          <a:solidFill>
            <a:schemeClr val="tx1"/>
          </a:solidFill>
          <a:latin typeface="+mn-lt"/>
          <a:ea typeface="+mn-ea"/>
          <a:cs typeface="+mn-cs"/>
        </a:defRPr>
      </a:lvl2pPr>
      <a:lvl3pPr marL="4597318" algn="l" defTabSz="2298659" rtl="0" eaLnBrk="1" latinLnBrk="0" hangingPunct="1">
        <a:defRPr sz="8800" kern="1200">
          <a:solidFill>
            <a:schemeClr val="tx1"/>
          </a:solidFill>
          <a:latin typeface="+mn-lt"/>
          <a:ea typeface="+mn-ea"/>
          <a:cs typeface="+mn-cs"/>
        </a:defRPr>
      </a:lvl3pPr>
      <a:lvl4pPr marL="6895987" algn="l" defTabSz="2298659" rtl="0" eaLnBrk="1" latinLnBrk="0" hangingPunct="1">
        <a:defRPr sz="8800" kern="1200">
          <a:solidFill>
            <a:schemeClr val="tx1"/>
          </a:solidFill>
          <a:latin typeface="+mn-lt"/>
          <a:ea typeface="+mn-ea"/>
          <a:cs typeface="+mn-cs"/>
        </a:defRPr>
      </a:lvl4pPr>
      <a:lvl5pPr marL="9194646" algn="l" defTabSz="2298659" rtl="0" eaLnBrk="1" latinLnBrk="0" hangingPunct="1">
        <a:defRPr sz="8800" kern="1200">
          <a:solidFill>
            <a:schemeClr val="tx1"/>
          </a:solidFill>
          <a:latin typeface="+mn-lt"/>
          <a:ea typeface="+mn-ea"/>
          <a:cs typeface="+mn-cs"/>
        </a:defRPr>
      </a:lvl5pPr>
      <a:lvl6pPr marL="11493305" algn="l" defTabSz="2298659" rtl="0" eaLnBrk="1" latinLnBrk="0" hangingPunct="1">
        <a:defRPr sz="8800" kern="1200">
          <a:solidFill>
            <a:schemeClr val="tx1"/>
          </a:solidFill>
          <a:latin typeface="+mn-lt"/>
          <a:ea typeface="+mn-ea"/>
          <a:cs typeface="+mn-cs"/>
        </a:defRPr>
      </a:lvl6pPr>
      <a:lvl7pPr marL="13791964" algn="l" defTabSz="2298659" rtl="0" eaLnBrk="1" latinLnBrk="0" hangingPunct="1">
        <a:defRPr sz="8800" kern="1200">
          <a:solidFill>
            <a:schemeClr val="tx1"/>
          </a:solidFill>
          <a:latin typeface="+mn-lt"/>
          <a:ea typeface="+mn-ea"/>
          <a:cs typeface="+mn-cs"/>
        </a:defRPr>
      </a:lvl7pPr>
      <a:lvl8pPr marL="16090633" algn="l" defTabSz="2298659" rtl="0" eaLnBrk="1" latinLnBrk="0" hangingPunct="1">
        <a:defRPr sz="8800" kern="1200">
          <a:solidFill>
            <a:schemeClr val="tx1"/>
          </a:solidFill>
          <a:latin typeface="+mn-lt"/>
          <a:ea typeface="+mn-ea"/>
          <a:cs typeface="+mn-cs"/>
        </a:defRPr>
      </a:lvl8pPr>
      <a:lvl9pPr marL="18389292" algn="l" defTabSz="2298659" rtl="0" eaLnBrk="1" latinLnBrk="0" hangingPunct="1">
        <a:defRPr sz="8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gif"/><Relationship Id="rId5" Type="http://schemas.openxmlformats.org/officeDocument/2006/relationships/image" Target="../media/image4.png"/><Relationship Id="rId6" Type="http://schemas.openxmlformats.org/officeDocument/2006/relationships/image" Target="../media/image5.emf"/><Relationship Id="rId7" Type="http://schemas.openxmlformats.org/officeDocument/2006/relationships/image" Target="../media/image6.emf"/><Relationship Id="rId8" Type="http://schemas.openxmlformats.org/officeDocument/2006/relationships/hyperlink" Target="https://github.com/justincely/AAS224" TargetMode="External"/><Relationship Id="rId9"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20090521101712!Hubble_telescope_2009.jpg"/>
          <p:cNvPicPr>
            <a:picLocks noChangeAspect="1"/>
          </p:cNvPicPr>
          <p:nvPr/>
        </p:nvPicPr>
        <p:blipFill rotWithShape="1">
          <a:blip r:embed="rId2">
            <a:extLst>
              <a:ext uri="{28A0092B-C50C-407E-A947-70E740481C1C}">
                <a14:useLocalDpi xmlns:a14="http://schemas.microsoft.com/office/drawing/2010/main" val="0"/>
              </a:ext>
            </a:extLst>
          </a:blip>
          <a:srcRect t="3165" b="62041"/>
          <a:stretch/>
        </p:blipFill>
        <p:spPr>
          <a:xfrm flipH="1">
            <a:off x="-84667" y="-51568"/>
            <a:ext cx="40396990" cy="9601200"/>
          </a:xfrm>
          <a:prstGeom prst="rect">
            <a:avLst/>
          </a:prstGeom>
        </p:spPr>
      </p:pic>
      <p:pic>
        <p:nvPicPr>
          <p:cNvPr id="43" name="Picture 42" descr="20090521101712!Hubble_telescope_2009.jpg"/>
          <p:cNvPicPr>
            <a:picLocks noChangeAspect="1"/>
          </p:cNvPicPr>
          <p:nvPr/>
        </p:nvPicPr>
        <p:blipFill rotWithShape="1">
          <a:blip r:embed="rId2">
            <a:extLst>
              <a:ext uri="{28A0092B-C50C-407E-A947-70E740481C1C}">
                <a14:useLocalDpi xmlns:a14="http://schemas.microsoft.com/office/drawing/2010/main" val="0"/>
              </a:ext>
            </a:extLst>
          </a:blip>
          <a:srcRect t="3165" b="62041"/>
          <a:stretch/>
        </p:blipFill>
        <p:spPr>
          <a:xfrm flipH="1">
            <a:off x="-103910" y="8851006"/>
            <a:ext cx="40396990" cy="31421078"/>
          </a:xfrm>
          <a:prstGeom prst="rect">
            <a:avLst/>
          </a:prstGeom>
        </p:spPr>
      </p:pic>
      <p:sp>
        <p:nvSpPr>
          <p:cNvPr id="5" name="TextBox 4"/>
          <p:cNvSpPr txBox="1"/>
          <p:nvPr/>
        </p:nvSpPr>
        <p:spPr>
          <a:xfrm>
            <a:off x="8723880" y="533400"/>
            <a:ext cx="22466299" cy="5016758"/>
          </a:xfrm>
          <a:prstGeom prst="rect">
            <a:avLst/>
          </a:prstGeom>
          <a:noFill/>
        </p:spPr>
        <p:txBody>
          <a:bodyPr wrap="square" rtlCol="0">
            <a:spAutoFit/>
          </a:bodyPr>
          <a:lstStyle/>
          <a:p>
            <a:pPr algn="ctr"/>
            <a:r>
              <a:rPr lang="en-US" dirty="0">
                <a:solidFill>
                  <a:schemeClr val="bg1"/>
                </a:solidFill>
              </a:rPr>
              <a:t>Advanced Time-domain Calibrations and Data-</a:t>
            </a:r>
            <a:r>
              <a:rPr lang="en-US" dirty="0" smtClean="0">
                <a:solidFill>
                  <a:schemeClr val="bg1"/>
                </a:solidFill>
              </a:rPr>
              <a:t>reduction Techniques </a:t>
            </a:r>
            <a:r>
              <a:rPr lang="en-US" dirty="0">
                <a:solidFill>
                  <a:schemeClr val="bg1"/>
                </a:solidFill>
              </a:rPr>
              <a:t>with HST/</a:t>
            </a:r>
            <a:r>
              <a:rPr lang="en-US" dirty="0" smtClean="0">
                <a:solidFill>
                  <a:schemeClr val="bg1"/>
                </a:solidFill>
              </a:rPr>
              <a:t>COS</a:t>
            </a:r>
            <a:endParaRPr lang="en-US" b="1" i="1" dirty="0">
              <a:solidFill>
                <a:srgbClr val="FFFFFF"/>
              </a:solidFill>
            </a:endParaRPr>
          </a:p>
          <a:p>
            <a:pPr algn="ctr"/>
            <a:r>
              <a:rPr lang="en-US" sz="3600" b="1" u="sng" dirty="0">
                <a:solidFill>
                  <a:srgbClr val="FFFFFF"/>
                </a:solidFill>
              </a:rPr>
              <a:t>Justin Ely</a:t>
            </a:r>
            <a:r>
              <a:rPr lang="en-US" sz="3600" b="1" baseline="30000" dirty="0">
                <a:solidFill>
                  <a:srgbClr val="FFFFFF"/>
                </a:solidFill>
              </a:rPr>
              <a:t>1</a:t>
            </a:r>
            <a:r>
              <a:rPr lang="en-US" sz="3600" dirty="0">
                <a:solidFill>
                  <a:srgbClr val="FFFFFF"/>
                </a:solidFill>
              </a:rPr>
              <a:t>, K. A. Bostroem</a:t>
            </a:r>
            <a:r>
              <a:rPr lang="en-US" sz="3600" baseline="30000" dirty="0">
                <a:solidFill>
                  <a:srgbClr val="FFFFFF"/>
                </a:solidFill>
              </a:rPr>
              <a:t>1</a:t>
            </a:r>
            <a:r>
              <a:rPr lang="en-US" sz="3600" dirty="0">
                <a:solidFill>
                  <a:srgbClr val="FFFFFF"/>
                </a:solidFill>
              </a:rPr>
              <a:t>, John H. Debes</a:t>
            </a:r>
            <a:r>
              <a:rPr lang="en-US" sz="3600" baseline="30000" dirty="0">
                <a:solidFill>
                  <a:srgbClr val="FFFFFF"/>
                </a:solidFill>
              </a:rPr>
              <a:t>1, 3</a:t>
            </a:r>
            <a:r>
              <a:rPr lang="en-US" sz="3600" dirty="0">
                <a:solidFill>
                  <a:srgbClr val="FFFFFF"/>
                </a:solidFill>
              </a:rPr>
              <a:t>, </a:t>
            </a:r>
            <a:r>
              <a:rPr lang="en-US" sz="3600" dirty="0" err="1">
                <a:solidFill>
                  <a:srgbClr val="FFFFFF"/>
                </a:solidFill>
              </a:rPr>
              <a:t>Svea</a:t>
            </a:r>
            <a:r>
              <a:rPr lang="en-US" sz="3600" dirty="0">
                <a:solidFill>
                  <a:srgbClr val="FFFFFF"/>
                </a:solidFill>
              </a:rPr>
              <a:t> Hernandez</a:t>
            </a:r>
            <a:r>
              <a:rPr lang="en-US" sz="3600" baseline="30000" dirty="0">
                <a:solidFill>
                  <a:srgbClr val="FFFFFF"/>
                </a:solidFill>
              </a:rPr>
              <a:t>1</a:t>
            </a:r>
            <a:r>
              <a:rPr lang="en-US" sz="3600" dirty="0">
                <a:solidFill>
                  <a:srgbClr val="FFFFFF"/>
                </a:solidFill>
              </a:rPr>
              <a:t>, Philip Hodge</a:t>
            </a:r>
            <a:r>
              <a:rPr lang="en-US" sz="3600" baseline="30000" dirty="0">
                <a:solidFill>
                  <a:srgbClr val="FFFFFF"/>
                </a:solidFill>
              </a:rPr>
              <a:t>1</a:t>
            </a:r>
            <a:r>
              <a:rPr lang="en-US" sz="3600" dirty="0">
                <a:solidFill>
                  <a:srgbClr val="FFFFFF"/>
                </a:solidFill>
              </a:rPr>
              <a:t>, Robert I. Jedrzejewski</a:t>
            </a:r>
            <a:r>
              <a:rPr lang="en-US" sz="3600" baseline="30000" dirty="0">
                <a:solidFill>
                  <a:srgbClr val="FFFFFF"/>
                </a:solidFill>
              </a:rPr>
              <a:t>1</a:t>
            </a:r>
            <a:r>
              <a:rPr lang="en-US" sz="3600" dirty="0">
                <a:solidFill>
                  <a:srgbClr val="FFFFFF"/>
                </a:solidFill>
              </a:rPr>
              <a:t>, Kevin Lindsay</a:t>
            </a:r>
            <a:r>
              <a:rPr lang="en-US" sz="3600" baseline="30000" dirty="0">
                <a:solidFill>
                  <a:srgbClr val="FFFFFF"/>
                </a:solidFill>
              </a:rPr>
              <a:t>1</a:t>
            </a:r>
            <a:r>
              <a:rPr lang="en-US" sz="3600" dirty="0">
                <a:solidFill>
                  <a:srgbClr val="FFFFFF"/>
                </a:solidFill>
              </a:rPr>
              <a:t>, </a:t>
            </a:r>
            <a:r>
              <a:rPr lang="en-US" sz="3600" dirty="0" err="1">
                <a:solidFill>
                  <a:srgbClr val="FFFFFF"/>
                </a:solidFill>
              </a:rPr>
              <a:t>Derck</a:t>
            </a:r>
            <a:r>
              <a:rPr lang="en-US" sz="3600" dirty="0">
                <a:solidFill>
                  <a:srgbClr val="FFFFFF"/>
                </a:solidFill>
              </a:rPr>
              <a:t> Massa</a:t>
            </a:r>
            <a:r>
              <a:rPr lang="en-US" sz="3600" baseline="30000" dirty="0">
                <a:solidFill>
                  <a:srgbClr val="FFFFFF"/>
                </a:solidFill>
              </a:rPr>
              <a:t>1, 4</a:t>
            </a:r>
            <a:r>
              <a:rPr lang="en-US" sz="3600" dirty="0">
                <a:solidFill>
                  <a:srgbClr val="FFFFFF"/>
                </a:solidFill>
              </a:rPr>
              <a:t>, Cristina M. Oliveira</a:t>
            </a:r>
            <a:r>
              <a:rPr lang="en-US" sz="3600" baseline="30000" dirty="0">
                <a:solidFill>
                  <a:srgbClr val="FFFFFF"/>
                </a:solidFill>
              </a:rPr>
              <a:t>1, 3</a:t>
            </a:r>
            <a:r>
              <a:rPr lang="en-US" sz="3600" dirty="0">
                <a:solidFill>
                  <a:srgbClr val="FFFFFF"/>
                </a:solidFill>
              </a:rPr>
              <a:t>, Steven V. Penton</a:t>
            </a:r>
            <a:r>
              <a:rPr lang="en-US" sz="3600" baseline="30000" dirty="0">
                <a:solidFill>
                  <a:srgbClr val="FFFFFF"/>
                </a:solidFill>
              </a:rPr>
              <a:t>1</a:t>
            </a:r>
            <a:r>
              <a:rPr lang="en-US" sz="3600" dirty="0">
                <a:solidFill>
                  <a:srgbClr val="FFFFFF"/>
                </a:solidFill>
              </a:rPr>
              <a:t>, Charles R. Proffitt</a:t>
            </a:r>
            <a:r>
              <a:rPr lang="en-US" sz="3600" baseline="30000" dirty="0">
                <a:solidFill>
                  <a:srgbClr val="FFFFFF"/>
                </a:solidFill>
              </a:rPr>
              <a:t>2, 1</a:t>
            </a:r>
            <a:r>
              <a:rPr lang="en-US" sz="3600" dirty="0">
                <a:solidFill>
                  <a:srgbClr val="FFFFFF"/>
                </a:solidFill>
              </a:rPr>
              <a:t>, Julia Roman-Duval</a:t>
            </a:r>
            <a:r>
              <a:rPr lang="en-US" sz="3600" baseline="30000" dirty="0">
                <a:solidFill>
                  <a:srgbClr val="FFFFFF"/>
                </a:solidFill>
              </a:rPr>
              <a:t>1, 3</a:t>
            </a:r>
            <a:r>
              <a:rPr lang="en-US" sz="3600" dirty="0">
                <a:solidFill>
                  <a:srgbClr val="FFFFFF"/>
                </a:solidFill>
              </a:rPr>
              <a:t>, David J. Sahnow</a:t>
            </a:r>
            <a:r>
              <a:rPr lang="en-US" sz="3600" baseline="30000" dirty="0">
                <a:solidFill>
                  <a:srgbClr val="FFFFFF"/>
                </a:solidFill>
              </a:rPr>
              <a:t>1</a:t>
            </a:r>
            <a:r>
              <a:rPr lang="en-US" sz="3600" dirty="0">
                <a:solidFill>
                  <a:srgbClr val="FFFFFF"/>
                </a:solidFill>
              </a:rPr>
              <a:t>, </a:t>
            </a:r>
            <a:r>
              <a:rPr lang="en-US" sz="3600" dirty="0" err="1">
                <a:solidFill>
                  <a:srgbClr val="FFFFFF"/>
                </a:solidFill>
              </a:rPr>
              <a:t>Hugues</a:t>
            </a:r>
            <a:r>
              <a:rPr lang="en-US" sz="3600" dirty="0">
                <a:solidFill>
                  <a:srgbClr val="FFFFFF"/>
                </a:solidFill>
              </a:rPr>
              <a:t> Sana</a:t>
            </a:r>
            <a:r>
              <a:rPr lang="en-US" sz="3600" baseline="30000" dirty="0">
                <a:solidFill>
                  <a:srgbClr val="FFFFFF"/>
                </a:solidFill>
              </a:rPr>
              <a:t>1, 3</a:t>
            </a:r>
            <a:r>
              <a:rPr lang="en-US" sz="3600" dirty="0">
                <a:solidFill>
                  <a:srgbClr val="FFFFFF"/>
                </a:solidFill>
              </a:rPr>
              <a:t>, </a:t>
            </a:r>
            <a:r>
              <a:rPr lang="en-US" sz="3600" dirty="0" err="1">
                <a:solidFill>
                  <a:srgbClr val="FFFFFF"/>
                </a:solidFill>
              </a:rPr>
              <a:t>Paule</a:t>
            </a:r>
            <a:r>
              <a:rPr lang="en-US" sz="3600" dirty="0">
                <a:solidFill>
                  <a:srgbClr val="FFFFFF"/>
                </a:solidFill>
              </a:rPr>
              <a:t> Sonnentrucker</a:t>
            </a:r>
            <a:r>
              <a:rPr lang="en-US" sz="3600" baseline="30000" dirty="0">
                <a:solidFill>
                  <a:srgbClr val="FFFFFF"/>
                </a:solidFill>
              </a:rPr>
              <a:t>1, 3</a:t>
            </a:r>
            <a:r>
              <a:rPr lang="en-US" sz="3600" dirty="0">
                <a:solidFill>
                  <a:srgbClr val="FFFFFF"/>
                </a:solidFill>
              </a:rPr>
              <a:t>, Joanna M. Taylor</a:t>
            </a:r>
            <a:r>
              <a:rPr lang="en-US" sz="3600" baseline="30000" dirty="0">
                <a:solidFill>
                  <a:srgbClr val="FFFFFF"/>
                </a:solidFill>
              </a:rPr>
              <a:t>1</a:t>
            </a:r>
            <a:r>
              <a:rPr lang="en-US" sz="3600" dirty="0">
                <a:solidFill>
                  <a:srgbClr val="FFFFFF"/>
                </a:solidFill>
              </a:rPr>
              <a:t> </a:t>
            </a:r>
            <a:endParaRPr lang="en-US" sz="3600" b="1" dirty="0">
              <a:solidFill>
                <a:srgbClr val="FFFFFF"/>
              </a:solidFill>
            </a:endParaRPr>
          </a:p>
          <a:p>
            <a:pPr algn="ctr"/>
            <a:r>
              <a:rPr lang="en-US" sz="3600" b="1" dirty="0" smtClean="0">
                <a:solidFill>
                  <a:srgbClr val="FFFFFF"/>
                </a:solidFill>
              </a:rPr>
              <a:t> </a:t>
            </a:r>
            <a:r>
              <a:rPr lang="en-US" sz="3600" dirty="0">
                <a:solidFill>
                  <a:srgbClr val="FFFFFF"/>
                </a:solidFill>
              </a:rPr>
              <a:t>1. </a:t>
            </a:r>
            <a:r>
              <a:rPr lang="en-US" sz="3600" dirty="0" smtClean="0">
                <a:solidFill>
                  <a:srgbClr val="FFFFFF"/>
                </a:solidFill>
              </a:rPr>
              <a:t>STSCI, 2</a:t>
            </a:r>
            <a:r>
              <a:rPr lang="en-US" sz="3600" dirty="0">
                <a:solidFill>
                  <a:srgbClr val="FFFFFF"/>
                </a:solidFill>
              </a:rPr>
              <a:t>. </a:t>
            </a:r>
            <a:r>
              <a:rPr lang="en-US" sz="3600" dirty="0" smtClean="0">
                <a:solidFill>
                  <a:srgbClr val="FFFFFF"/>
                </a:solidFill>
              </a:rPr>
              <a:t>CSC, 3. ESA, 4</a:t>
            </a:r>
            <a:r>
              <a:rPr lang="en-US" sz="3600" dirty="0">
                <a:solidFill>
                  <a:srgbClr val="FFFFFF"/>
                </a:solidFill>
              </a:rPr>
              <a:t>. </a:t>
            </a:r>
            <a:r>
              <a:rPr lang="en-US" sz="3600" dirty="0" smtClean="0">
                <a:solidFill>
                  <a:srgbClr val="FFFFFF"/>
                </a:solidFill>
              </a:rPr>
              <a:t>SSI</a:t>
            </a:r>
            <a:endParaRPr lang="en-US" sz="3600" b="1" dirty="0" smtClean="0">
              <a:solidFill>
                <a:srgbClr val="FFFFFF"/>
              </a:solidFill>
            </a:endParaRPr>
          </a:p>
        </p:txBody>
      </p:sp>
      <p:sp>
        <p:nvSpPr>
          <p:cNvPr id="47" name="Rounded Rectangle 46"/>
          <p:cNvSpPr/>
          <p:nvPr/>
        </p:nvSpPr>
        <p:spPr>
          <a:xfrm>
            <a:off x="366383" y="6059516"/>
            <a:ext cx="39575413" cy="3490116"/>
          </a:xfrm>
          <a:prstGeom prst="roundRect">
            <a:avLst>
              <a:gd name="adj" fmla="val 19297"/>
            </a:avLst>
          </a:prstGeom>
          <a:solidFill>
            <a:schemeClr val="bg1">
              <a:lumMod val="65000"/>
              <a:alpha val="3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366383" y="6039011"/>
            <a:ext cx="39575413" cy="3693318"/>
          </a:xfrm>
          <a:prstGeom prst="rect">
            <a:avLst/>
          </a:prstGeom>
          <a:noFill/>
        </p:spPr>
        <p:txBody>
          <a:bodyPr wrap="square" rtlCol="0">
            <a:spAutoFit/>
          </a:bodyPr>
          <a:lstStyle/>
          <a:p>
            <a:pPr algn="ctr"/>
            <a:r>
              <a:rPr lang="en-US" sz="5400" b="1" i="1" dirty="0" smtClean="0">
                <a:solidFill>
                  <a:srgbClr val="FFFFFF"/>
                </a:solidFill>
              </a:rPr>
              <a:t>Abstract</a:t>
            </a:r>
            <a:endParaRPr lang="en-US" sz="3600" b="1" i="1" dirty="0">
              <a:solidFill>
                <a:srgbClr val="FFFFFF"/>
              </a:solidFill>
            </a:endParaRPr>
          </a:p>
          <a:p>
            <a:pPr algn="just"/>
            <a:r>
              <a:rPr lang="en-US" sz="3600" i="1" dirty="0">
                <a:solidFill>
                  <a:srgbClr val="FFFFFF"/>
                </a:solidFill>
              </a:rPr>
              <a:t>The Hubble Space Telescope/Cosmic Origins Spectrograph (HST/COS) detectors have a time-tag mode of observation in which the arrival time of each photon is recorded individually. Although the COS calibration pipeline (</a:t>
            </a:r>
            <a:r>
              <a:rPr lang="en-US" sz="3600" i="1" dirty="0" err="1">
                <a:solidFill>
                  <a:srgbClr val="FFFFFF"/>
                </a:solidFill>
              </a:rPr>
              <a:t>CalCOS</a:t>
            </a:r>
            <a:r>
              <a:rPr lang="en-US" sz="3600" i="1" dirty="0">
                <a:solidFill>
                  <a:srgbClr val="FFFFFF"/>
                </a:solidFill>
              </a:rPr>
              <a:t>) makes use of this capability in many aspects of routine processing, there remains a number other ways that this information can be used to improve the calibration for specific science cases. This has led to the development of tools and techniques to perform additional calibrations that are not part of the standard data products output by </a:t>
            </a:r>
            <a:r>
              <a:rPr lang="en-US" sz="3600" i="1" dirty="0" err="1">
                <a:solidFill>
                  <a:srgbClr val="FFFFFF"/>
                </a:solidFill>
              </a:rPr>
              <a:t>CalCOS</a:t>
            </a:r>
            <a:r>
              <a:rPr lang="en-US" sz="3600" i="1" dirty="0">
                <a:solidFill>
                  <a:srgbClr val="FFFFFF"/>
                </a:solidFill>
              </a:rPr>
              <a:t>, but have been made available to the user. Here we demonstrate a few of these techniques including day/night filtering, extracting spectra on sub-exposure timescales, producing photometric light-curves, and performing additional dark-count screening. </a:t>
            </a:r>
          </a:p>
          <a:p>
            <a:pPr algn="just"/>
            <a:endParaRPr lang="en-US" sz="3600" b="1" i="1" dirty="0" smtClean="0">
              <a:solidFill>
                <a:srgbClr val="FFFFFF"/>
              </a:solidFill>
            </a:endParaRPr>
          </a:p>
        </p:txBody>
      </p:sp>
      <p:pic>
        <p:nvPicPr>
          <p:cNvPr id="30" name="Picture 29" descr="stlogoplus_inver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799" y="482600"/>
            <a:ext cx="7556711" cy="4902200"/>
          </a:xfrm>
          <a:prstGeom prst="rect">
            <a:avLst/>
          </a:prstGeom>
        </p:spPr>
      </p:pic>
      <p:pic>
        <p:nvPicPr>
          <p:cNvPr id="38" name="Picture 37" descr="COSlogo_noburst.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56601" y="-254386"/>
            <a:ext cx="5234616" cy="6543270"/>
          </a:xfrm>
          <a:prstGeom prst="rect">
            <a:avLst/>
          </a:prstGeom>
        </p:spPr>
      </p:pic>
      <p:sp>
        <p:nvSpPr>
          <p:cNvPr id="105" name="Rounded Rectangle 104"/>
          <p:cNvSpPr/>
          <p:nvPr/>
        </p:nvSpPr>
        <p:spPr>
          <a:xfrm>
            <a:off x="30435055" y="10175128"/>
            <a:ext cx="9140358" cy="22717872"/>
          </a:xfrm>
          <a:prstGeom prst="roundRect">
            <a:avLst>
              <a:gd name="adj" fmla="val 3938"/>
            </a:avLst>
          </a:prstGeom>
          <a:solidFill>
            <a:schemeClr val="bg1">
              <a:lumMod val="65000"/>
              <a:alpha val="3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0" name="Rounded Rectangle 109"/>
          <p:cNvSpPr/>
          <p:nvPr/>
        </p:nvSpPr>
        <p:spPr>
          <a:xfrm>
            <a:off x="20428037" y="10175128"/>
            <a:ext cx="9140358" cy="22717872"/>
          </a:xfrm>
          <a:prstGeom prst="roundRect">
            <a:avLst>
              <a:gd name="adj" fmla="val 3938"/>
            </a:avLst>
          </a:prstGeom>
          <a:solidFill>
            <a:schemeClr val="bg1">
              <a:lumMod val="65000"/>
              <a:alpha val="3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1" name="Rounded Rectangle 110"/>
          <p:cNvSpPr/>
          <p:nvPr/>
        </p:nvSpPr>
        <p:spPr>
          <a:xfrm>
            <a:off x="10428797" y="10175128"/>
            <a:ext cx="9140358" cy="29448872"/>
          </a:xfrm>
          <a:prstGeom prst="roundRect">
            <a:avLst>
              <a:gd name="adj" fmla="val 3938"/>
            </a:avLst>
          </a:prstGeom>
          <a:solidFill>
            <a:schemeClr val="bg1">
              <a:lumMod val="65000"/>
              <a:alpha val="3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2" name="Rounded Rectangle 111"/>
          <p:cNvSpPr/>
          <p:nvPr/>
        </p:nvSpPr>
        <p:spPr>
          <a:xfrm>
            <a:off x="558799" y="10175122"/>
            <a:ext cx="9140358" cy="29448878"/>
          </a:xfrm>
          <a:prstGeom prst="roundRect">
            <a:avLst>
              <a:gd name="adj" fmla="val 3938"/>
            </a:avLst>
          </a:prstGeom>
          <a:solidFill>
            <a:schemeClr val="bg1">
              <a:lumMod val="65000"/>
              <a:alpha val="3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extBox 16"/>
          <p:cNvSpPr txBox="1"/>
          <p:nvPr/>
        </p:nvSpPr>
        <p:spPr>
          <a:xfrm>
            <a:off x="11006035" y="10775136"/>
            <a:ext cx="8119837" cy="1415772"/>
          </a:xfrm>
          <a:prstGeom prst="rect">
            <a:avLst/>
          </a:prstGeom>
          <a:noFill/>
        </p:spPr>
        <p:txBody>
          <a:bodyPr wrap="square" rtlCol="0">
            <a:spAutoFit/>
          </a:bodyPr>
          <a:lstStyle/>
          <a:p>
            <a:pPr algn="ctr"/>
            <a:r>
              <a:rPr lang="en-US" sz="5400" b="1" i="1" dirty="0" err="1" smtClean="0">
                <a:solidFill>
                  <a:srgbClr val="FFFFFF"/>
                </a:solidFill>
              </a:rPr>
              <a:t>TimeFilter</a:t>
            </a:r>
            <a:endParaRPr lang="en-US" sz="5400" b="1" i="1" dirty="0" smtClean="0">
              <a:solidFill>
                <a:srgbClr val="FFFFFF"/>
              </a:solidFill>
            </a:endParaRPr>
          </a:p>
          <a:p>
            <a:pPr algn="just"/>
            <a:r>
              <a:rPr lang="en-US" sz="3200" b="1" i="1" dirty="0" smtClean="0">
                <a:solidFill>
                  <a:schemeClr val="bg1"/>
                </a:solidFill>
              </a:rPr>
              <a:t>The text will go here.</a:t>
            </a:r>
            <a:endParaRPr lang="en-US" sz="3200" b="1" i="1" dirty="0" smtClean="0">
              <a:solidFill>
                <a:schemeClr val="bg1"/>
              </a:solidFill>
            </a:endParaRPr>
          </a:p>
        </p:txBody>
      </p:sp>
      <p:sp>
        <p:nvSpPr>
          <p:cNvPr id="113" name="Rounded Rectangle 112"/>
          <p:cNvSpPr/>
          <p:nvPr/>
        </p:nvSpPr>
        <p:spPr>
          <a:xfrm>
            <a:off x="20428036" y="33680400"/>
            <a:ext cx="19147377" cy="5943600"/>
          </a:xfrm>
          <a:prstGeom prst="roundRect">
            <a:avLst>
              <a:gd name="adj" fmla="val 3938"/>
            </a:avLst>
          </a:prstGeom>
          <a:solidFill>
            <a:schemeClr val="bg1">
              <a:lumMod val="65000"/>
              <a:alpha val="3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descr="github_rep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35213" y="35466891"/>
            <a:ext cx="3810000" cy="3810000"/>
          </a:xfrm>
          <a:prstGeom prst="rect">
            <a:avLst/>
          </a:prstGeom>
        </p:spPr>
      </p:pic>
      <p:pic>
        <p:nvPicPr>
          <p:cNvPr id="14" name="Picture 13" descr="spectrum_before.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74755" y="13432075"/>
            <a:ext cx="8686800" cy="4368701"/>
          </a:xfrm>
          <a:prstGeom prst="rect">
            <a:avLst/>
          </a:prstGeom>
        </p:spPr>
      </p:pic>
      <p:pic>
        <p:nvPicPr>
          <p:cNvPr id="15" name="Picture 14" descr="spectrum_afte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69970" y="32893000"/>
            <a:ext cx="8686800" cy="4368701"/>
          </a:xfrm>
          <a:prstGeom prst="rect">
            <a:avLst/>
          </a:prstGeom>
        </p:spPr>
      </p:pic>
      <p:sp>
        <p:nvSpPr>
          <p:cNvPr id="114" name="TextBox 113"/>
          <p:cNvSpPr txBox="1"/>
          <p:nvPr/>
        </p:nvSpPr>
        <p:spPr>
          <a:xfrm>
            <a:off x="20589443" y="33747257"/>
            <a:ext cx="14662763" cy="5847754"/>
          </a:xfrm>
          <a:prstGeom prst="rect">
            <a:avLst/>
          </a:prstGeom>
          <a:noFill/>
        </p:spPr>
        <p:txBody>
          <a:bodyPr wrap="square" rtlCol="0">
            <a:spAutoFit/>
          </a:bodyPr>
          <a:lstStyle/>
          <a:p>
            <a:pPr algn="ctr"/>
            <a:r>
              <a:rPr lang="en-US" sz="5400" b="1" i="1" dirty="0" smtClean="0">
                <a:solidFill>
                  <a:srgbClr val="FFFFFF"/>
                </a:solidFill>
              </a:rPr>
              <a:t>Tutorials</a:t>
            </a:r>
          </a:p>
          <a:p>
            <a:pPr algn="just"/>
            <a:r>
              <a:rPr lang="en-US" sz="3200" b="1" i="1" dirty="0" smtClean="0">
                <a:solidFill>
                  <a:schemeClr val="bg1"/>
                </a:solidFill>
              </a:rPr>
              <a:t>Running the calibration and analysis shown here can be a complicated process, and not very amenable to display in the poster format.  As such, In-depth tutorials for each of the topics explained here can be found at the following location. </a:t>
            </a:r>
            <a:r>
              <a:rPr lang="en-US" sz="3200" b="1" i="1" dirty="0" smtClean="0">
                <a:solidFill>
                  <a:schemeClr val="bg1"/>
                </a:solidFill>
                <a:hlinkClick r:id="rId8"/>
              </a:rPr>
              <a:t>https://github.com/justincely/AAS224</a:t>
            </a:r>
            <a:r>
              <a:rPr lang="en-US" sz="3200" b="1" i="1" dirty="0" smtClean="0">
                <a:solidFill>
                  <a:schemeClr val="bg1"/>
                </a:solidFill>
              </a:rPr>
              <a:t> </a:t>
            </a:r>
          </a:p>
          <a:p>
            <a:pPr algn="just"/>
            <a:endParaRPr lang="en-US" sz="3200" b="1" i="1" dirty="0">
              <a:solidFill>
                <a:schemeClr val="bg1"/>
              </a:solidFill>
            </a:endParaRPr>
          </a:p>
          <a:p>
            <a:pPr algn="just"/>
            <a:r>
              <a:rPr lang="en-US" sz="3200" b="1" i="1" dirty="0" smtClean="0">
                <a:solidFill>
                  <a:schemeClr val="bg1"/>
                </a:solidFill>
              </a:rPr>
              <a:t>This link connects to a </a:t>
            </a:r>
            <a:r>
              <a:rPr lang="en-US" sz="3200" b="1" i="1" dirty="0" err="1" smtClean="0">
                <a:solidFill>
                  <a:schemeClr val="bg1"/>
                </a:solidFill>
              </a:rPr>
              <a:t>GitHub</a:t>
            </a:r>
            <a:r>
              <a:rPr lang="en-US" sz="3200" b="1" i="1" dirty="0" smtClean="0">
                <a:solidFill>
                  <a:schemeClr val="bg1"/>
                </a:solidFill>
              </a:rPr>
              <a:t> repository containing step-by-step demonstrations  using the mentioned tools and techniques.  Each tutorial is written in Python and  contained in an </a:t>
            </a:r>
            <a:r>
              <a:rPr lang="en-US" sz="3200" b="1" i="1" dirty="0" err="1" smtClean="0">
                <a:solidFill>
                  <a:schemeClr val="bg1"/>
                </a:solidFill>
              </a:rPr>
              <a:t>iPython</a:t>
            </a:r>
            <a:r>
              <a:rPr lang="en-US" sz="3200" b="1" i="1" dirty="0" smtClean="0">
                <a:solidFill>
                  <a:schemeClr val="bg1"/>
                </a:solidFill>
              </a:rPr>
              <a:t> notebook such that they can be re-run and modified at will.  PDF and HTML versions of the tutorials, this poster, all plots, and the raw datasets are also included.</a:t>
            </a:r>
            <a:endParaRPr lang="en-US" sz="3200" b="1" i="1" dirty="0" smtClean="0">
              <a:solidFill>
                <a:schemeClr val="bg1"/>
              </a:solidFill>
            </a:endParaRPr>
          </a:p>
        </p:txBody>
      </p:sp>
      <p:sp>
        <p:nvSpPr>
          <p:cNvPr id="115" name="TextBox 114"/>
          <p:cNvSpPr txBox="1"/>
          <p:nvPr/>
        </p:nvSpPr>
        <p:spPr>
          <a:xfrm>
            <a:off x="883570" y="10927536"/>
            <a:ext cx="8119837" cy="1415772"/>
          </a:xfrm>
          <a:prstGeom prst="rect">
            <a:avLst/>
          </a:prstGeom>
          <a:noFill/>
        </p:spPr>
        <p:txBody>
          <a:bodyPr wrap="square" rtlCol="0">
            <a:spAutoFit/>
          </a:bodyPr>
          <a:lstStyle/>
          <a:p>
            <a:pPr algn="ctr"/>
            <a:r>
              <a:rPr lang="en-US" sz="5400" b="1" i="1" dirty="0" err="1" smtClean="0">
                <a:solidFill>
                  <a:srgbClr val="FFFFFF"/>
                </a:solidFill>
              </a:rPr>
              <a:t>Lightcurves</a:t>
            </a:r>
            <a:endParaRPr lang="en-US" sz="5400" b="1" i="1" dirty="0" smtClean="0">
              <a:solidFill>
                <a:srgbClr val="FFFFFF"/>
              </a:solidFill>
            </a:endParaRPr>
          </a:p>
          <a:p>
            <a:pPr algn="just"/>
            <a:r>
              <a:rPr lang="en-US" sz="3200" b="1" i="1" dirty="0" smtClean="0">
                <a:solidFill>
                  <a:schemeClr val="bg1"/>
                </a:solidFill>
              </a:rPr>
              <a:t>The text will go here.</a:t>
            </a:r>
            <a:endParaRPr lang="en-US" sz="3200" b="1" i="1" dirty="0" smtClean="0">
              <a:solidFill>
                <a:schemeClr val="bg1"/>
              </a:solidFill>
            </a:endParaRPr>
          </a:p>
        </p:txBody>
      </p:sp>
      <p:pic>
        <p:nvPicPr>
          <p:cNvPr id="16" name="Picture 15" descr="spectrum_vs_lightcurve.pd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121" y="24261975"/>
            <a:ext cx="8686800" cy="4575997"/>
          </a:xfrm>
          <a:prstGeom prst="rect">
            <a:avLst/>
          </a:prstGeom>
        </p:spPr>
      </p:pic>
    </p:spTree>
    <p:extLst>
      <p:ext uri="{BB962C8B-B14F-4D97-AF65-F5344CB8AC3E}">
        <p14:creationId xmlns:p14="http://schemas.microsoft.com/office/powerpoint/2010/main" val="208368032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19986</TotalTime>
  <Words>396</Words>
  <Application>Microsoft Macintosh PowerPoint</Application>
  <PresentationFormat>Custom</PresentationFormat>
  <Paragraphs>13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STScI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Ely</dc:creator>
  <cp:lastModifiedBy>Justin Ely</cp:lastModifiedBy>
  <cp:revision>244</cp:revision>
  <dcterms:created xsi:type="dcterms:W3CDTF">2011-03-09T14:53:20Z</dcterms:created>
  <dcterms:modified xsi:type="dcterms:W3CDTF">2014-05-28T04:19:59Z</dcterms:modified>
</cp:coreProperties>
</file>