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9" r:id="rId5"/>
    <p:sldId id="260" r:id="rId6"/>
    <p:sldId id="266" r:id="rId7"/>
    <p:sldId id="270" r:id="rId8"/>
    <p:sldId id="267" r:id="rId9"/>
    <p:sldId id="268" r:id="rId10"/>
    <p:sldId id="265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4" autoAdjust="0"/>
    <p:restoredTop sz="86080" autoAdjust="0"/>
  </p:normalViewPr>
  <p:slideViewPr>
    <p:cSldViewPr snapToGrid="0">
      <p:cViewPr varScale="1">
        <p:scale>
          <a:sx n="92" d="100"/>
          <a:sy n="92" d="100"/>
        </p:scale>
        <p:origin x="1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B91B4-391A-4CF5-B487-0C9EABFE5F4F}" type="datetimeFigureOut">
              <a:rPr lang="en-US" smtClean="0"/>
              <a:t>4/8/24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B93B0-45A1-46F2-AA26-9FD76F742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97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7B93B0-45A1-46F2-AA26-9FD76F7424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79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7B93B0-45A1-46F2-AA26-9FD76F7424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66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7B93B0-45A1-46F2-AA26-9FD76F7424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89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ED01-9377-4EAE-8A76-33F1BFEE4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0E01B-5C0D-4C31-85D5-C6244A82C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7C1B1-4321-4E57-B25E-6A77196F1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3980-894D-40D3-92B8-AA7A57FC128E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D66D0-9C54-4125-B3DF-4384842D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6DA7B-B71D-4269-95CC-C862289D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4367-E570-44B1-9A47-167B5EE9D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8FBDB-3860-4BF9-95F1-5D3A93D0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29660-DDB7-4E60-80E0-0F2A4821E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E7D6D-F646-4F64-988F-FDDC3868D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3980-894D-40D3-92B8-AA7A57FC128E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E5736-B1B0-45BE-A7C1-C648D2BF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7457A-585B-4BF6-9B86-2A1B0942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4367-E570-44B1-9A47-167B5EE9D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9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951B61-EC34-4FCA-859E-FCCBFA5E8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A053B-8E06-4BCF-A81D-E6A879BB0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B02B0-C83C-4BB3-9360-CEE907CA8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3980-894D-40D3-92B8-AA7A57FC128E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8FFF7-4DD3-4FF0-AA5D-7FDECCC78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E1DE1-FA4F-404D-8427-49121F92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4367-E570-44B1-9A47-167B5EE9D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5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1F57-7753-4E8B-B515-37412A2E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B40BD-8B5B-4D6E-8700-18E7E3B9B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10412-C5B1-4A40-A9E9-EE6D5A1D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3980-894D-40D3-92B8-AA7A57FC128E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03030-2241-4718-B754-CDD9377A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7BAF7-AD2B-4E96-8125-9865F48A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4367-E570-44B1-9A47-167B5EE9D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7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29D1-D1DA-4A11-B0CA-ACC9DF5B0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7314A-1E73-416C-A7F4-9201D2ADF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DD95E-EA26-47A7-B87D-D40B6DAA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3980-894D-40D3-92B8-AA7A57FC128E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A607F-E561-473F-B9B5-3BEC8CA5B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95391-6A73-43E0-AA67-1338C423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4367-E570-44B1-9A47-167B5EE9D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1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DE69-8862-424F-91E2-770E8976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DF0A-2842-40EE-93FB-E4F78C2C9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C2794-DDB0-450B-9050-962E24EF3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8FB49-4853-44D2-86E0-55C9CD7C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3980-894D-40D3-92B8-AA7A57FC128E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A2DCC-2648-4CA6-A2A9-D5789A84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4EEF5-67AA-457B-B7DE-23536A27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4367-E570-44B1-9A47-167B5EE9D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3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33FC-23B9-4059-BD8C-6C92E232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65E65-1DF2-421F-A52E-F7ED42D53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BF74E-4F12-4812-924C-DDB297BE8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3BB804-C9C0-4C9F-9A20-D09F7B1F4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4EEBE1-A3DC-4367-A58D-A304C30FD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53EA9-BA63-41B5-A33C-F4C994D3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3980-894D-40D3-92B8-AA7A57FC128E}" type="datetimeFigureOut">
              <a:rPr lang="en-US" smtClean="0"/>
              <a:t>4/8/24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B5E979-8CB7-4ABB-8895-660AD8681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7B8DA-417F-4F68-8981-634133B0B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4367-E570-44B1-9A47-167B5EE9D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2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7EDA2-E85C-481A-93F8-0FCC9751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CABA6-3547-47F6-BA1D-39551C43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3980-894D-40D3-92B8-AA7A57FC128E}" type="datetimeFigureOut">
              <a:rPr lang="en-US" smtClean="0"/>
              <a:t>4/8/24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CAAACC-970A-474D-BACB-3A6B7207B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A8390-7780-42FE-9052-A79347BC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4367-E570-44B1-9A47-167B5EE9D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4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9226A9-20C8-4FCD-9E74-A2174046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3980-894D-40D3-92B8-AA7A57FC128E}" type="datetimeFigureOut">
              <a:rPr lang="en-US" smtClean="0"/>
              <a:t>4/8/24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1E1EC-7102-4D1E-8141-9E9790BDD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78EE1-896D-49A2-A797-E319B7CC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4367-E570-44B1-9A47-167B5EE9D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9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1AEB-65B4-415F-BA0D-13CFC406D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1D14E-4CFD-455C-9D34-49E78A106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E8B3A-E409-4322-9B06-EF881D77C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CFBE3-6D94-483D-A306-DE10863AE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3980-894D-40D3-92B8-AA7A57FC128E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B8C15-CCEC-403A-AA21-803C4E95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84791-3CBF-4E8C-90BB-D9AA10783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4367-E570-44B1-9A47-167B5EE9D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5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ECED-97AD-447A-B114-D4C1163B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9F38F8-6DF4-41EF-BB74-914FD4D9C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33F3A-9105-4C0B-A673-1D6FF4B42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4F0E0-33E2-4397-ADD3-E0A6A3B1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3980-894D-40D3-92B8-AA7A57FC128E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D7A70-63AE-4CEC-A477-4A4CD494F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C5C57-94A5-4B6D-A74A-8F3F29D5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4367-E570-44B1-9A47-167B5EE9D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0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8ED5A6-98BC-4AE3-AEEB-081B4FE45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29360-9397-4345-9787-17F65EF51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84CC7-0E23-4849-A607-495421F8C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73980-894D-40D3-92B8-AA7A57FC128E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AFDDE-3E03-4B78-B14F-7965201C0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96343-ED4D-4B3C-99A5-A41A0303B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24367-E570-44B1-9A47-167B5EE9D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7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4C52-AD3E-4DBF-ADC3-389226761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26052"/>
            <a:ext cx="12192000" cy="2387600"/>
          </a:xfrm>
        </p:spPr>
        <p:txBody>
          <a:bodyPr>
            <a:normAutofit fontScale="90000"/>
          </a:bodyPr>
          <a:lstStyle/>
          <a:p>
            <a:br>
              <a:rPr lang="en-US" sz="3600" b="1" dirty="0"/>
            </a:br>
            <a:r>
              <a:rPr lang="en-US" sz="4000" b="1" dirty="0"/>
              <a:t>Claremont McKenna College</a:t>
            </a:r>
            <a:br>
              <a:rPr lang="en-US" sz="4000" b="1" dirty="0"/>
            </a:br>
            <a:r>
              <a:rPr lang="en-US" sz="4000" b="1" dirty="0"/>
              <a:t>Department of Mathematical Sciences</a:t>
            </a:r>
            <a:br>
              <a:rPr lang="en-US" sz="4000" b="1" dirty="0"/>
            </a:br>
            <a:r>
              <a:rPr lang="en-US" sz="4000" b="1" dirty="0"/>
              <a:t>CSCI 046 – Data Structures and Algorithms (Spring 2024)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/>
              <a:t>&lt;Your project name&gt;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6C6BE-EC41-4B78-A78A-5357E217B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5563" y="3733511"/>
            <a:ext cx="9060873" cy="2387600"/>
          </a:xfrm>
        </p:spPr>
        <p:txBody>
          <a:bodyPr>
            <a:normAutofit fontScale="77500" lnSpcReduction="20000"/>
          </a:bodyPr>
          <a:lstStyle/>
          <a:p>
            <a:pPr algn="l"/>
            <a:endParaRPr lang="en-US" dirty="0"/>
          </a:p>
          <a:p>
            <a:pPr algn="l"/>
            <a:r>
              <a:rPr lang="en-US" sz="2900" dirty="0"/>
              <a:t>Team members:</a:t>
            </a:r>
          </a:p>
          <a:p>
            <a:pPr algn="l"/>
            <a:endParaRPr lang="en-US" sz="2900" dirty="0"/>
          </a:p>
          <a:p>
            <a:pPr algn="l"/>
            <a:endParaRPr lang="en-US" sz="2900" dirty="0"/>
          </a:p>
          <a:p>
            <a:pPr algn="l"/>
            <a:r>
              <a:rPr lang="en-US" sz="2900" dirty="0"/>
              <a:t>Professor: Dr. Benyamin Ahmadnia</a:t>
            </a:r>
          </a:p>
          <a:p>
            <a:pPr algn="l"/>
            <a:br>
              <a:rPr lang="en-US" sz="2900" dirty="0"/>
            </a:br>
            <a:r>
              <a:rPr lang="en-US" sz="2900" dirty="0"/>
              <a:t>Presentation Date: </a:t>
            </a:r>
          </a:p>
        </p:txBody>
      </p:sp>
    </p:spTree>
    <p:extLst>
      <p:ext uri="{BB962C8B-B14F-4D97-AF65-F5344CB8AC3E}">
        <p14:creationId xmlns:p14="http://schemas.microsoft.com/office/powerpoint/2010/main" val="2863169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16C55-DBCC-4B5D-9ACE-BC1F4F18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56A0F-1A01-4A60-BBE8-63F6B2D2A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33093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16C55-DBCC-4B5D-9ACE-BC1F4F18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56A0F-1A01-4A60-BBE8-63F6B2D2A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99747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1B0C-9D9A-4555-9B8E-A8B47916F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E896-15A9-446B-BAC5-BFBF8B8FC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statement(s)</a:t>
            </a:r>
          </a:p>
          <a:p>
            <a:r>
              <a:rPr lang="en-US" dirty="0"/>
              <a:t>Proposed solution(s)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Novelty of the work</a:t>
            </a:r>
          </a:p>
          <a:p>
            <a:r>
              <a:rPr lang="en-US" dirty="0"/>
              <a:t>Current results and comparison with the recent related work</a:t>
            </a:r>
          </a:p>
          <a:p>
            <a:r>
              <a:rPr lang="en-US" dirty="0"/>
              <a:t>Discussion, conclusions, and future work</a:t>
            </a:r>
          </a:p>
          <a:p>
            <a:r>
              <a:rPr lang="en-US" dirty="0"/>
              <a:t>Deliverable materials (Demo, …)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1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3BB05-A999-4614-9979-364DF7039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7A4A4-CFD5-4876-99DC-B7623C059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28773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3BB05-A999-4614-9979-364DF7039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7A4A4-CFD5-4876-99DC-B7623C059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17583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0A2C2-E78B-4F26-A84B-E99E76C25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Proposed Solution(s)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87333-F87E-4137-9AD2-21337A5CF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75849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0A2C2-E78B-4F26-A84B-E99E76C25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87333-F87E-4137-9AD2-21337A5CF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31112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0A2C2-E78B-4F26-A84B-E99E76C25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Novelty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87333-F87E-4137-9AD2-21337A5CF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58247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0A2C2-E78B-4F26-A84B-E99E76C25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Our Results vs. State-of-the-art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87333-F87E-4137-9AD2-21337A5CF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91077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0A2C2-E78B-4F26-A84B-E99E76C25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Discussion, Conclusions,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87333-F87E-4137-9AD2-21337A5CF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4279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111</Words>
  <Application>Microsoft Macintosh PowerPoint</Application>
  <PresentationFormat>Widescreen</PresentationFormat>
  <Paragraphs>29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 Claremont McKenna College Department of Mathematical Sciences CSCI 046 – Data Structures and Algorithms (Spring 2024)  &lt;Your project name&gt;</vt:lpstr>
      <vt:lpstr>Outline</vt:lpstr>
      <vt:lpstr>Introduction</vt:lpstr>
      <vt:lpstr>Problem Statement(s)</vt:lpstr>
      <vt:lpstr>Proposed Solution(s)</vt:lpstr>
      <vt:lpstr>Methodology</vt:lpstr>
      <vt:lpstr>Novelty</vt:lpstr>
      <vt:lpstr>Our Results vs. State-of-the-art</vt:lpstr>
      <vt:lpstr>Discussion, Conclusions, and Future Work</vt:lpstr>
      <vt:lpstr>Demo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COMP4960 – Software Engineering Architectural Design Case Study: Online Bookstore</dc:title>
  <dc:creator>Pham, Cuong</dc:creator>
  <cp:lastModifiedBy>Benyamin Ahmadnia</cp:lastModifiedBy>
  <cp:revision>219</cp:revision>
  <dcterms:created xsi:type="dcterms:W3CDTF">2021-02-17T01:39:14Z</dcterms:created>
  <dcterms:modified xsi:type="dcterms:W3CDTF">2024-04-08T16:23:43Z</dcterms:modified>
</cp:coreProperties>
</file>