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49DB-2C58-4A3B-9240-F91BF336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7C018-7D4D-4881-816E-65B8BD79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6B11-B8FC-410D-95BB-19517B7A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AEF4-0F47-481D-A665-4CCD21C7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A24C-DAD3-4FAB-A20B-9229C112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D859-8FC0-4601-88BF-76FA8952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2F060-CBBD-494F-B510-15FF152CB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A632-7E62-4134-877F-7D246B4A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473D-288B-4AF1-8E93-227F53EF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C644-E59F-4589-A994-CCCC197D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3C469-1901-4833-9663-436BCCBF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B3BF-7B5A-4ED6-B3D7-49D1CFE8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E8BA-05CA-42BE-B67C-F5066EF5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65B8-ABE4-423C-909C-76E9E002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DFD2-16A0-4941-8DD5-436B2BE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A7F8-FF18-40E0-A793-C60A959F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0321-8602-46CF-B8C5-02924D03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5DB4-DF7A-4B1A-B13D-4FF9CECF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0AAF-C2F0-4FEA-B06C-BA4FA232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0AD9-3D22-4B07-8804-A64B952A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B535-F588-40ED-A35F-BE46C9DB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F7BD-7A67-4FED-8E13-360BDD26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7C84-9CDF-40C9-ABC3-6FA95D3F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4664-CC2E-4867-9E6B-EA489123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8696-4053-43F9-B7EE-4C295FD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BC8F-8FEA-458A-B12A-4DDDF203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425A-015B-4686-A88A-85301CE3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BE1F2-14DA-42D1-BD41-B27BBA1CF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BCB3-5C5E-4A98-9DE1-40ECDF65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EEF83-7F9D-462B-9279-75BB3DC0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5FA9-11B0-4734-A8B8-7A81571E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0283-FFC6-4C06-B80E-1219A750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0ADE-CDDB-4BAE-98D7-4E2C65AD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D43C-BE02-419C-80F6-807C1FE9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8590A-69B4-4EA7-87BB-7B3B6077A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87F9-63EE-497A-9205-170006145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7E6A-FEA4-46A0-9615-6D51D430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73F6-3556-4E22-AE89-93091CF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D5FB7-A580-4CA6-A3C2-37B3D43D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3054-E0A6-4EFD-AE1F-66F7EE37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0EEE4-D17D-4300-8C0B-00AAD21F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1CEA-8343-4F17-AD9A-3A3F2183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377AB-228A-4FBA-BD0A-172C5424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A88D8-9540-4A42-BF9D-6B9B5ACA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B3668-6A93-4FC7-B9BD-7C5A71A6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7287D-B60E-4629-9B63-9ECF3548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442D-8C2A-41AE-8F52-0E0E20D6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459A-B358-447A-B20A-333A4D43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10A5F-96D9-4F57-931F-BF2298CF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59B50-36C9-42BD-9D48-393A5DA1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29F30-B5BB-4B39-B336-67B7F9CB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1133-A3D0-4BBD-BE93-489B5010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71B-F561-4798-AA2F-88B29B1D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1C85F-3808-489F-A33C-7B529B91F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028C-1728-4A56-A00B-BF1C86C0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0964-08BA-4B5C-9D30-FD64EB3D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C0A23-3A94-458F-8BF0-D7E1779B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9F203-C955-475D-9A72-999BABAE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285E8-D457-41A3-B3E4-4FA51DA9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DB0D-60DB-49F0-BC49-07AB6F04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6DC0-62E0-4BFB-AF73-754FCFEA1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80D5-7692-4610-B003-0663FDDF9A0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1D6B-494C-4D80-B21A-4A81CC6E7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12C0-5E7C-4CC4-8338-27E23AD04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6CB5-6C03-44AA-83F5-9DB5FF66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79BF726-D36D-4978-8211-2EE8F536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E895CD-CE0F-4B56-8F33-EA3B4E974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E8F52C-366E-479B-902C-AB9FF6D5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21" y="819444"/>
            <a:ext cx="6821291" cy="5219112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0316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Clark</dc:creator>
  <cp:lastModifiedBy>Justin Clark</cp:lastModifiedBy>
  <cp:revision>5</cp:revision>
  <dcterms:created xsi:type="dcterms:W3CDTF">2021-10-01T01:51:51Z</dcterms:created>
  <dcterms:modified xsi:type="dcterms:W3CDTF">2021-10-02T23:41:28Z</dcterms:modified>
</cp:coreProperties>
</file>