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8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spcBef>
                <a:spcPts val="0"/>
              </a:spcBef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spcBef>
                <a:spcPts val="0"/>
              </a:spcBef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spcBef>
                <a:spcPts val="0"/>
              </a:spcBef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spcBef>
                <a:spcPts val="0"/>
              </a:spcBef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spcBef>
                <a:spcPts val="0"/>
              </a:spcBef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spcBef>
                <a:spcPts val="0"/>
              </a:spcBef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spcBef>
                <a:spcPts val="0"/>
              </a:spcBef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spcBef>
                <a:spcPts val="0"/>
              </a:spcBef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Footer">
    <p:bg>
      <p:bgPr>
        <a:solidFill>
          <a:srgbClr val="FDFEFE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2">
    <p:bg>
      <p:bgPr>
        <a:solidFill>
          <a:srgbClr val="FDFEFE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08" y="11939799"/>
            <a:ext cx="3656463" cy="12735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" type="body"/>
          </p:nvPr>
        </p:nvSpPr>
        <p:spPr>
          <a:xfrm>
            <a:off x="2334031" y="1907719"/>
            <a:ext cx="13418187" cy="1930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2334031" y="3777823"/>
            <a:ext cx="9502623" cy="609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3" type="body"/>
          </p:nvPr>
        </p:nvSpPr>
        <p:spPr>
          <a:xfrm>
            <a:off x="2334032" y="4980219"/>
            <a:ext cx="7798713" cy="3035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Text Slide">
    <p:bg>
      <p:bgPr>
        <a:solidFill>
          <a:srgbClr val="FDFEFE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08" y="11939799"/>
            <a:ext cx="3656463" cy="12735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ings Presentation">
    <p:bg>
      <p:bgPr>
        <a:solidFill>
          <a:srgbClr val="FDFEFE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1" type="body"/>
          </p:nvPr>
        </p:nvSpPr>
        <p:spPr>
          <a:xfrm>
            <a:off x="385806" y="3887021"/>
            <a:ext cx="6792597" cy="6837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377344" y="2969671"/>
            <a:ext cx="5037202" cy="546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3" type="body"/>
          </p:nvPr>
        </p:nvSpPr>
        <p:spPr>
          <a:xfrm>
            <a:off x="8486471" y="4237101"/>
            <a:ext cx="9404537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4" type="body"/>
          </p:nvPr>
        </p:nvSpPr>
        <p:spPr>
          <a:xfrm>
            <a:off x="8486471" y="5858855"/>
            <a:ext cx="9404537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5" type="body"/>
          </p:nvPr>
        </p:nvSpPr>
        <p:spPr>
          <a:xfrm>
            <a:off x="8486471" y="7480609"/>
            <a:ext cx="9404537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6" type="body"/>
          </p:nvPr>
        </p:nvSpPr>
        <p:spPr>
          <a:xfrm>
            <a:off x="8486471" y="9000763"/>
            <a:ext cx="9404537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08" y="11939799"/>
            <a:ext cx="3656463" cy="12735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ings Static">
    <p:bg>
      <p:bgPr>
        <a:solidFill>
          <a:srgbClr val="FDFEFE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" type="body"/>
          </p:nvPr>
        </p:nvSpPr>
        <p:spPr>
          <a:xfrm>
            <a:off x="385806" y="2925055"/>
            <a:ext cx="42131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1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1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1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1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1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39685" y="1971392"/>
            <a:ext cx="5037202" cy="546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3" type="body"/>
          </p:nvPr>
        </p:nvSpPr>
        <p:spPr>
          <a:xfrm>
            <a:off x="8447210" y="3116858"/>
            <a:ext cx="13346005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4" type="body"/>
          </p:nvPr>
        </p:nvSpPr>
        <p:spPr>
          <a:xfrm>
            <a:off x="385806" y="5051350"/>
            <a:ext cx="42131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5" type="body"/>
          </p:nvPr>
        </p:nvSpPr>
        <p:spPr>
          <a:xfrm>
            <a:off x="385806" y="7177646"/>
            <a:ext cx="42131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6" type="body"/>
          </p:nvPr>
        </p:nvSpPr>
        <p:spPr>
          <a:xfrm>
            <a:off x="385806" y="9303942"/>
            <a:ext cx="42131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7" type="body"/>
          </p:nvPr>
        </p:nvSpPr>
        <p:spPr>
          <a:xfrm>
            <a:off x="398445" y="2745040"/>
            <a:ext cx="7437596" cy="1271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8" type="body"/>
          </p:nvPr>
        </p:nvSpPr>
        <p:spPr>
          <a:xfrm>
            <a:off x="8480077" y="2745039"/>
            <a:ext cx="13346005" cy="1271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9" type="body"/>
          </p:nvPr>
        </p:nvSpPr>
        <p:spPr>
          <a:xfrm>
            <a:off x="8447210" y="5361037"/>
            <a:ext cx="13346005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3" type="body"/>
          </p:nvPr>
        </p:nvSpPr>
        <p:spPr>
          <a:xfrm>
            <a:off x="8447210" y="7480085"/>
            <a:ext cx="13346005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4" type="body"/>
          </p:nvPr>
        </p:nvSpPr>
        <p:spPr>
          <a:xfrm>
            <a:off x="8447210" y="9599135"/>
            <a:ext cx="13346005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08" y="11939799"/>
            <a:ext cx="3656463" cy="127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keaways">
    <p:bg>
      <p:bgPr>
        <a:solidFill>
          <a:srgbClr val="FDFEFE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1" type="body"/>
          </p:nvPr>
        </p:nvSpPr>
        <p:spPr>
          <a:xfrm>
            <a:off x="416435" y="2687291"/>
            <a:ext cx="7415850" cy="1930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16435" y="5175076"/>
            <a:ext cx="1556069" cy="482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8522575" y="5175076"/>
            <a:ext cx="1556069" cy="482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4" type="body"/>
          </p:nvPr>
        </p:nvSpPr>
        <p:spPr>
          <a:xfrm>
            <a:off x="416435" y="5792037"/>
            <a:ext cx="5449329" cy="1271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5" type="body"/>
          </p:nvPr>
        </p:nvSpPr>
        <p:spPr>
          <a:xfrm>
            <a:off x="416437" y="6966688"/>
            <a:ext cx="7137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6" type="body"/>
          </p:nvPr>
        </p:nvSpPr>
        <p:spPr>
          <a:xfrm>
            <a:off x="416437" y="6093980"/>
            <a:ext cx="3318686" cy="609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7" type="body"/>
          </p:nvPr>
        </p:nvSpPr>
        <p:spPr>
          <a:xfrm>
            <a:off x="8522575" y="6093980"/>
            <a:ext cx="3318688" cy="609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8" type="body"/>
          </p:nvPr>
        </p:nvSpPr>
        <p:spPr>
          <a:xfrm>
            <a:off x="8522575" y="6966688"/>
            <a:ext cx="713780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9" type="body"/>
          </p:nvPr>
        </p:nvSpPr>
        <p:spPr>
          <a:xfrm>
            <a:off x="16565212" y="5108769"/>
            <a:ext cx="1556069" cy="482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3" type="body"/>
          </p:nvPr>
        </p:nvSpPr>
        <p:spPr>
          <a:xfrm>
            <a:off x="16565212" y="6027673"/>
            <a:ext cx="3318688" cy="609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4" type="body"/>
          </p:nvPr>
        </p:nvSpPr>
        <p:spPr>
          <a:xfrm>
            <a:off x="16565212" y="6900381"/>
            <a:ext cx="713780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5" type="body"/>
          </p:nvPr>
        </p:nvSpPr>
        <p:spPr>
          <a:xfrm>
            <a:off x="8458075" y="5792037"/>
            <a:ext cx="5449329" cy="1271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6" type="body"/>
          </p:nvPr>
        </p:nvSpPr>
        <p:spPr>
          <a:xfrm>
            <a:off x="16499712" y="5792037"/>
            <a:ext cx="5449329" cy="1271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08" y="11939799"/>
            <a:ext cx="3656463" cy="127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tats, Quotes">
    <p:bg>
      <p:bgPr>
        <a:solidFill>
          <a:srgbClr val="FDFEFE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08" y="11939799"/>
            <a:ext cx="3656463" cy="127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idx="1" type="body"/>
          </p:nvPr>
        </p:nvSpPr>
        <p:spPr>
          <a:xfrm>
            <a:off x="2396368" y="4183067"/>
            <a:ext cx="13418187" cy="48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2396368" y="2718074"/>
            <a:ext cx="9502623" cy="111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14473053" y="12386074"/>
            <a:ext cx="2537257" cy="431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esearch">
    <p:bg>
      <p:bgPr>
        <a:solidFill>
          <a:srgbClr val="FDFEFE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" type="body"/>
          </p:nvPr>
        </p:nvSpPr>
        <p:spPr>
          <a:xfrm>
            <a:off x="423212" y="1616629"/>
            <a:ext cx="12820376" cy="8630453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AC9CB"/>
              </a:buClr>
              <a:buFont typeface="Arial"/>
              <a:buNone/>
              <a:defRPr b="0" i="0" sz="12000" u="none" cap="none" strike="noStrike">
                <a:solidFill>
                  <a:srgbClr val="CAC9C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AC9CB"/>
              </a:buClr>
              <a:buFont typeface="Arial"/>
              <a:buNone/>
              <a:defRPr b="0" i="0" sz="12000" u="none" cap="none" strike="noStrike">
                <a:solidFill>
                  <a:srgbClr val="CAC9C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AC9CB"/>
              </a:buClr>
              <a:buFont typeface="Arial"/>
              <a:buNone/>
              <a:defRPr b="0" i="0" sz="12000" u="none" cap="none" strike="noStrike">
                <a:solidFill>
                  <a:srgbClr val="CAC9C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AC9CB"/>
              </a:buClr>
              <a:buFont typeface="Arial"/>
              <a:buNone/>
              <a:defRPr b="0" i="0" sz="12000" u="none" cap="none" strike="noStrike">
                <a:solidFill>
                  <a:srgbClr val="CAC9C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AC9CB"/>
              </a:buClr>
              <a:buFont typeface="Arial"/>
              <a:buNone/>
              <a:defRPr b="0" i="0" sz="12000" u="none" cap="none" strike="noStrike">
                <a:solidFill>
                  <a:srgbClr val="CAC9C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392000" y="10681699"/>
            <a:ext cx="7344065" cy="431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3" type="body"/>
          </p:nvPr>
        </p:nvSpPr>
        <p:spPr>
          <a:xfrm>
            <a:off x="16535675" y="1596728"/>
            <a:ext cx="7405386" cy="2324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4" type="body"/>
          </p:nvPr>
        </p:nvSpPr>
        <p:spPr>
          <a:xfrm>
            <a:off x="16533521" y="4796144"/>
            <a:ext cx="7409693" cy="347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5" type="body"/>
          </p:nvPr>
        </p:nvSpPr>
        <p:spPr>
          <a:xfrm>
            <a:off x="16535675" y="4009337"/>
            <a:ext cx="7405386" cy="1271"/>
          </a:xfrm>
          <a:prstGeom prst="rect">
            <a:avLst/>
          </a:prstGeom>
          <a:noFill/>
          <a:ln cap="flat" cmpd="sng" w="9525">
            <a:solidFill>
              <a:srgbClr val="ACACA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08" y="11939799"/>
            <a:ext cx="3656463" cy="127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play">
    <p:bg>
      <p:bgPr>
        <a:solidFill>
          <a:srgbClr val="FDFEFE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1" type="body"/>
          </p:nvPr>
        </p:nvSpPr>
        <p:spPr>
          <a:xfrm>
            <a:off x="2405684" y="1566261"/>
            <a:ext cx="19572627" cy="1050222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AC9CB"/>
              </a:buClr>
              <a:buFont typeface="Arial"/>
              <a:buNone/>
              <a:defRPr b="0" i="0" sz="12000" u="none" cap="none" strike="noStrike">
                <a:solidFill>
                  <a:srgbClr val="CAC9C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AC9CB"/>
              </a:buClr>
              <a:buFont typeface="Arial"/>
              <a:buNone/>
              <a:defRPr b="0" i="0" sz="12000" u="none" cap="none" strike="noStrike">
                <a:solidFill>
                  <a:srgbClr val="CAC9C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AC9CB"/>
              </a:buClr>
              <a:buFont typeface="Arial"/>
              <a:buNone/>
              <a:defRPr b="0" i="0" sz="12000" u="none" cap="none" strike="noStrike">
                <a:solidFill>
                  <a:srgbClr val="CAC9C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AC9CB"/>
              </a:buClr>
              <a:buFont typeface="Arial"/>
              <a:buNone/>
              <a:defRPr b="0" i="0" sz="12000" u="none" cap="none" strike="noStrike">
                <a:solidFill>
                  <a:srgbClr val="CAC9C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AC9CB"/>
              </a:buClr>
              <a:buFont typeface="Arial"/>
              <a:buNone/>
              <a:defRPr b="0" i="0" sz="12000" u="none" cap="none" strike="noStrike">
                <a:solidFill>
                  <a:srgbClr val="CAC9C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2408413" y="12335925"/>
            <a:ext cx="7344065" cy="431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rototype Concept">
    <p:bg>
      <p:bgPr>
        <a:solidFill>
          <a:srgbClr val="FDFEFE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1" type="body"/>
          </p:nvPr>
        </p:nvSpPr>
        <p:spPr>
          <a:xfrm>
            <a:off x="421233" y="954525"/>
            <a:ext cx="7276300" cy="115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Font typeface="Arial"/>
              <a:buNone/>
              <a:defRPr b="0" i="0" sz="69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Font typeface="Arial"/>
              <a:buNone/>
              <a:defRPr b="0" i="0" sz="69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Font typeface="Arial"/>
              <a:buNone/>
              <a:defRPr b="0" i="0" sz="69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Font typeface="Arial"/>
              <a:buNone/>
              <a:defRPr b="0" i="0" sz="69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Font typeface="Arial"/>
              <a:buNone/>
              <a:defRPr b="0" i="0" sz="69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59770" y="2063955"/>
            <a:ext cx="4317570" cy="495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3" type="body"/>
          </p:nvPr>
        </p:nvSpPr>
        <p:spPr>
          <a:xfrm>
            <a:off x="16504506" y="3061366"/>
            <a:ext cx="7405386" cy="1676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4" type="body"/>
          </p:nvPr>
        </p:nvSpPr>
        <p:spPr>
          <a:xfrm>
            <a:off x="16502354" y="5868353"/>
            <a:ext cx="7409691" cy="425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5" type="body"/>
          </p:nvPr>
        </p:nvSpPr>
        <p:spPr>
          <a:xfrm>
            <a:off x="16504506" y="5092975"/>
            <a:ext cx="7405386" cy="1271"/>
          </a:xfrm>
          <a:prstGeom prst="rect">
            <a:avLst/>
          </a:prstGeom>
          <a:noFill/>
          <a:ln cap="flat" cmpd="sng" w="9525">
            <a:solidFill>
              <a:srgbClr val="ACACA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6" type="body"/>
          </p:nvPr>
        </p:nvSpPr>
        <p:spPr>
          <a:xfrm>
            <a:off x="423212" y="3041817"/>
            <a:ext cx="15437829" cy="9289272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08" y="11939799"/>
            <a:ext cx="3656463" cy="127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Sign Off">
    <p:bg>
      <p:bgPr>
        <a:solidFill>
          <a:srgbClr val="F1EAEA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08" y="11939799"/>
            <a:ext cx="3656463" cy="127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idx="1" type="body"/>
          </p:nvPr>
        </p:nvSpPr>
        <p:spPr>
          <a:xfrm>
            <a:off x="2356149" y="3804307"/>
            <a:ext cx="9947911" cy="4673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30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30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30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30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30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2381548" y="884983"/>
            <a:ext cx="3822383" cy="9779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3" type="body"/>
          </p:nvPr>
        </p:nvSpPr>
        <p:spPr>
          <a:xfrm>
            <a:off x="16531175" y="4492510"/>
            <a:ext cx="3471545" cy="1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4" type="body"/>
          </p:nvPr>
        </p:nvSpPr>
        <p:spPr>
          <a:xfrm>
            <a:off x="16500004" y="7141888"/>
            <a:ext cx="2228850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>
            <p:ph idx="2" type="pic"/>
          </p:nvPr>
        </p:nvSpPr>
        <p:spPr>
          <a:xfrm>
            <a:off x="-176646" y="-1388771"/>
            <a:ext cx="24737297" cy="16493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2350376" y="3463919"/>
            <a:ext cx="15011648" cy="538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3" type="body"/>
          </p:nvPr>
        </p:nvSpPr>
        <p:spPr>
          <a:xfrm>
            <a:off x="2350376" y="8545159"/>
            <a:ext cx="2071169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ulti Sign Off">
    <p:bg>
      <p:bgPr>
        <a:solidFill>
          <a:srgbClr val="F1EAEA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08" y="11939799"/>
            <a:ext cx="3656463" cy="127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idx="1" type="body"/>
          </p:nvPr>
        </p:nvSpPr>
        <p:spPr>
          <a:xfrm>
            <a:off x="2356149" y="3804307"/>
            <a:ext cx="9947911" cy="4673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30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30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30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30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30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2381548" y="884983"/>
            <a:ext cx="4478020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3" type="body"/>
          </p:nvPr>
        </p:nvSpPr>
        <p:spPr>
          <a:xfrm>
            <a:off x="8477997" y="884983"/>
            <a:ext cx="4478020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4" type="body"/>
          </p:nvPr>
        </p:nvSpPr>
        <p:spPr>
          <a:xfrm>
            <a:off x="16531175" y="4492510"/>
            <a:ext cx="3471545" cy="1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5" type="body"/>
          </p:nvPr>
        </p:nvSpPr>
        <p:spPr>
          <a:xfrm>
            <a:off x="16500004" y="7141888"/>
            <a:ext cx="2228850" cy="3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esearch">
    <p:bg>
      <p:bgPr>
        <a:solidFill>
          <a:srgbClr val="FDFEFE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idx="1" type="body"/>
          </p:nvPr>
        </p:nvSpPr>
        <p:spPr>
          <a:xfrm>
            <a:off x="423212" y="1616629"/>
            <a:ext cx="15451223" cy="1040149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AC9CB"/>
              </a:buClr>
              <a:buFont typeface="Arial"/>
              <a:buNone/>
              <a:defRPr b="0" i="0" sz="12000" u="none" cap="none" strike="noStrike">
                <a:solidFill>
                  <a:srgbClr val="CAC9C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AC9CB"/>
              </a:buClr>
              <a:buFont typeface="Arial"/>
              <a:buNone/>
              <a:defRPr b="0" i="0" sz="12000" u="none" cap="none" strike="noStrike">
                <a:solidFill>
                  <a:srgbClr val="CAC9C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AC9CB"/>
              </a:buClr>
              <a:buFont typeface="Arial"/>
              <a:buNone/>
              <a:defRPr b="0" i="0" sz="12000" u="none" cap="none" strike="noStrike">
                <a:solidFill>
                  <a:srgbClr val="CAC9C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AC9CB"/>
              </a:buClr>
              <a:buFont typeface="Arial"/>
              <a:buNone/>
              <a:defRPr b="0" i="0" sz="12000" u="none" cap="none" strike="noStrike">
                <a:solidFill>
                  <a:srgbClr val="CAC9C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AC9CB"/>
              </a:buClr>
              <a:buFont typeface="Arial"/>
              <a:buNone/>
              <a:defRPr b="0" i="0" sz="12000" u="none" cap="none" strike="noStrike">
                <a:solidFill>
                  <a:srgbClr val="CAC9C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425939" y="12310742"/>
            <a:ext cx="7344062" cy="431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3" type="body"/>
          </p:nvPr>
        </p:nvSpPr>
        <p:spPr>
          <a:xfrm>
            <a:off x="16535675" y="1596728"/>
            <a:ext cx="7405386" cy="2324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4" type="body"/>
          </p:nvPr>
        </p:nvSpPr>
        <p:spPr>
          <a:xfrm>
            <a:off x="16533521" y="4796144"/>
            <a:ext cx="7409693" cy="347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5" type="body"/>
          </p:nvPr>
        </p:nvSpPr>
        <p:spPr>
          <a:xfrm>
            <a:off x="16535675" y="4009337"/>
            <a:ext cx="7405386" cy="1271"/>
          </a:xfrm>
          <a:prstGeom prst="rect">
            <a:avLst/>
          </a:prstGeom>
          <a:noFill/>
          <a:ln cap="flat" cmpd="sng" w="9525">
            <a:solidFill>
              <a:srgbClr val="ACACA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eme Overview">
    <p:bg>
      <p:bgPr>
        <a:solidFill>
          <a:srgbClr val="FDFEFE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08" y="11939799"/>
            <a:ext cx="3656463" cy="127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idx="1" type="body"/>
          </p:nvPr>
        </p:nvSpPr>
        <p:spPr>
          <a:xfrm>
            <a:off x="1777000" y="2281797"/>
            <a:ext cx="11870844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Font typeface="Arial"/>
              <a:buNone/>
              <a:defRPr b="0" i="0" sz="9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Font typeface="Arial"/>
              <a:buNone/>
              <a:defRPr b="0" i="0" sz="9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Font typeface="Arial"/>
              <a:buNone/>
              <a:defRPr b="0" i="0" sz="9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Font typeface="Arial"/>
              <a:buNone/>
              <a:defRPr b="0" i="0" sz="9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Font typeface="Arial"/>
              <a:buNone/>
              <a:defRPr b="0" i="0" sz="9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1820913" y="4336798"/>
            <a:ext cx="9179732" cy="225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1793650" y="1713718"/>
            <a:ext cx="1558240" cy="571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0" name="Shape 180"/>
          <p:cNvSpPr/>
          <p:nvPr/>
        </p:nvSpPr>
        <p:spPr>
          <a:xfrm>
            <a:off x="15883098" y="-35597"/>
            <a:ext cx="8654575" cy="13787192"/>
          </a:xfrm>
          <a:prstGeom prst="rect">
            <a:avLst/>
          </a:prstGeom>
          <a:solidFill>
            <a:srgbClr val="F1EAEA">
              <a:alpha val="49411"/>
            </a:srgbClr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t/>
            </a:r>
            <a:endParaRPr b="0" i="0" sz="12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>
            <p:ph idx="4" type="body"/>
          </p:nvPr>
        </p:nvSpPr>
        <p:spPr>
          <a:xfrm>
            <a:off x="17130828" y="11914361"/>
            <a:ext cx="1105472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5" type="body"/>
          </p:nvPr>
        </p:nvSpPr>
        <p:spPr>
          <a:xfrm>
            <a:off x="17130828" y="11522571"/>
            <a:ext cx="2704761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6" type="body"/>
          </p:nvPr>
        </p:nvSpPr>
        <p:spPr>
          <a:xfrm>
            <a:off x="17130829" y="11054581"/>
            <a:ext cx="6816123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7" type="body"/>
          </p:nvPr>
        </p:nvSpPr>
        <p:spPr>
          <a:xfrm>
            <a:off x="17130828" y="10986896"/>
            <a:ext cx="6816123" cy="1271"/>
          </a:xfrm>
          <a:prstGeom prst="rect">
            <a:avLst/>
          </a:prstGeom>
          <a:noFill/>
          <a:ln cap="flat" cmpd="sng" w="25400">
            <a:solidFill>
              <a:srgbClr val="DFDFD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8" type="body"/>
          </p:nvPr>
        </p:nvSpPr>
        <p:spPr>
          <a:xfrm>
            <a:off x="19770509" y="11914361"/>
            <a:ext cx="1105471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9" type="body"/>
          </p:nvPr>
        </p:nvSpPr>
        <p:spPr>
          <a:xfrm>
            <a:off x="19790429" y="11522571"/>
            <a:ext cx="2704761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3" type="body"/>
          </p:nvPr>
        </p:nvSpPr>
        <p:spPr>
          <a:xfrm>
            <a:off x="16568576" y="1758168"/>
            <a:ext cx="3173095" cy="482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4" type="body"/>
          </p:nvPr>
        </p:nvSpPr>
        <p:spPr>
          <a:xfrm>
            <a:off x="16496393" y="2732250"/>
            <a:ext cx="7427978" cy="46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eme Overview">
    <p:bg>
      <p:bgPr>
        <a:solidFill>
          <a:srgbClr val="FDFEFE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idx="1" type="body"/>
          </p:nvPr>
        </p:nvSpPr>
        <p:spPr>
          <a:xfrm>
            <a:off x="1815100" y="2548497"/>
            <a:ext cx="11870844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Font typeface="Arial"/>
              <a:buNone/>
              <a:defRPr b="0" i="0" sz="9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Font typeface="Arial"/>
              <a:buNone/>
              <a:defRPr b="0" i="0" sz="9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Font typeface="Arial"/>
              <a:buNone/>
              <a:defRPr b="0" i="0" sz="9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Font typeface="Arial"/>
              <a:buNone/>
              <a:defRPr b="0" i="0" sz="9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Font typeface="Arial"/>
              <a:buNone/>
              <a:defRPr b="0" i="0" sz="9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1833613" y="4424676"/>
            <a:ext cx="9179732" cy="225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08" y="11939799"/>
            <a:ext cx="3656463" cy="12735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idx="3" type="body"/>
          </p:nvPr>
        </p:nvSpPr>
        <p:spPr>
          <a:xfrm>
            <a:off x="1793650" y="1713718"/>
            <a:ext cx="1658622" cy="571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4" type="body"/>
          </p:nvPr>
        </p:nvSpPr>
        <p:spPr>
          <a:xfrm>
            <a:off x="15883098" y="-35597"/>
            <a:ext cx="8654575" cy="13787192"/>
          </a:xfrm>
          <a:prstGeom prst="rect">
            <a:avLst/>
          </a:prstGeom>
          <a:solidFill>
            <a:srgbClr val="F1EAEA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5" type="body"/>
          </p:nvPr>
        </p:nvSpPr>
        <p:spPr>
          <a:xfrm>
            <a:off x="400598" y="9991853"/>
            <a:ext cx="128568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6" type="body"/>
          </p:nvPr>
        </p:nvSpPr>
        <p:spPr>
          <a:xfrm>
            <a:off x="400598" y="9580760"/>
            <a:ext cx="2704761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7" type="body"/>
          </p:nvPr>
        </p:nvSpPr>
        <p:spPr>
          <a:xfrm>
            <a:off x="400598" y="8852675"/>
            <a:ext cx="10210692" cy="482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8" type="body"/>
          </p:nvPr>
        </p:nvSpPr>
        <p:spPr>
          <a:xfrm>
            <a:off x="400598" y="8276989"/>
            <a:ext cx="7405273" cy="1271"/>
          </a:xfrm>
          <a:prstGeom prst="rect">
            <a:avLst/>
          </a:prstGeom>
          <a:noFill/>
          <a:ln cap="flat" cmpd="sng" w="25400">
            <a:solidFill>
              <a:srgbClr val="DFDFD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9" type="body"/>
          </p:nvPr>
        </p:nvSpPr>
        <p:spPr>
          <a:xfrm>
            <a:off x="3040283" y="9991853"/>
            <a:ext cx="128568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3" type="body"/>
          </p:nvPr>
        </p:nvSpPr>
        <p:spPr>
          <a:xfrm>
            <a:off x="3040282" y="9580760"/>
            <a:ext cx="27047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4" type="body"/>
          </p:nvPr>
        </p:nvSpPr>
        <p:spPr>
          <a:xfrm>
            <a:off x="16536314" y="1675618"/>
            <a:ext cx="4747262" cy="571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5" type="body"/>
          </p:nvPr>
        </p:nvSpPr>
        <p:spPr>
          <a:xfrm>
            <a:off x="16459070" y="2795473"/>
            <a:ext cx="7502627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ffice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Sub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idx="1" type="body"/>
          </p:nvPr>
        </p:nvSpPr>
        <p:spPr>
          <a:xfrm>
            <a:off x="2350376" y="3463919"/>
            <a:ext cx="15011648" cy="5382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2350375" y="8545159"/>
            <a:ext cx="8903669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Orange Lin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-39258" y="-108595"/>
            <a:ext cx="161795" cy="13933196"/>
          </a:xfrm>
          <a:prstGeom prst="rect">
            <a:avLst/>
          </a:prstGeom>
          <a:solidFill>
            <a:srgbClr val="888888"/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t/>
            </a:r>
            <a:endParaRPr b="0" i="0" sz="12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2350376" y="3463919"/>
            <a:ext cx="15011648" cy="5382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idx="1" type="body"/>
          </p:nvPr>
        </p:nvSpPr>
        <p:spPr>
          <a:xfrm>
            <a:off x="2350376" y="3463919"/>
            <a:ext cx="15011648" cy="5382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Arial"/>
              <a:buNone/>
              <a:defRPr b="0" i="0" sz="192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White">
    <p:bg>
      <p:bgPr>
        <a:solidFill>
          <a:srgbClr val="FDFEFE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>
            <p:ph idx="1" type="body"/>
          </p:nvPr>
        </p:nvSpPr>
        <p:spPr>
          <a:xfrm>
            <a:off x="2396368" y="4960387"/>
            <a:ext cx="9525941" cy="1930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2408028" y="6872861"/>
            <a:ext cx="9502623" cy="609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08" y="11939799"/>
            <a:ext cx="3656463" cy="12735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1">
    <p:bg>
      <p:bgPr>
        <a:solidFill>
          <a:srgbClr val="F1EAEA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08" y="11939799"/>
            <a:ext cx="3656463" cy="1273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idx="1" type="body"/>
          </p:nvPr>
        </p:nvSpPr>
        <p:spPr>
          <a:xfrm>
            <a:off x="2334031" y="1907719"/>
            <a:ext cx="13418187" cy="1930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  <a:defRPr b="0" i="0" sz="1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2334031" y="3777823"/>
            <a:ext cx="9502623" cy="609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2334032" y="4980219"/>
            <a:ext cx="7798713" cy="3035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8484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9739" y="11931521"/>
            <a:ext cx="3657601" cy="12739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2339307" y="-940700"/>
            <a:ext cx="20630095" cy="1531789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Arial"/>
              <a:buNone/>
            </a:pPr>
            <a:r>
              <a:rPr b="0" i="0" lang="en-US" sz="176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rPr>
              <a:t>London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Arial"/>
              <a:buNone/>
            </a:pPr>
            <a:r>
              <a:rPr b="0" i="0" lang="en-US" sz="176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rPr>
              <a:t>Sydney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Arial"/>
              <a:buNone/>
            </a:pPr>
            <a:r>
              <a:rPr b="0" i="0" lang="en-US" sz="176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rPr>
              <a:t>Melbourne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Arial"/>
              <a:buNone/>
            </a:pPr>
            <a:r>
              <a:rPr b="0" i="0" lang="en-US" sz="176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rPr>
              <a:t>singapore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Arial"/>
              <a:buNone/>
            </a:pPr>
            <a:r>
              <a:rPr b="0" i="0" lang="en-US" sz="176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rPr>
              <a:t>tokyo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Arial"/>
              <a:buNone/>
            </a:pPr>
            <a:r>
              <a:rPr b="0" i="0" lang="en-US" sz="176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rPr>
              <a:t>san francisco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Arial"/>
              <a:buNone/>
            </a:pPr>
            <a:r>
              <a:rPr b="0" i="0" lang="en-US" sz="176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rPr>
              <a:t>New York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Arial"/>
              <a:buNone/>
            </a:pPr>
            <a:r>
              <a:rPr b="0" i="0" lang="en-US" sz="17600" u="none" cap="none" strike="noStrike">
                <a:solidFill>
                  <a:srgbClr val="FDFEFE"/>
                </a:solidFill>
                <a:latin typeface="Arial"/>
                <a:ea typeface="Arial"/>
                <a:cs typeface="Arial"/>
                <a:sym typeface="Arial"/>
              </a:rPr>
              <a:t>Dubai</a:t>
            </a: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219200" y="0"/>
            <a:ext cx="21945599" cy="28352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Helvetica Neue"/>
              <a:buNone/>
              <a:defRPr b="0" i="0" sz="11200" u="none" cap="none" strike="noStrike">
                <a:solidFill>
                  <a:srgbClr val="FD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Helvetica Neue"/>
              <a:buNone/>
              <a:defRPr b="0" i="0" sz="11200" u="none" cap="none" strike="noStrike">
                <a:solidFill>
                  <a:srgbClr val="FD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Helvetica Neue"/>
              <a:buNone/>
              <a:defRPr b="0" i="0" sz="11200" u="none" cap="none" strike="noStrike">
                <a:solidFill>
                  <a:srgbClr val="FD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Helvetica Neue"/>
              <a:buNone/>
              <a:defRPr b="0" i="0" sz="11200" u="none" cap="none" strike="noStrike">
                <a:solidFill>
                  <a:srgbClr val="FD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Helvetica Neue"/>
              <a:buNone/>
              <a:defRPr b="0" i="0" sz="11200" u="none" cap="none" strike="noStrike">
                <a:solidFill>
                  <a:srgbClr val="FD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Helvetica Neue"/>
              <a:buNone/>
              <a:defRPr b="0" i="0" sz="11200" u="none" cap="none" strike="noStrike">
                <a:solidFill>
                  <a:srgbClr val="FD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Helvetica Neue"/>
              <a:buNone/>
              <a:defRPr b="0" i="0" sz="11200" u="none" cap="none" strike="noStrike">
                <a:solidFill>
                  <a:srgbClr val="FD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Helvetica Neue"/>
              <a:buNone/>
              <a:defRPr b="0" i="0" sz="11200" u="none" cap="none" strike="noStrike">
                <a:solidFill>
                  <a:srgbClr val="FD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Font typeface="Helvetica Neue"/>
              <a:buNone/>
              <a:defRPr b="0" i="0" sz="11200" u="none" cap="none" strike="noStrike">
                <a:solidFill>
                  <a:srgbClr val="FD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219200" y="3200400"/>
            <a:ext cx="21945599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Raleway"/>
              <a:buNone/>
              <a:defRPr b="1" i="0" sz="3000" u="none" cap="none" strike="noStrike">
                <a:solidFill>
                  <a:srgbClr val="5358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23575993" y="269386"/>
            <a:ext cx="326195" cy="3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B2DE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 rot="-5400000">
            <a:off x="11682212" y="1048872"/>
            <a:ext cx="1019572" cy="24390257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38100" rotWithShape="0" dir="16516600" dist="25400">
              <a:srgbClr val="000000">
                <a:alpha val="49411"/>
              </a:srgbClr>
            </a:outerShdw>
          </a:effectLst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t/>
            </a:r>
            <a:endParaRPr b="0" i="0" sz="12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2833386" y="3199793"/>
            <a:ext cx="19337136" cy="5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Lato"/>
              <a:buNone/>
            </a:pPr>
            <a:r>
              <a:rPr b="0" i="0" lang="en-US" sz="12000" u="none" cap="none" strike="noStrike">
                <a:solidFill>
                  <a:srgbClr val="FDFEFE"/>
                </a:solidFill>
                <a:latin typeface="Lato"/>
                <a:ea typeface="Lato"/>
                <a:cs typeface="Lato"/>
                <a:sym typeface="Lato"/>
              </a:rPr>
              <a:t>Preparing for Success: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Lato"/>
              <a:buNone/>
            </a:pPr>
            <a:r>
              <a:rPr b="0" i="0" lang="en-US" sz="12000" u="none" cap="none" strike="noStrike">
                <a:solidFill>
                  <a:srgbClr val="FDFEFE"/>
                </a:solidFill>
                <a:latin typeface="Lato"/>
                <a:ea typeface="Lato"/>
                <a:cs typeface="Lato"/>
                <a:sym typeface="Lato"/>
              </a:rPr>
              <a:t>A Timeline and Tracking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Lato"/>
              <a:buNone/>
            </a:pPr>
            <a:r>
              <a:rPr b="0" i="0" lang="en-US" sz="12000" u="none" cap="none" strike="noStrike">
                <a:solidFill>
                  <a:srgbClr val="FDFEFE"/>
                </a:solidFill>
                <a:latin typeface="Lato"/>
                <a:ea typeface="Lato"/>
                <a:cs typeface="Lato"/>
                <a:sym typeface="Lato"/>
              </a:rPr>
              <a:t>Tool for Young Adults</a:t>
            </a:r>
          </a:p>
        </p:txBody>
      </p:sp>
      <p:sp>
        <p:nvSpPr>
          <p:cNvPr id="196" name="Shape 196"/>
          <p:cNvSpPr/>
          <p:nvPr/>
        </p:nvSpPr>
        <p:spPr>
          <a:xfrm>
            <a:off x="2833386" y="2418050"/>
            <a:ext cx="4705765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3FCD6"/>
              </a:buClr>
              <a:buSzPct val="25000"/>
              <a:buFont typeface="Roboto"/>
              <a:buNone/>
            </a:pPr>
            <a:r>
              <a:rPr b="0" i="0" lang="en-US" sz="4100" u="none" cap="none" strike="noStrike">
                <a:solidFill>
                  <a:srgbClr val="73FCD6"/>
                </a:solidFill>
                <a:latin typeface="Roboto"/>
                <a:ea typeface="Roboto"/>
                <a:cs typeface="Roboto"/>
                <a:sym typeface="Roboto"/>
              </a:rPr>
              <a:t>LaunchPad Website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BEBEB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0" y="-5077"/>
            <a:ext cx="7732802" cy="13726201"/>
          </a:xfrm>
          <a:prstGeom prst="rect">
            <a:avLst/>
          </a:prstGeom>
          <a:solidFill>
            <a:srgbClr val="5C2CE3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t/>
            </a:r>
            <a:endParaRPr b="0" i="0" sz="12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673933" y="2353706"/>
            <a:ext cx="6740188" cy="1244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Lato"/>
              <a:buNone/>
            </a:pPr>
            <a:r>
              <a:rPr lang="en-US" sz="7500">
                <a:solidFill>
                  <a:srgbClr val="FDFEFE"/>
                </a:solidFill>
                <a:latin typeface="Lato"/>
                <a:ea typeface="Lato"/>
                <a:cs typeface="Lato"/>
                <a:sym typeface="Lato"/>
              </a:rPr>
              <a:t>Timeline</a:t>
            </a:r>
            <a:r>
              <a:rPr b="0" i="0" lang="en-US" sz="7500" u="none" cap="none" strike="noStrike">
                <a:solidFill>
                  <a:srgbClr val="FDFEFE"/>
                </a:solidFill>
                <a:latin typeface="Lato"/>
                <a:ea typeface="Lato"/>
                <a:cs typeface="Lato"/>
                <a:sym typeface="Lato"/>
              </a:rPr>
              <a:t> View</a:t>
            </a:r>
          </a:p>
        </p:txBody>
      </p:sp>
      <p:sp>
        <p:nvSpPr>
          <p:cNvPr id="203" name="Shape 203"/>
          <p:cNvSpPr/>
          <p:nvPr/>
        </p:nvSpPr>
        <p:spPr>
          <a:xfrm>
            <a:off x="673933" y="1625248"/>
            <a:ext cx="2950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3FCD6"/>
              </a:buClr>
              <a:buSzPct val="25000"/>
              <a:buFont typeface="Roboto"/>
              <a:buNone/>
            </a:pPr>
            <a:r>
              <a:rPr b="0" i="0" lang="en-US" sz="4100" u="none" cap="none" strike="noStrike">
                <a:solidFill>
                  <a:srgbClr val="73FCD6"/>
                </a:solidFill>
                <a:latin typeface="Roboto"/>
                <a:ea typeface="Roboto"/>
                <a:cs typeface="Roboto"/>
                <a:sym typeface="Roboto"/>
              </a:rPr>
              <a:t>LaunchPad </a:t>
            </a:r>
          </a:p>
        </p:txBody>
      </p:sp>
      <p:cxnSp>
        <p:nvCxnSpPr>
          <p:cNvPr id="204" name="Shape 204"/>
          <p:cNvCxnSpPr/>
          <p:nvPr/>
        </p:nvCxnSpPr>
        <p:spPr>
          <a:xfrm>
            <a:off x="801385" y="4077367"/>
            <a:ext cx="5621894" cy="0"/>
          </a:xfrm>
          <a:prstGeom prst="straightConnector1">
            <a:avLst/>
          </a:prstGeom>
          <a:noFill/>
          <a:ln cap="flat" cmpd="sng" w="25400">
            <a:solidFill>
              <a:srgbClr val="FDFEFE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64600" y="4749800"/>
            <a:ext cx="6452100" cy="7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02979" lvl="0" marL="40297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75000"/>
              <a:buFont typeface="Roboto"/>
              <a:buChar char="•"/>
            </a:pPr>
            <a:r>
              <a:rPr lang="en-US" sz="3300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See an overview of where you are with your plan timeline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FDFEF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2979" lvl="0" marL="40297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75000"/>
              <a:buFont typeface="Roboto"/>
              <a:buChar char="•"/>
            </a:pPr>
            <a:r>
              <a:rPr lang="en-US" sz="3300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See a countdown clock to remind of you of time left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FDFEF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2979" lvl="0" marL="40297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75000"/>
              <a:buFont typeface="Roboto"/>
              <a:buChar char="•"/>
            </a:pPr>
            <a:r>
              <a:rPr lang="en-US" sz="3300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Resources and status updates shown so you have important info first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DFEF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5367" lvl="0" marL="40297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100000"/>
              <a:buFont typeface="Roboto"/>
              <a:buChar char="•"/>
            </a:pPr>
            <a:r>
              <a:rPr lang="en-US" sz="3300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Pick up where you left off last time or share your progress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DFE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Timeline View.jpg"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6646" y="876440"/>
            <a:ext cx="16143600" cy="11479800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BEBEB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-1" y="-5077"/>
            <a:ext cx="7732800" cy="13726200"/>
          </a:xfrm>
          <a:prstGeom prst="rect">
            <a:avLst/>
          </a:prstGeom>
          <a:solidFill>
            <a:srgbClr val="5C2CE3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t/>
            </a:r>
            <a:endParaRPr b="0" i="0" sz="12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73933" y="2353706"/>
            <a:ext cx="6740100" cy="124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Lato"/>
              <a:buNone/>
            </a:pPr>
            <a:r>
              <a:rPr b="0" i="0" lang="en-US" sz="7500" u="none" cap="none" strike="noStrike">
                <a:solidFill>
                  <a:srgbClr val="FDFEFE"/>
                </a:solidFill>
                <a:latin typeface="Lato"/>
                <a:ea typeface="Lato"/>
                <a:cs typeface="Lato"/>
                <a:sym typeface="Lato"/>
              </a:rPr>
              <a:t>Progress View</a:t>
            </a:r>
          </a:p>
        </p:txBody>
      </p:sp>
      <p:sp>
        <p:nvSpPr>
          <p:cNvPr id="213" name="Shape 213"/>
          <p:cNvSpPr/>
          <p:nvPr/>
        </p:nvSpPr>
        <p:spPr>
          <a:xfrm>
            <a:off x="673933" y="1625248"/>
            <a:ext cx="2950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3FCD6"/>
              </a:buClr>
              <a:buSzPct val="25000"/>
              <a:buFont typeface="Roboto"/>
              <a:buNone/>
            </a:pPr>
            <a:r>
              <a:rPr b="0" i="0" lang="en-US" sz="4100" u="none" cap="none" strike="noStrike">
                <a:solidFill>
                  <a:srgbClr val="73FCD6"/>
                </a:solidFill>
                <a:latin typeface="Roboto"/>
                <a:ea typeface="Roboto"/>
                <a:cs typeface="Roboto"/>
                <a:sym typeface="Roboto"/>
              </a:rPr>
              <a:t>LaunchPad</a:t>
            </a:r>
          </a:p>
        </p:txBody>
      </p:sp>
      <p:cxnSp>
        <p:nvCxnSpPr>
          <p:cNvPr id="214" name="Shape 214"/>
          <p:cNvCxnSpPr/>
          <p:nvPr/>
        </p:nvCxnSpPr>
        <p:spPr>
          <a:xfrm>
            <a:off x="801385" y="4077367"/>
            <a:ext cx="5622000" cy="0"/>
          </a:xfrm>
          <a:prstGeom prst="straightConnector1">
            <a:avLst/>
          </a:prstGeom>
          <a:noFill/>
          <a:ln cap="flat" cmpd="sng" w="25400">
            <a:solidFill>
              <a:srgbClr val="FDFEFE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5" name="Shape 215"/>
          <p:cNvSpPr/>
          <p:nvPr/>
        </p:nvSpPr>
        <p:spPr>
          <a:xfrm>
            <a:off x="664595" y="4749800"/>
            <a:ext cx="6452100" cy="6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02979" lvl="0" marL="40297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75000"/>
              <a:buFont typeface="Roboto"/>
              <a:buChar char="•"/>
            </a:pPr>
            <a:r>
              <a:rPr lang="en-US" sz="3300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View progress on all your active missions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FDFEF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2979" lvl="0" marL="40297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75000"/>
              <a:buFont typeface="Roboto"/>
              <a:buChar char="•"/>
            </a:pPr>
            <a:r>
              <a:rPr lang="en-US" sz="3300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Share the summary with your caseworkers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FDFEF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2979" lvl="0" marL="40297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75000"/>
              <a:buFont typeface="Roboto"/>
              <a:buChar char="•"/>
            </a:pPr>
            <a:r>
              <a:rPr lang="en-US" sz="3300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Download a detailed PDF to reference during 6-month check-ins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DFEF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5367" lvl="0" marL="40297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100000"/>
              <a:buFont typeface="Roboto"/>
              <a:buChar char="•"/>
            </a:pPr>
            <a:r>
              <a:rPr lang="en-US" sz="3300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Chat with your caseworkers to supply more detail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DFE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6646" y="876440"/>
            <a:ext cx="16143600" cy="11479800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25400">
              <a:srgbClr val="000000">
                <a:alpha val="4941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BEBEB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0" y="-5077"/>
            <a:ext cx="7732802" cy="13726201"/>
          </a:xfrm>
          <a:prstGeom prst="rect">
            <a:avLst/>
          </a:prstGeom>
          <a:solidFill>
            <a:srgbClr val="5C2CE3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t/>
            </a:r>
            <a:endParaRPr b="0" i="0" sz="12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73933" y="2353706"/>
            <a:ext cx="6192204" cy="1244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Lato"/>
              <a:buNone/>
            </a:pPr>
            <a:r>
              <a:rPr b="0" i="0" lang="en-US" sz="7500" u="none" cap="none" strike="noStrike">
                <a:solidFill>
                  <a:srgbClr val="FDFEFE"/>
                </a:solidFill>
                <a:latin typeface="Lato"/>
                <a:ea typeface="Lato"/>
                <a:cs typeface="Lato"/>
                <a:sym typeface="Lato"/>
              </a:rPr>
              <a:t>Mission View</a:t>
            </a:r>
          </a:p>
        </p:txBody>
      </p:sp>
      <p:sp>
        <p:nvSpPr>
          <p:cNvPr id="223" name="Shape 223"/>
          <p:cNvSpPr/>
          <p:nvPr/>
        </p:nvSpPr>
        <p:spPr>
          <a:xfrm>
            <a:off x="673933" y="1625248"/>
            <a:ext cx="2950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3FCD6"/>
              </a:buClr>
              <a:buSzPct val="25000"/>
              <a:buFont typeface="Roboto"/>
              <a:buNone/>
            </a:pPr>
            <a:r>
              <a:rPr b="0" i="0" lang="en-US" sz="4100" u="none" cap="none" strike="noStrike">
                <a:solidFill>
                  <a:srgbClr val="73FCD6"/>
                </a:solidFill>
                <a:latin typeface="Roboto"/>
                <a:ea typeface="Roboto"/>
                <a:cs typeface="Roboto"/>
                <a:sym typeface="Roboto"/>
              </a:rPr>
              <a:t>LaunchPad</a:t>
            </a:r>
          </a:p>
        </p:txBody>
      </p:sp>
      <p:cxnSp>
        <p:nvCxnSpPr>
          <p:cNvPr id="224" name="Shape 224"/>
          <p:cNvCxnSpPr/>
          <p:nvPr/>
        </p:nvCxnSpPr>
        <p:spPr>
          <a:xfrm>
            <a:off x="801385" y="4077367"/>
            <a:ext cx="5621894" cy="0"/>
          </a:xfrm>
          <a:prstGeom prst="straightConnector1">
            <a:avLst/>
          </a:prstGeom>
          <a:noFill/>
          <a:ln cap="flat" cmpd="sng" w="25400">
            <a:solidFill>
              <a:srgbClr val="FDFEFE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5" name="Shape 225"/>
          <p:cNvSpPr/>
          <p:nvPr/>
        </p:nvSpPr>
        <p:spPr>
          <a:xfrm>
            <a:off x="664595" y="4749800"/>
            <a:ext cx="6451988" cy="6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02980" lvl="0" marL="4029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75000"/>
              <a:buFont typeface="Roboto"/>
              <a:buChar char="•"/>
            </a:pPr>
            <a:r>
              <a:rPr b="0" i="0" lang="en-US" sz="3300" u="none" cap="none" strike="noStrike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Read information about steps required to prepare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FDFEF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2980" lvl="0" marL="4029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75000"/>
              <a:buFont typeface="Roboto"/>
              <a:buChar char="•"/>
            </a:pPr>
            <a:r>
              <a:rPr b="0" i="0" lang="en-US" sz="3300" u="none" cap="none" strike="noStrike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Access links to resources such as NY DMV website and documents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FDFEF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2980" lvl="0" marL="4029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75000"/>
              <a:buFont typeface="Roboto"/>
              <a:buChar char="•"/>
            </a:pPr>
            <a:r>
              <a:rPr b="0" i="0" lang="en-US" sz="3300" u="none" cap="none" strike="noStrike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Complete a list of tasks for the mission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FDFEF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2980" lvl="0" marL="4029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75000"/>
              <a:buFont typeface="Roboto"/>
              <a:buChar char="•"/>
            </a:pPr>
            <a:r>
              <a:rPr b="0" i="0" lang="en-US" sz="3300" u="none" cap="none" strike="noStrike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Share your advice for others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6646" y="876440"/>
            <a:ext cx="16143643" cy="11479924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BEBEB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0" y="-5077"/>
            <a:ext cx="7732802" cy="13726201"/>
          </a:xfrm>
          <a:prstGeom prst="rect">
            <a:avLst/>
          </a:prstGeom>
          <a:solidFill>
            <a:srgbClr val="5C2CE3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t/>
            </a:r>
            <a:endParaRPr b="0" i="0" sz="12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73924" y="1896500"/>
            <a:ext cx="620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Lato"/>
              <a:buNone/>
            </a:pPr>
            <a:r>
              <a:rPr b="0" i="0" lang="en-US" sz="6000" u="none" cap="none" strike="noStrike">
                <a:solidFill>
                  <a:srgbClr val="FDFEFE"/>
                </a:solidFill>
                <a:latin typeface="Lato"/>
                <a:ea typeface="Lato"/>
                <a:cs typeface="Lato"/>
                <a:sym typeface="Lato"/>
              </a:rPr>
              <a:t>Mission Complete</a:t>
            </a:r>
          </a:p>
        </p:txBody>
      </p:sp>
      <p:sp>
        <p:nvSpPr>
          <p:cNvPr id="233" name="Shape 233"/>
          <p:cNvSpPr/>
          <p:nvPr/>
        </p:nvSpPr>
        <p:spPr>
          <a:xfrm>
            <a:off x="673933" y="1630670"/>
            <a:ext cx="2950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3FCD6"/>
              </a:buClr>
              <a:buSzPct val="25000"/>
              <a:buFont typeface="Roboto"/>
              <a:buNone/>
            </a:pPr>
            <a:r>
              <a:rPr b="0" i="0" lang="en-US" sz="4100" u="none" cap="none" strike="noStrike">
                <a:solidFill>
                  <a:srgbClr val="73FCD6"/>
                </a:solidFill>
                <a:latin typeface="Roboto"/>
                <a:ea typeface="Roboto"/>
                <a:cs typeface="Roboto"/>
                <a:sym typeface="Roboto"/>
              </a:rPr>
              <a:t>LaunchPad</a:t>
            </a:r>
          </a:p>
        </p:txBody>
      </p:sp>
      <p:cxnSp>
        <p:nvCxnSpPr>
          <p:cNvPr id="234" name="Shape 234"/>
          <p:cNvCxnSpPr/>
          <p:nvPr/>
        </p:nvCxnSpPr>
        <p:spPr>
          <a:xfrm>
            <a:off x="801385" y="4077367"/>
            <a:ext cx="5621894" cy="0"/>
          </a:xfrm>
          <a:prstGeom prst="straightConnector1">
            <a:avLst/>
          </a:prstGeom>
          <a:noFill/>
          <a:ln cap="flat" cmpd="sng" w="25400">
            <a:solidFill>
              <a:srgbClr val="FDFEFE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5" name="Shape 235"/>
          <p:cNvSpPr/>
          <p:nvPr/>
        </p:nvSpPr>
        <p:spPr>
          <a:xfrm>
            <a:off x="664600" y="4749800"/>
            <a:ext cx="6452100" cy="51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02980" lvl="0" marL="4029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75000"/>
              <a:buFont typeface="Roboto"/>
              <a:buChar char="•"/>
            </a:pPr>
            <a:r>
              <a:rPr lang="en-US" sz="3300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View your overall plan progress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FDFEF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2980" lvl="0" marL="4029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75000"/>
              <a:buFont typeface="Roboto"/>
              <a:buChar char="•"/>
            </a:pPr>
            <a:r>
              <a:rPr lang="en-US" sz="3300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Move on to your next mission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FDFEF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2979" lvl="0" marL="40297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75000"/>
              <a:buFont typeface="Roboto"/>
              <a:buChar char="•"/>
            </a:pPr>
            <a:r>
              <a:rPr lang="en-US" sz="3300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 Automatically notify the caseworkers who you have shared this mission with</a:t>
            </a:r>
          </a:p>
        </p:txBody>
      </p:sp>
      <p:pic>
        <p:nvPicPr>
          <p:cNvPr descr="Mission View - Complete.jpg"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6646" y="876440"/>
            <a:ext cx="16143600" cy="11479800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25400">
              <a:srgbClr val="000000">
                <a:alpha val="4941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BEBEB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-1" y="-5077"/>
            <a:ext cx="7732800" cy="13726200"/>
          </a:xfrm>
          <a:prstGeom prst="rect">
            <a:avLst/>
          </a:prstGeom>
          <a:solidFill>
            <a:srgbClr val="5C2CE3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t/>
            </a:r>
            <a:endParaRPr b="0" i="0" sz="12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673933" y="1896506"/>
            <a:ext cx="6141600" cy="215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Lato"/>
              <a:buNone/>
            </a:pPr>
            <a:r>
              <a:rPr lang="en-US" sz="7500">
                <a:solidFill>
                  <a:srgbClr val="FDFEFE"/>
                </a:solidFill>
                <a:latin typeface="Lato"/>
                <a:ea typeface="Lato"/>
                <a:cs typeface="Lato"/>
                <a:sym typeface="Lato"/>
              </a:rPr>
              <a:t>Contact View</a:t>
            </a:r>
          </a:p>
        </p:txBody>
      </p:sp>
      <p:sp>
        <p:nvSpPr>
          <p:cNvPr id="243" name="Shape 243"/>
          <p:cNvSpPr/>
          <p:nvPr/>
        </p:nvSpPr>
        <p:spPr>
          <a:xfrm>
            <a:off x="673933" y="1628101"/>
            <a:ext cx="2950800" cy="71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3FCD6"/>
              </a:buClr>
              <a:buSzPct val="25000"/>
              <a:buFont typeface="Roboto"/>
              <a:buNone/>
            </a:pPr>
            <a:r>
              <a:rPr b="0" i="0" lang="en-US" sz="4100" u="none" cap="none" strike="noStrike">
                <a:solidFill>
                  <a:srgbClr val="73FCD6"/>
                </a:solidFill>
                <a:latin typeface="Roboto"/>
                <a:ea typeface="Roboto"/>
                <a:cs typeface="Roboto"/>
                <a:sym typeface="Roboto"/>
              </a:rPr>
              <a:t>LaunchPad</a:t>
            </a:r>
          </a:p>
        </p:txBody>
      </p:sp>
      <p:cxnSp>
        <p:nvCxnSpPr>
          <p:cNvPr id="244" name="Shape 244"/>
          <p:cNvCxnSpPr/>
          <p:nvPr/>
        </p:nvCxnSpPr>
        <p:spPr>
          <a:xfrm>
            <a:off x="801385" y="4077367"/>
            <a:ext cx="5622000" cy="0"/>
          </a:xfrm>
          <a:prstGeom prst="straightConnector1">
            <a:avLst/>
          </a:prstGeom>
          <a:noFill/>
          <a:ln cap="flat" cmpd="sng" w="25400">
            <a:solidFill>
              <a:srgbClr val="FDFEFE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5" name="Shape 245"/>
          <p:cNvSpPr/>
          <p:nvPr/>
        </p:nvSpPr>
        <p:spPr>
          <a:xfrm>
            <a:off x="664600" y="4749800"/>
            <a:ext cx="6452100" cy="51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02979" lvl="0" marL="40297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75000"/>
              <a:buFont typeface="Roboto"/>
              <a:buChar char="•"/>
            </a:pPr>
            <a:r>
              <a:rPr lang="en-US" sz="3300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Ask your caseworker a general question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FDFEF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2979" lvl="0" marL="40297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75000"/>
              <a:buFont typeface="Roboto"/>
              <a:buChar char="•"/>
            </a:pPr>
            <a:r>
              <a:rPr lang="en-US" sz="3300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Let your caseworker know that you’re waiting for assistance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DFEF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2979" lvl="0" marL="40297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75000"/>
              <a:buFont typeface="Roboto"/>
              <a:buChar char="•"/>
            </a:pPr>
            <a:r>
              <a:rPr lang="en-US" sz="3300">
                <a:solidFill>
                  <a:srgbClr val="FDFEFE"/>
                </a:solidFill>
                <a:latin typeface="Roboto"/>
                <a:ea typeface="Roboto"/>
                <a:cs typeface="Roboto"/>
                <a:sym typeface="Roboto"/>
              </a:rPr>
              <a:t>Ask for updates from your caseworker</a:t>
            </a:r>
          </a:p>
        </p:txBody>
      </p:sp>
      <p:pic>
        <p:nvPicPr>
          <p:cNvPr descr="Contact View.jpg"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6646" y="876440"/>
            <a:ext cx="16143600" cy="11479800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25400">
              <a:srgbClr val="000000">
                <a:alpha val="4941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0" y="-5077"/>
            <a:ext cx="7732802" cy="13726201"/>
          </a:xfrm>
          <a:prstGeom prst="rect">
            <a:avLst/>
          </a:prstGeom>
          <a:solidFill>
            <a:srgbClr val="5C2CE3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t/>
            </a:r>
            <a:endParaRPr b="0" i="0" sz="12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1055375" y="5379225"/>
            <a:ext cx="62136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Lato"/>
              <a:buNone/>
            </a:pPr>
            <a:r>
              <a:rPr lang="en-US" sz="8000">
                <a:solidFill>
                  <a:srgbClr val="FDFEFE"/>
                </a:solidFill>
                <a:latin typeface="Lato"/>
                <a:ea typeface="Lato"/>
                <a:cs typeface="Lato"/>
                <a:sym typeface="Lato"/>
              </a:rPr>
              <a:t>Future Plans </a:t>
            </a:r>
          </a:p>
        </p:txBody>
      </p:sp>
      <p:sp>
        <p:nvSpPr>
          <p:cNvPr id="253" name="Shape 253"/>
          <p:cNvSpPr/>
          <p:nvPr/>
        </p:nvSpPr>
        <p:spPr>
          <a:xfrm>
            <a:off x="1055400" y="4668023"/>
            <a:ext cx="2950802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3FCD6"/>
              </a:buClr>
              <a:buSzPct val="25000"/>
              <a:buFont typeface="Roboto"/>
              <a:buNone/>
            </a:pPr>
            <a:r>
              <a:rPr b="0" i="0" lang="en-US" sz="4100" u="none" cap="none" strike="noStrike">
                <a:solidFill>
                  <a:srgbClr val="73FCD6"/>
                </a:solidFill>
                <a:latin typeface="Roboto"/>
                <a:ea typeface="Roboto"/>
                <a:cs typeface="Roboto"/>
                <a:sym typeface="Roboto"/>
              </a:rPr>
              <a:t>LaunchPad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1055386" y="7059843"/>
            <a:ext cx="5622000" cy="0"/>
          </a:xfrm>
          <a:prstGeom prst="straightConnector1">
            <a:avLst/>
          </a:prstGeom>
          <a:noFill/>
          <a:ln cap="flat" cmpd="sng" w="25400">
            <a:solidFill>
              <a:srgbClr val="FDFEFE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255" name="Shape 255"/>
          <p:cNvGrpSpPr/>
          <p:nvPr/>
        </p:nvGrpSpPr>
        <p:grpSpPr>
          <a:xfrm>
            <a:off x="8334849" y="2819048"/>
            <a:ext cx="14264701" cy="8481603"/>
            <a:chOff x="0" y="0"/>
            <a:chExt cx="14264699" cy="8481601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14264699" cy="8481601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0" y="0"/>
              <a:ext cx="14264699" cy="7774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rIns="50800" tIns="50800">
              <a:noAutofit/>
            </a:bodyPr>
            <a:lstStyle/>
            <a:p>
              <a:pPr indent="-533400" lvl="0" marL="4572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ct val="100000"/>
                <a:buFont typeface="Roboto"/>
                <a:buChar char="●"/>
              </a:pPr>
              <a:r>
                <a:rPr b="0" i="0" lang="en-US" sz="48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Search &amp; view nearby ACS Community Partners</a:t>
              </a:r>
            </a:p>
            <a:p>
              <a:pPr lv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533400" lvl="0" marL="4572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ct val="100000"/>
                <a:buFont typeface="Roboto"/>
                <a:buChar char="●"/>
              </a:pPr>
              <a:r>
                <a:rPr b="0" i="0" lang="en-US" sz="48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See important dates &amp; deadlines in an embedded calendar</a:t>
              </a:r>
            </a:p>
            <a:p>
              <a:pPr lv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533400" lvl="0" marL="4572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ct val="100000"/>
                <a:buFont typeface="Roboto"/>
                <a:buChar char="●"/>
              </a:pPr>
              <a:r>
                <a:rPr b="0" i="0" lang="en-US" sz="48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See goal &amp; mission suggestions based on similar peers</a:t>
              </a:r>
            </a:p>
            <a:p>
              <a:pPr lv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533400" lvl="0" marL="4572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ct val="100000"/>
                <a:buFont typeface="Roboto"/>
                <a:buChar char="●"/>
              </a:pPr>
              <a:r>
                <a:rPr b="0" i="0" lang="en-US" sz="48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Securely store important PDFs and files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B2DE3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 rot="-5400000">
            <a:off x="11682170" y="1048787"/>
            <a:ext cx="1019700" cy="243903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38100" rotWithShape="0" dir="16516600" dist="25400">
              <a:srgbClr val="000000">
                <a:alpha val="49410"/>
              </a:srgbClr>
            </a:outerShdw>
          </a:effectLst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t/>
            </a:r>
            <a:endParaRPr b="0" i="0" sz="12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833386" y="3199793"/>
            <a:ext cx="19337100" cy="55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EFE"/>
              </a:buClr>
              <a:buSzPct val="25000"/>
              <a:buFont typeface="Lato"/>
              <a:buNone/>
            </a:pPr>
            <a:r>
              <a:rPr lang="en-US" sz="12000">
                <a:solidFill>
                  <a:srgbClr val="FDFEFE"/>
                </a:solidFill>
                <a:latin typeface="Lato"/>
                <a:ea typeface="Lato"/>
                <a:cs typeface="Lato"/>
                <a:sym typeface="Lato"/>
              </a:rP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3585F"/>
      </a:dk1>
      <a:lt1>
        <a:srgbClr val="484848"/>
      </a:lt1>
      <a:dk2>
        <a:srgbClr val="A7A7A7"/>
      </a:dk2>
      <a:lt2>
        <a:srgbClr val="535353"/>
      </a:lt2>
      <a:accent1>
        <a:srgbClr val="D95936"/>
      </a:accent1>
      <a:accent2>
        <a:srgbClr val="FFFCFF"/>
      </a:accent2>
      <a:accent3>
        <a:srgbClr val="FFFDFF"/>
      </a:accent3>
      <a:accent4>
        <a:srgbClr val="FDFFFF"/>
      </a:accent4>
      <a:accent5>
        <a:srgbClr val="FEFFFF"/>
      </a:accent5>
      <a:accent6>
        <a:srgbClr val="FFFE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