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8" r:id="rId4"/>
    <p:sldId id="269" r:id="rId5"/>
    <p:sldId id="267" r:id="rId6"/>
    <p:sldId id="270" r:id="rId7"/>
    <p:sldId id="272" r:id="rId8"/>
    <p:sldId id="274" r:id="rId9"/>
    <p:sldId id="273" r:id="rId10"/>
    <p:sldId id="275" r:id="rId11"/>
    <p:sldId id="266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1F1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06" autoAdjust="0"/>
  </p:normalViewPr>
  <p:slideViewPr>
    <p:cSldViewPr>
      <p:cViewPr>
        <p:scale>
          <a:sx n="100" d="100"/>
          <a:sy n="100" d="100"/>
        </p:scale>
        <p:origin x="-1336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-327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CE4E9-BE21-4E98-8544-97419789DB11}" type="datetimeFigureOut">
              <a:rPr lang="en-US" smtClean="0"/>
              <a:t>7/16/15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A57C7-6A1C-4905-97CA-A1BCE1FC1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57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97A7E-2907-4785-9DE4-9BC6001D569E}" type="datetimeFigureOut">
              <a:rPr lang="en-US" smtClean="0"/>
              <a:t>7/16/15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D51DB-96EA-4DEA-B46F-91D4C33B2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42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D51DB-96EA-4DEA-B46F-91D4C33B2D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94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tretch>
            <a:fillRect/>
          </a:stretch>
        </p:blipFill>
        <p:spPr>
          <a:xfrm>
            <a:off x="-720" y="0"/>
            <a:ext cx="9144720" cy="68581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685800" y="2971800"/>
            <a:ext cx="7620000" cy="1173162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685800" y="4343400"/>
            <a:ext cx="7620000" cy="523220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0FEB-EC35-4200-BD7A-8B780BE5B2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1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CFB0FEB-EC35-4200-BD7A-8B780BE5B2C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904" y="6172200"/>
            <a:ext cx="2339496" cy="554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 userDrawn="1"/>
        </p:nvCxnSpPr>
        <p:spPr>
          <a:xfrm>
            <a:off x="0" y="11430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14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Liberation Sans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CC0000"/>
        </a:buClr>
        <a:buFont typeface="Wingdings" pitchFamily="2" charset="2"/>
        <a:buChar char="§"/>
        <a:defRPr sz="2800" kern="1200">
          <a:solidFill>
            <a:schemeClr val="tx1"/>
          </a:solidFill>
          <a:latin typeface="Liberation Sans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C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Liberation Sans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C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Liberation Sans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C00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Liberation Sans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C00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Liberation Sans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shift.com/products/online" TargetMode="External"/><Relationship Id="rId4" Type="http://schemas.openxmlformats.org/officeDocument/2006/relationships/hyperlink" Target="https://access.redhat.com/documentation/en-US/OpenShift_Enterprise/" TargetMode="External"/><Relationship Id="rId5" Type="http://schemas.openxmlformats.org/officeDocument/2006/relationships/hyperlink" Target="https://www.openshift.com/documentation" TargetMode="External"/><Relationship Id="rId6" Type="http://schemas.openxmlformats.org/officeDocument/2006/relationships/hyperlink" Target="mailto:b.meiseles@redhat.com" TargetMode="External"/><Relationship Id="rId7" Type="http://schemas.openxmlformats.org/officeDocument/2006/relationships/hyperlink" Target="mailto:B.meiseles@gmail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ojo.redhat.com/groups/paas-community-of-pract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shift.com/walkthrough/how-it-works" TargetMode="External"/><Relationship Id="rId4" Type="http://schemas.openxmlformats.org/officeDocument/2006/relationships/hyperlink" Target="https://www.openshift.com/walkthrough/developer-workflow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og.openshift.com/devops-paas-and-modern-i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August 3, 2015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971800"/>
            <a:ext cx="8686800" cy="1173162"/>
          </a:xfrm>
        </p:spPr>
        <p:txBody>
          <a:bodyPr/>
          <a:lstStyle/>
          <a:p>
            <a:r>
              <a:rPr lang="en-US" dirty="0" err="1" smtClean="0"/>
              <a:t>OpenShift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04800" y="3733800"/>
            <a:ext cx="8001000" cy="892552"/>
          </a:xfrm>
        </p:spPr>
        <p:txBody>
          <a:bodyPr/>
          <a:lstStyle/>
          <a:p>
            <a:r>
              <a:rPr lang="en-US" dirty="0" smtClean="0"/>
              <a:t>Associate Consultant Bootcamp</a:t>
            </a:r>
          </a:p>
          <a:p>
            <a:r>
              <a:rPr lang="en-US" sz="2000" dirty="0" smtClean="0"/>
              <a:t>Ben Meiseles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617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use </a:t>
            </a:r>
            <a:r>
              <a:rPr lang="en-US" dirty="0" err="1" smtClean="0"/>
              <a:t>OpenShift</a:t>
            </a:r>
            <a:r>
              <a:rPr lang="en-US" dirty="0" smtClean="0"/>
              <a:t>? -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application in </a:t>
            </a:r>
            <a:r>
              <a:rPr lang="en-US" dirty="0" err="1" smtClean="0"/>
              <a:t>OpenShift</a:t>
            </a:r>
            <a:r>
              <a:rPr lang="en-US" dirty="0" smtClean="0"/>
              <a:t> using web console, Eclipse IDE or command line interface</a:t>
            </a:r>
          </a:p>
          <a:p>
            <a:r>
              <a:rPr lang="en-US" dirty="0" smtClean="0"/>
              <a:t>Select cartridge to load in gear</a:t>
            </a:r>
          </a:p>
          <a:p>
            <a:r>
              <a:rPr lang="en-US" dirty="0" smtClean="0"/>
              <a:t>Write code and push to </a:t>
            </a:r>
            <a:r>
              <a:rPr lang="en-US" dirty="0" err="1" smtClean="0"/>
              <a:t>OpenShift</a:t>
            </a:r>
            <a:r>
              <a:rPr lang="en-US" dirty="0" smtClean="0"/>
              <a:t> with </a:t>
            </a:r>
            <a:r>
              <a:rPr lang="en-US" dirty="0" err="1" smtClean="0"/>
              <a:t>Git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0FEB-EC35-4200-BD7A-8B780BE5B2C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855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&amp; Continued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Red Hat </a:t>
            </a:r>
            <a:r>
              <a:rPr lang="en-US" dirty="0" err="1" smtClean="0"/>
              <a:t>PaaS</a:t>
            </a:r>
            <a:r>
              <a:rPr lang="en-US" dirty="0" smtClean="0"/>
              <a:t> Community of Practice</a:t>
            </a:r>
          </a:p>
          <a:p>
            <a:pPr lvl="1"/>
            <a:r>
              <a:rPr lang="en-US" dirty="0">
                <a:hlinkClick r:id="rId2"/>
              </a:rPr>
              <a:t>https://mojo.redhat.com/groups/paas-community-of-</a:t>
            </a:r>
            <a:r>
              <a:rPr lang="en-US" dirty="0" smtClean="0">
                <a:hlinkClick r:id="rId2"/>
              </a:rPr>
              <a:t>practice</a:t>
            </a:r>
            <a:r>
              <a:rPr lang="en-US" dirty="0" smtClean="0"/>
              <a:t> </a:t>
            </a:r>
          </a:p>
          <a:p>
            <a:r>
              <a:rPr lang="en-US" dirty="0" err="1"/>
              <a:t>OpenShift</a:t>
            </a:r>
            <a:r>
              <a:rPr lang="en-US" dirty="0"/>
              <a:t> Online</a:t>
            </a:r>
          </a:p>
          <a:p>
            <a:pPr lvl="1"/>
            <a:r>
              <a:rPr lang="en-US" dirty="0">
                <a:hlinkClick r:id="rId3"/>
              </a:rPr>
              <a:t>https://www.openshift.com/products/online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Red </a:t>
            </a:r>
            <a:r>
              <a:rPr lang="en-US" dirty="0" smtClean="0"/>
              <a:t>Hat </a:t>
            </a:r>
            <a:r>
              <a:rPr lang="en-US" dirty="0" err="1" smtClean="0"/>
              <a:t>OpenShift</a:t>
            </a:r>
            <a:r>
              <a:rPr lang="en-US" dirty="0" smtClean="0"/>
              <a:t> Enterprise Product Documentation</a:t>
            </a:r>
          </a:p>
          <a:p>
            <a:pPr lvl="1"/>
            <a:r>
              <a:rPr lang="en-US" dirty="0">
                <a:hlinkClick r:id="rId4"/>
              </a:rPr>
              <a:t>https://access.redhat.com/documentation/en-US/OpenShift_Enterprise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OpenShift</a:t>
            </a:r>
            <a:r>
              <a:rPr lang="en-US" dirty="0" smtClean="0"/>
              <a:t> </a:t>
            </a:r>
            <a:r>
              <a:rPr lang="en-US" dirty="0" smtClean="0"/>
              <a:t>Online Documentation</a:t>
            </a:r>
          </a:p>
          <a:p>
            <a:pPr lvl="1"/>
            <a:r>
              <a:rPr lang="en-US" dirty="0">
                <a:hlinkClick r:id="rId5"/>
              </a:rPr>
              <a:t>https://www.openshift.com/</a:t>
            </a:r>
            <a:r>
              <a:rPr lang="en-US" dirty="0" smtClean="0">
                <a:hlinkClick r:id="rId5"/>
              </a:rPr>
              <a:t>documentation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Contact Ben Meiseles:</a:t>
            </a:r>
          </a:p>
          <a:p>
            <a:pPr lvl="1"/>
            <a:r>
              <a:rPr lang="en-US" dirty="0" smtClean="0">
                <a:hlinkClick r:id="rId6"/>
              </a:rPr>
              <a:t>b.meiseles@redhat.com</a:t>
            </a:r>
            <a:endParaRPr lang="en-US" dirty="0" smtClean="0"/>
          </a:p>
          <a:p>
            <a:pPr lvl="1"/>
            <a:r>
              <a:rPr lang="en-US" dirty="0">
                <a:hlinkClick r:id="rId7"/>
              </a:rPr>
              <a:t>b</a:t>
            </a:r>
            <a:r>
              <a:rPr lang="en-US" dirty="0" smtClean="0">
                <a:hlinkClick r:id="rId7"/>
              </a:rPr>
              <a:t>.meiseles@gmail.com</a:t>
            </a:r>
            <a:r>
              <a:rPr lang="en-US" dirty="0" smtClean="0"/>
              <a:t> (</a:t>
            </a:r>
            <a:r>
              <a:rPr lang="en-US" dirty="0" err="1" smtClean="0"/>
              <a:t>gchat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(774) 270-1100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August 3,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0FEB-EC35-4200-BD7A-8B780BE5B2C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768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&amp; Continued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https://blog.openshift.com/devops-paas-and-modern-it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https://www.openshift.com/walkthrough/how-it-</a:t>
            </a:r>
            <a:r>
              <a:rPr lang="en-US" dirty="0" smtClean="0">
                <a:hlinkClick r:id="rId3"/>
              </a:rPr>
              <a:t>works</a:t>
            </a:r>
            <a:endParaRPr lang="en-US" dirty="0"/>
          </a:p>
          <a:p>
            <a:r>
              <a:rPr lang="en-US" dirty="0">
                <a:hlinkClick r:id="rId4"/>
              </a:rPr>
              <a:t>https://www.openshift.com/walkthrough/developer-</a:t>
            </a:r>
            <a:r>
              <a:rPr lang="en-US" dirty="0" smtClean="0">
                <a:hlinkClick r:id="rId4"/>
              </a:rPr>
              <a:t>workflow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0FEB-EC35-4200-BD7A-8B780BE5B2C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884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</a:t>
            </a:r>
            <a:r>
              <a:rPr lang="en-US" dirty="0" smtClean="0"/>
              <a:t> is </a:t>
            </a:r>
            <a:r>
              <a:rPr lang="en-US" dirty="0" err="1" smtClean="0"/>
              <a:t>OpenShift</a:t>
            </a:r>
            <a:r>
              <a:rPr lang="en-US" dirty="0" smtClean="0"/>
              <a:t>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Who</a:t>
            </a:r>
            <a:r>
              <a:rPr lang="en-US" dirty="0" smtClean="0"/>
              <a:t> uses </a:t>
            </a:r>
            <a:r>
              <a:rPr lang="en-US" dirty="0" err="1" smtClean="0"/>
              <a:t>OpenShift</a:t>
            </a:r>
            <a:r>
              <a:rPr lang="en-US" dirty="0" smtClean="0"/>
              <a:t>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Why</a:t>
            </a:r>
            <a:r>
              <a:rPr lang="en-US" dirty="0" smtClean="0"/>
              <a:t> use </a:t>
            </a:r>
            <a:r>
              <a:rPr lang="en-US" dirty="0" err="1" smtClean="0"/>
              <a:t>OpenShift</a:t>
            </a:r>
            <a:r>
              <a:rPr lang="en-US" dirty="0" smtClean="0"/>
              <a:t>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How</a:t>
            </a:r>
            <a:r>
              <a:rPr lang="en-US" dirty="0" smtClean="0"/>
              <a:t> does </a:t>
            </a:r>
            <a:r>
              <a:rPr lang="en-US" dirty="0" err="1" smtClean="0"/>
              <a:t>OpenShift</a:t>
            </a:r>
            <a:r>
              <a:rPr lang="en-US" dirty="0" smtClean="0"/>
              <a:t> work?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How</a:t>
            </a:r>
            <a:r>
              <a:rPr lang="en-US" dirty="0" smtClean="0"/>
              <a:t> do I use </a:t>
            </a:r>
            <a:r>
              <a:rPr lang="en-US" dirty="0" err="1" smtClean="0"/>
              <a:t>OpenShift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Demo</a:t>
            </a:r>
          </a:p>
          <a:p>
            <a:r>
              <a:rPr lang="en-US" dirty="0" smtClean="0"/>
              <a:t>Resources &amp; Continued Learning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August 3,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0FEB-EC35-4200-BD7A-8B780BE5B2C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057400"/>
            <a:ext cx="3581400" cy="16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48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OpenShift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4338" r="-4338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0FEB-EC35-4200-BD7A-8B780BE5B2C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06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OpenShift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8366" r="-18366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0FEB-EC35-4200-BD7A-8B780BE5B2C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80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OpenShift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35072" b="-35072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0FEB-EC35-4200-BD7A-8B780BE5B2C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44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</a:t>
            </a:r>
            <a:r>
              <a:rPr lang="en-US" dirty="0" err="1" smtClean="0"/>
              <a:t>OpenShift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Developers</a:t>
            </a:r>
            <a:r>
              <a:rPr lang="en-US" dirty="0" smtClean="0"/>
              <a:t> want to focus on an idea, develop it, and then get it into production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Operations</a:t>
            </a:r>
            <a:r>
              <a:rPr lang="en-US" dirty="0" smtClean="0"/>
              <a:t> wants predictable, stable production deployments</a:t>
            </a:r>
          </a:p>
          <a:p>
            <a:r>
              <a:rPr lang="en-US" dirty="0" smtClean="0"/>
              <a:t>So, Developers want rapid change, but Operations want stability and consistency? </a:t>
            </a:r>
            <a:r>
              <a:rPr lang="en-US" dirty="0"/>
              <a:t>C</a:t>
            </a:r>
            <a:r>
              <a:rPr lang="en-US" dirty="0" smtClean="0"/>
              <a:t>an these coexist?</a:t>
            </a:r>
          </a:p>
          <a:p>
            <a:pPr lvl="1"/>
            <a:r>
              <a:rPr lang="en-US" dirty="0" smtClean="0"/>
              <a:t>Yes, but only with the right tooling, and by enacting cultural changes within the organization</a:t>
            </a:r>
          </a:p>
          <a:p>
            <a:pPr lvl="1"/>
            <a:r>
              <a:rPr lang="en-US" dirty="0" err="1" smtClean="0"/>
              <a:t>DevOps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0FEB-EC35-4200-BD7A-8B780BE5B2C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21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use </a:t>
            </a:r>
            <a:r>
              <a:rPr lang="en-US" dirty="0" err="1" smtClean="0"/>
              <a:t>OpenShift</a:t>
            </a:r>
            <a:r>
              <a:rPr lang="en-US" dirty="0" smtClean="0"/>
              <a:t>? – </a:t>
            </a:r>
            <a:r>
              <a:rPr lang="en-US" dirty="0" err="1" smtClean="0"/>
              <a:t>DevOps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Culture</a:t>
            </a:r>
          </a:p>
          <a:p>
            <a:pPr lvl="1"/>
            <a:r>
              <a:rPr lang="en-US" dirty="0" smtClean="0"/>
              <a:t>Development and Operations teams tightly coupled to avoid “throwing over the wall” and finger pointing</a:t>
            </a:r>
          </a:p>
          <a:p>
            <a:r>
              <a:rPr lang="en-US" dirty="0" smtClean="0"/>
              <a:t>Tooling</a:t>
            </a:r>
          </a:p>
          <a:p>
            <a:pPr lvl="1"/>
            <a:r>
              <a:rPr lang="en-US" dirty="0" smtClean="0"/>
              <a:t>Platform as a Service allows push-button environment creation in minutes for Developers, while enforcing consistency and scalability of environments for Operations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0FEB-EC35-4200-BD7A-8B780BE5B2C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84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OpenShift</a:t>
            </a:r>
            <a:r>
              <a:rPr lang="en-US" dirty="0" smtClean="0"/>
              <a:t>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Broker: </a:t>
            </a:r>
            <a:r>
              <a:rPr lang="en-US" dirty="0" smtClean="0"/>
              <a:t>management engine, responsible for coordinating orchestration of nodes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Nodes: </a:t>
            </a:r>
            <a:r>
              <a:rPr lang="en-US" dirty="0" smtClean="0"/>
              <a:t>multi-tenant hosts where developer applications live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Gears: </a:t>
            </a:r>
            <a:r>
              <a:rPr lang="en-US" dirty="0" smtClean="0"/>
              <a:t>secure containers where applications run within nodes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Cartridges:</a:t>
            </a:r>
            <a:r>
              <a:rPr lang="en-US" dirty="0" smtClean="0"/>
              <a:t> languages, frameworks, middleware technologies that come pre-loaded in an </a:t>
            </a:r>
            <a:r>
              <a:rPr lang="en-US" dirty="0" err="1" smtClean="0"/>
              <a:t>OpenShift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smtClean="0"/>
              <a:t>PHP, Java, Python, Ruby</a:t>
            </a:r>
          </a:p>
          <a:p>
            <a:pPr lvl="1"/>
            <a:r>
              <a:rPr lang="en-US" dirty="0" smtClean="0"/>
              <a:t>MySQL,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PostgreSQL</a:t>
            </a:r>
            <a:endParaRPr lang="en-US" dirty="0" smtClean="0"/>
          </a:p>
          <a:p>
            <a:pPr lvl="1"/>
            <a:r>
              <a:rPr lang="en-US" dirty="0" err="1" smtClean="0"/>
              <a:t>xPaaS</a:t>
            </a:r>
            <a:r>
              <a:rPr lang="en-US" dirty="0" smtClean="0"/>
              <a:t>: Red Hat middleware</a:t>
            </a:r>
          </a:p>
          <a:p>
            <a:pPr lvl="1"/>
            <a:r>
              <a:rPr lang="en-US" dirty="0" smtClean="0"/>
              <a:t>Jenkins, </a:t>
            </a:r>
            <a:r>
              <a:rPr lang="en-US" dirty="0" err="1" smtClean="0"/>
              <a:t>WordPress</a:t>
            </a:r>
            <a:endParaRPr lang="en-US" dirty="0" smtClean="0"/>
          </a:p>
          <a:p>
            <a:pPr lvl="1"/>
            <a:r>
              <a:rPr lang="en-US" dirty="0" smtClean="0"/>
              <a:t>DIY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0FEB-EC35-4200-BD7A-8B780BE5B2C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98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OpenShift</a:t>
            </a:r>
            <a:r>
              <a:rPr lang="en-US" dirty="0" smtClean="0"/>
              <a:t> work?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14726" r="-14726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0FEB-EC35-4200-BD7A-8B780BE5B2C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763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HC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16836</TotalTime>
  <Words>427</Words>
  <Application>Microsoft Macintosh PowerPoint</Application>
  <PresentationFormat>On-screen Show (4:3)</PresentationFormat>
  <Paragraphs>72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RHC Theme</vt:lpstr>
      <vt:lpstr>OpenShift</vt:lpstr>
      <vt:lpstr>Agenda</vt:lpstr>
      <vt:lpstr>What is OpenShift?</vt:lpstr>
      <vt:lpstr>What is OpenShift?</vt:lpstr>
      <vt:lpstr>What is OpenShift?</vt:lpstr>
      <vt:lpstr>Who uses OpenShift?</vt:lpstr>
      <vt:lpstr>Why use OpenShift? – DevOps</vt:lpstr>
      <vt:lpstr>How does OpenShift work?</vt:lpstr>
      <vt:lpstr>How does OpenShift work?</vt:lpstr>
      <vt:lpstr>How do I use OpenShift? - Demo</vt:lpstr>
      <vt:lpstr>Resources &amp; Continued Learning</vt:lpstr>
      <vt:lpstr>Resources &amp; Continued Learning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Wong</dc:creator>
  <cp:lastModifiedBy>Ben Meiseles</cp:lastModifiedBy>
  <cp:revision>131</cp:revision>
  <dcterms:created xsi:type="dcterms:W3CDTF">2012-01-26T01:21:54Z</dcterms:created>
  <dcterms:modified xsi:type="dcterms:W3CDTF">2015-07-17T19:45:59Z</dcterms:modified>
</cp:coreProperties>
</file>