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C6A055C-1D95-4BCA-99CE-26D608F18809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Riemann: Event Stream Processing with Clojure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557000" y="2925000"/>
            <a:ext cx="2259000" cy="22590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6161760" y="2952000"/>
            <a:ext cx="2262240" cy="22622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problem does this solve?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Applications and server need to log health, utilization, telemetry, exceptions...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Who receives all these </a:t>
            </a:r>
            <a:r>
              <a:rPr b="0" i="1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events</a:t>
            </a: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 When?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we have to repeat this configuration across all senders?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if the receivers change?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I even want to learn a new config language?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Customization?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Riemann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Riemann is an event stream processor written in Clojure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Events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Health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 service outages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Utilization 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CPU, RAM, disk, connections, etc.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Telemetry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Request time, page views, etc.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Handles each event as it arrives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Uses TCP, UDP, or WebSockets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Processor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 file is in Clojure! Map, filter, and group events!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telemetry demo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Clojure HTTP app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Sends page request service-time to Riemann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health monitoring demo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Crabby (a small Go app) to periodically HTTP GET app URL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Crabby stops reporting, then something’s wrong!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It’s not all sunshine...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bad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Toolbox, not out-of-the-box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have to learn </a:t>
            </a:r>
            <a:r>
              <a:rPr b="0" i="1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</a:t>
            </a: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now?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ugly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Built-in dashboard is a pain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Conclusions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Great fit for Clojure shops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Great fit when org-wide event handling gets complicated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 well from Docker container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Good example of “real-world” app that uses Clojure throughout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2020-01-26T10:25:12Z</dcterms:created>
  <dc:creator/>
  <dc:description/>
  <dc:language>en-CA</dc:language>
  <cp:lastModifiedBy/>
  <dcterms:modified xsi:type="dcterms:W3CDTF">2020-01-26T14:08:42Z</dcterms:modified>
  <cp:revision>5</cp:revision>
  <dc:subject/>
  <dc:title/>
</cp:coreProperties>
</file>