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87" r:id="rId4"/>
    <p:sldId id="290" r:id="rId5"/>
    <p:sldId id="292" r:id="rId6"/>
    <p:sldId id="291" r:id="rId7"/>
    <p:sldId id="288" r:id="rId8"/>
    <p:sldId id="293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ra Regan" initials="SR" lastIdx="1" clrIdx="0">
    <p:extLst>
      <p:ext uri="{19B8F6BF-5375-455C-9EA6-DF929625EA0E}">
        <p15:presenceInfo xmlns:p15="http://schemas.microsoft.com/office/powerpoint/2012/main" userId="ca08698818e794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23D19-69E4-475A-9C99-D687ACF69F28}" v="35" dt="2019-03-15T01:05:03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9" y="5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Regan" userId="ca08698818e7947f" providerId="LiveId" clId="{0A123D19-69E4-475A-9C99-D687ACF69F28}"/>
    <pc:docChg chg="undo custSel addSld delSld modSld sldOrd">
      <pc:chgData name="Sandra Regan" userId="ca08698818e7947f" providerId="LiveId" clId="{0A123D19-69E4-475A-9C99-D687ACF69F28}" dt="2019-03-15T01:05:15.660" v="437" actId="2696"/>
      <pc:docMkLst>
        <pc:docMk/>
      </pc:docMkLst>
      <pc:sldChg chg="del">
        <pc:chgData name="Sandra Regan" userId="ca08698818e7947f" providerId="LiveId" clId="{0A123D19-69E4-475A-9C99-D687ACF69F28}" dt="2019-03-15T01:05:13.213" v="436" actId="2696"/>
        <pc:sldMkLst>
          <pc:docMk/>
          <pc:sldMk cId="440697259" sldId="258"/>
        </pc:sldMkLst>
      </pc:sldChg>
      <pc:sldChg chg="del">
        <pc:chgData name="Sandra Regan" userId="ca08698818e7947f" providerId="LiveId" clId="{0A123D19-69E4-475A-9C99-D687ACF69F28}" dt="2019-03-15T01:05:15.660" v="437" actId="2696"/>
        <pc:sldMkLst>
          <pc:docMk/>
          <pc:sldMk cId="3307354147" sldId="260"/>
        </pc:sldMkLst>
      </pc:sldChg>
      <pc:sldChg chg="modSp setBg">
        <pc:chgData name="Sandra Regan" userId="ca08698818e7947f" providerId="LiveId" clId="{0A123D19-69E4-475A-9C99-D687ACF69F28}" dt="2019-03-15T00:43:05.337" v="144"/>
        <pc:sldMkLst>
          <pc:docMk/>
          <pc:sldMk cId="3040354502" sldId="286"/>
        </pc:sldMkLst>
        <pc:spChg chg="mod">
          <ac:chgData name="Sandra Regan" userId="ca08698818e7947f" providerId="LiveId" clId="{0A123D19-69E4-475A-9C99-D687ACF69F28}" dt="2019-03-15T00:43:05.337" v="144"/>
          <ac:spMkLst>
            <pc:docMk/>
            <pc:sldMk cId="3040354502" sldId="286"/>
            <ac:spMk id="3" creationId="{00000000-0000-0000-0000-000000000000}"/>
          </ac:spMkLst>
        </pc:spChg>
      </pc:sldChg>
      <pc:sldChg chg="addSp delSp modSp setBg">
        <pc:chgData name="Sandra Regan" userId="ca08698818e7947f" providerId="LiveId" clId="{0A123D19-69E4-475A-9C99-D687ACF69F28}" dt="2019-03-15T00:44:09.295" v="181" actId="113"/>
        <pc:sldMkLst>
          <pc:docMk/>
          <pc:sldMk cId="4076232569" sldId="287"/>
        </pc:sldMkLst>
        <pc:spChg chg="add del mod">
          <ac:chgData name="Sandra Regan" userId="ca08698818e7947f" providerId="LiveId" clId="{0A123D19-69E4-475A-9C99-D687ACF69F28}" dt="2019-03-15T00:37:25.581" v="35"/>
          <ac:spMkLst>
            <pc:docMk/>
            <pc:sldMk cId="4076232569" sldId="287"/>
            <ac:spMk id="2" creationId="{986A637D-5A22-4EAB-961F-B2C463474F1B}"/>
          </ac:spMkLst>
        </pc:spChg>
        <pc:spChg chg="add del mod">
          <ac:chgData name="Sandra Regan" userId="ca08698818e7947f" providerId="LiveId" clId="{0A123D19-69E4-475A-9C99-D687ACF69F28}" dt="2019-03-15T00:37:58.895" v="39" actId="478"/>
          <ac:spMkLst>
            <pc:docMk/>
            <pc:sldMk cId="4076232569" sldId="287"/>
            <ac:spMk id="3" creationId="{00000000-0000-0000-0000-000000000000}"/>
          </ac:spMkLst>
        </pc:spChg>
        <pc:spChg chg="add mod">
          <ac:chgData name="Sandra Regan" userId="ca08698818e7947f" providerId="LiveId" clId="{0A123D19-69E4-475A-9C99-D687ACF69F28}" dt="2019-03-15T00:44:09.295" v="181" actId="113"/>
          <ac:spMkLst>
            <pc:docMk/>
            <pc:sldMk cId="4076232569" sldId="287"/>
            <ac:spMk id="5" creationId="{BB23B438-EBE6-4312-A7DA-E0C725D9377A}"/>
          </ac:spMkLst>
        </pc:spChg>
      </pc:sldChg>
      <pc:sldChg chg="addSp delSp modSp setBg">
        <pc:chgData name="Sandra Regan" userId="ca08698818e7947f" providerId="LiveId" clId="{0A123D19-69E4-475A-9C99-D687ACF69F28}" dt="2019-03-15T00:54:25.482" v="346" actId="20577"/>
        <pc:sldMkLst>
          <pc:docMk/>
          <pc:sldMk cId="2854046435" sldId="288"/>
        </pc:sldMkLst>
        <pc:spChg chg="mod">
          <ac:chgData name="Sandra Regan" userId="ca08698818e7947f" providerId="LiveId" clId="{0A123D19-69E4-475A-9C99-D687ACF69F28}" dt="2019-03-15T00:41:34.812" v="87" actId="14100"/>
          <ac:spMkLst>
            <pc:docMk/>
            <pc:sldMk cId="2854046435" sldId="288"/>
            <ac:spMk id="3" creationId="{00000000-0000-0000-0000-000000000000}"/>
          </ac:spMkLst>
        </pc:spChg>
        <pc:spChg chg="add mod">
          <ac:chgData name="Sandra Regan" userId="ca08698818e7947f" providerId="LiveId" clId="{0A123D19-69E4-475A-9C99-D687ACF69F28}" dt="2019-03-15T00:54:25.482" v="346" actId="20577"/>
          <ac:spMkLst>
            <pc:docMk/>
            <pc:sldMk cId="2854046435" sldId="288"/>
            <ac:spMk id="5" creationId="{F55F8106-11B0-4E8B-BC9F-128C4F6CD1D8}"/>
          </ac:spMkLst>
        </pc:spChg>
        <pc:spChg chg="add del mod">
          <ac:chgData name="Sandra Regan" userId="ca08698818e7947f" providerId="LiveId" clId="{0A123D19-69E4-475A-9C99-D687ACF69F28}" dt="2019-03-15T00:48:39.109" v="279" actId="478"/>
          <ac:spMkLst>
            <pc:docMk/>
            <pc:sldMk cId="2854046435" sldId="288"/>
            <ac:spMk id="6" creationId="{61239E1F-03E4-4241-8434-B1D44F9CD11F}"/>
          </ac:spMkLst>
        </pc:spChg>
        <pc:picChg chg="add del mod">
          <ac:chgData name="Sandra Regan" userId="ca08698818e7947f" providerId="LiveId" clId="{0A123D19-69E4-475A-9C99-D687ACF69F28}" dt="2019-03-15T00:48:36.789" v="278" actId="478"/>
          <ac:picMkLst>
            <pc:docMk/>
            <pc:sldMk cId="2854046435" sldId="288"/>
            <ac:picMk id="2" creationId="{BC648650-7C9E-4ADF-918D-4E6E053F8D73}"/>
          </ac:picMkLst>
        </pc:picChg>
        <pc:picChg chg="del mod">
          <ac:chgData name="Sandra Regan" userId="ca08698818e7947f" providerId="LiveId" clId="{0A123D19-69E4-475A-9C99-D687ACF69F28}" dt="2019-03-15T00:39:07.433" v="48" actId="478"/>
          <ac:picMkLst>
            <pc:docMk/>
            <pc:sldMk cId="2854046435" sldId="288"/>
            <ac:picMk id="4" creationId="{F9858960-E4C6-4FC2-87EC-F6A2823C2A69}"/>
          </ac:picMkLst>
        </pc:picChg>
      </pc:sldChg>
      <pc:sldChg chg="addSp delSp modSp add setBg">
        <pc:chgData name="Sandra Regan" userId="ca08698818e7947f" providerId="LiveId" clId="{0A123D19-69E4-475A-9C99-D687ACF69F28}" dt="2019-03-15T00:55:00.659" v="349"/>
        <pc:sldMkLst>
          <pc:docMk/>
          <pc:sldMk cId="702152458" sldId="289"/>
        </pc:sldMkLst>
        <pc:spChg chg="del mod">
          <ac:chgData name="Sandra Regan" userId="ca08698818e7947f" providerId="LiveId" clId="{0A123D19-69E4-475A-9C99-D687ACF69F28}" dt="2019-03-15T00:55:00.659" v="349"/>
          <ac:spMkLst>
            <pc:docMk/>
            <pc:sldMk cId="702152458" sldId="289"/>
            <ac:spMk id="5" creationId="{F55F8106-11B0-4E8B-BC9F-128C4F6CD1D8}"/>
          </ac:spMkLst>
        </pc:spChg>
        <pc:picChg chg="del">
          <ac:chgData name="Sandra Regan" userId="ca08698818e7947f" providerId="LiveId" clId="{0A123D19-69E4-475A-9C99-D687ACF69F28}" dt="2019-03-15T00:46:19.958" v="217" actId="478"/>
          <ac:picMkLst>
            <pc:docMk/>
            <pc:sldMk cId="702152458" sldId="289"/>
            <ac:picMk id="2" creationId="{BC648650-7C9E-4ADF-918D-4E6E053F8D73}"/>
          </ac:picMkLst>
        </pc:picChg>
        <pc:picChg chg="add mod">
          <ac:chgData name="Sandra Regan" userId="ca08698818e7947f" providerId="LiveId" clId="{0A123D19-69E4-475A-9C99-D687ACF69F28}" dt="2019-03-15T00:46:24.314" v="218" actId="14100"/>
          <ac:picMkLst>
            <pc:docMk/>
            <pc:sldMk cId="702152458" sldId="289"/>
            <ac:picMk id="4" creationId="{5A8A8FC3-7CB5-4EF2-AE53-4C2C9A866C5D}"/>
          </ac:picMkLst>
        </pc:picChg>
      </pc:sldChg>
      <pc:sldChg chg="addSp delSp modSp add setBg addCm delCm">
        <pc:chgData name="Sandra Regan" userId="ca08698818e7947f" providerId="LiveId" clId="{0A123D19-69E4-475A-9C99-D687ACF69F28}" dt="2019-03-15T00:52:31.523" v="336" actId="1592"/>
        <pc:sldMkLst>
          <pc:docMk/>
          <pc:sldMk cId="2854141224" sldId="290"/>
        </pc:sldMkLst>
        <pc:spChg chg="add mod">
          <ac:chgData name="Sandra Regan" userId="ca08698818e7947f" providerId="LiveId" clId="{0A123D19-69E4-475A-9C99-D687ACF69F28}" dt="2019-03-15T00:52:20.056" v="335" actId="20577"/>
          <ac:spMkLst>
            <pc:docMk/>
            <pc:sldMk cId="2854141224" sldId="290"/>
            <ac:spMk id="4" creationId="{E2E3302E-2283-4B63-A8F6-5D28E76C6173}"/>
          </ac:spMkLst>
        </pc:spChg>
        <pc:spChg chg="mod">
          <ac:chgData name="Sandra Regan" userId="ca08698818e7947f" providerId="LiveId" clId="{0A123D19-69E4-475A-9C99-D687ACF69F28}" dt="2019-03-15T00:47:44.439" v="242" actId="20577"/>
          <ac:spMkLst>
            <pc:docMk/>
            <pc:sldMk cId="2854141224" sldId="290"/>
            <ac:spMk id="5" creationId="{F55F8106-11B0-4E8B-BC9F-128C4F6CD1D8}"/>
          </ac:spMkLst>
        </pc:spChg>
        <pc:spChg chg="del">
          <ac:chgData name="Sandra Regan" userId="ca08698818e7947f" providerId="LiveId" clId="{0A123D19-69E4-475A-9C99-D687ACF69F28}" dt="2019-03-15T00:47:52.779" v="244" actId="478"/>
          <ac:spMkLst>
            <pc:docMk/>
            <pc:sldMk cId="2854141224" sldId="290"/>
            <ac:spMk id="6" creationId="{61239E1F-03E4-4241-8434-B1D44F9CD11F}"/>
          </ac:spMkLst>
        </pc:spChg>
        <pc:picChg chg="del">
          <ac:chgData name="Sandra Regan" userId="ca08698818e7947f" providerId="LiveId" clId="{0A123D19-69E4-475A-9C99-D687ACF69F28}" dt="2019-03-15T00:47:49.198" v="243" actId="478"/>
          <ac:picMkLst>
            <pc:docMk/>
            <pc:sldMk cId="2854141224" sldId="290"/>
            <ac:picMk id="2" creationId="{BC648650-7C9E-4ADF-918D-4E6E053F8D73}"/>
          </ac:picMkLst>
        </pc:picChg>
      </pc:sldChg>
      <pc:sldChg chg="add ord">
        <pc:chgData name="Sandra Regan" userId="ca08698818e7947f" providerId="LiveId" clId="{0A123D19-69E4-475A-9C99-D687ACF69F28}" dt="2019-03-15T00:50:04.682" v="289"/>
        <pc:sldMkLst>
          <pc:docMk/>
          <pc:sldMk cId="3408936333" sldId="291"/>
        </pc:sldMkLst>
      </pc:sldChg>
      <pc:sldChg chg="modSp add setBg">
        <pc:chgData name="Sandra Regan" userId="ca08698818e7947f" providerId="LiveId" clId="{0A123D19-69E4-475A-9C99-D687ACF69F28}" dt="2019-03-15T00:55:27.757" v="375" actId="20577"/>
        <pc:sldMkLst>
          <pc:docMk/>
          <pc:sldMk cId="3472690877" sldId="292"/>
        </pc:sldMkLst>
        <pc:spChg chg="mod">
          <ac:chgData name="Sandra Regan" userId="ca08698818e7947f" providerId="LiveId" clId="{0A123D19-69E4-475A-9C99-D687ACF69F28}" dt="2019-03-15T00:55:27.757" v="375" actId="20577"/>
          <ac:spMkLst>
            <pc:docMk/>
            <pc:sldMk cId="3472690877" sldId="292"/>
            <ac:spMk id="5" creationId="{F55F8106-11B0-4E8B-BC9F-128C4F6CD1D8}"/>
          </ac:spMkLst>
        </pc:spChg>
      </pc:sldChg>
      <pc:sldChg chg="addSp delSp modSp add ord">
        <pc:chgData name="Sandra Regan" userId="ca08698818e7947f" providerId="LiveId" clId="{0A123D19-69E4-475A-9C99-D687ACF69F28}" dt="2019-03-15T01:05:03.853" v="435"/>
        <pc:sldMkLst>
          <pc:docMk/>
          <pc:sldMk cId="3150612540" sldId="293"/>
        </pc:sldMkLst>
        <pc:spChg chg="mod">
          <ac:chgData name="Sandra Regan" userId="ca08698818e7947f" providerId="LiveId" clId="{0A123D19-69E4-475A-9C99-D687ACF69F28}" dt="2019-03-15T01:04:58.234" v="434" actId="20577"/>
          <ac:spMkLst>
            <pc:docMk/>
            <pc:sldMk cId="3150612540" sldId="293"/>
            <ac:spMk id="2" creationId="{6955D7D8-6AA8-4644-9876-85EBC9DC53F6}"/>
          </ac:spMkLst>
        </pc:spChg>
        <pc:spChg chg="del">
          <ac:chgData name="Sandra Regan" userId="ca08698818e7947f" providerId="LiveId" clId="{0A123D19-69E4-475A-9C99-D687ACF69F28}" dt="2019-03-15T00:59:55.279" v="377"/>
          <ac:spMkLst>
            <pc:docMk/>
            <pc:sldMk cId="3150612540" sldId="293"/>
            <ac:spMk id="3" creationId="{DCBDD588-F4A6-4234-9FB5-5ADD1BAEBCF9}"/>
          </ac:spMkLst>
        </pc:spChg>
        <pc:spChg chg="add del mod">
          <ac:chgData name="Sandra Regan" userId="ca08698818e7947f" providerId="LiveId" clId="{0A123D19-69E4-475A-9C99-D687ACF69F28}" dt="2019-03-15T01:01:34.481" v="386"/>
          <ac:spMkLst>
            <pc:docMk/>
            <pc:sldMk cId="3150612540" sldId="293"/>
            <ac:spMk id="7" creationId="{60B4112E-5A31-400E-B2E4-858D5F526A43}"/>
          </ac:spMkLst>
        </pc:spChg>
        <pc:picChg chg="add del mod">
          <ac:chgData name="Sandra Regan" userId="ca08698818e7947f" providerId="LiveId" clId="{0A123D19-69E4-475A-9C99-D687ACF69F28}" dt="2019-03-15T01:00:54.674" v="384" actId="478"/>
          <ac:picMkLst>
            <pc:docMk/>
            <pc:sldMk cId="3150612540" sldId="293"/>
            <ac:picMk id="4" creationId="{C8B09CAD-AC25-4AE1-BADC-68977E4013C4}"/>
          </ac:picMkLst>
        </pc:picChg>
        <pc:picChg chg="add mod">
          <ac:chgData name="Sandra Regan" userId="ca08698818e7947f" providerId="LiveId" clId="{0A123D19-69E4-475A-9C99-D687ACF69F28}" dt="2019-03-15T01:02:07.624" v="394" actId="14100"/>
          <ac:picMkLst>
            <pc:docMk/>
            <pc:sldMk cId="3150612540" sldId="293"/>
            <ac:picMk id="5" creationId="{585F4605-14E6-4C20-ABB1-D247AFC242F7}"/>
          </ac:picMkLst>
        </pc:picChg>
        <pc:picChg chg="add mod">
          <ac:chgData name="Sandra Regan" userId="ca08698818e7947f" providerId="LiveId" clId="{0A123D19-69E4-475A-9C99-D687ACF69F28}" dt="2019-03-15T01:02:10.736" v="395" actId="14100"/>
          <ac:picMkLst>
            <pc:docMk/>
            <pc:sldMk cId="3150612540" sldId="293"/>
            <ac:picMk id="8" creationId="{1EEEE86B-4BBB-4BD8-8BAD-C7B5F8D8A762}"/>
          </ac:picMkLst>
        </pc:picChg>
        <pc:picChg chg="add mod">
          <ac:chgData name="Sandra Regan" userId="ca08698818e7947f" providerId="LiveId" clId="{0A123D19-69E4-475A-9C99-D687ACF69F28}" dt="2019-03-15T01:02:16.713" v="396" actId="14100"/>
          <ac:picMkLst>
            <pc:docMk/>
            <pc:sldMk cId="3150612540" sldId="293"/>
            <ac:picMk id="9" creationId="{54AA3055-FC8A-4AB5-8A3F-8DBDBE59F132}"/>
          </ac:picMkLst>
        </pc:picChg>
        <pc:picChg chg="add mod">
          <ac:chgData name="Sandra Regan" userId="ca08698818e7947f" providerId="LiveId" clId="{0A123D19-69E4-475A-9C99-D687ACF69F28}" dt="2019-03-15T01:03:32.591" v="401" actId="1076"/>
          <ac:picMkLst>
            <pc:docMk/>
            <pc:sldMk cId="3150612540" sldId="293"/>
            <ac:picMk id="10" creationId="{C5565023-803E-4F3E-8E6F-7DC96549D7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25EF6-C713-49BE-B585-F86040941D57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68C5B-211C-480E-BA8C-12EF14C13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9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2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706F6-EBDA-48F7-BDB6-C5156C5F5F8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A371-B76C-4444-A25E-44243522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3.dsi.uminho.pt/pcortez/win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5148"/>
            <a:ext cx="9144000" cy="144481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Wine Quality Predictors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7226" y="4101933"/>
            <a:ext cx="9144000" cy="11974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 presentation by: </a:t>
            </a:r>
            <a:r>
              <a:rPr lang="en-US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Areej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, Courtney, Isaac, Justin, &amp; Sandra.</a:t>
            </a:r>
          </a:p>
        </p:txBody>
      </p:sp>
    </p:spTree>
    <p:extLst>
      <p:ext uri="{BB962C8B-B14F-4D97-AF65-F5344CB8AC3E}">
        <p14:creationId xmlns:p14="http://schemas.microsoft.com/office/powerpoint/2010/main" val="5033870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85" y="509780"/>
            <a:ext cx="11593622" cy="616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127000">
                    <a:schemeClr val="bg1"/>
                  </a:glow>
                </a:effectLst>
              </a:rPr>
              <a:t> </a:t>
            </a:r>
            <a:r>
              <a:rPr lang="en-US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glow rad="127000">
                    <a:schemeClr val="bg1"/>
                  </a:glow>
                </a:effectLst>
              </a:rPr>
              <a:t>Project Scope</a:t>
            </a:r>
          </a:p>
          <a:p>
            <a:r>
              <a:rPr lang="en-US" b="1" dirty="0"/>
              <a:t>Scope of work: </a:t>
            </a:r>
            <a:endParaRPr lang="en-US" dirty="0"/>
          </a:p>
          <a:p>
            <a:r>
              <a:rPr lang="en-US" dirty="0"/>
              <a:t>1-We’ll be training and tuning a random forest for wine quality (as judged by wine experts) based on traits like acidity, residual sugar, and alcohol concentration.</a:t>
            </a:r>
          </a:p>
          <a:p>
            <a:r>
              <a:rPr lang="en-US" dirty="0"/>
              <a:t>We will use Sci-Kit Learn, </a:t>
            </a:r>
          </a:p>
          <a:p>
            <a:r>
              <a:rPr lang="en-US" dirty="0"/>
              <a:t>2-Create an analysis of existing data to make a prediction,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0403545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3B438-EBE6-4312-A7DA-E0C725D93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8003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Data:</a:t>
            </a:r>
            <a:endParaRPr lang="en-US" dirty="0"/>
          </a:p>
          <a:p>
            <a:pPr fontAlgn="base"/>
            <a:r>
              <a:rPr lang="en-US" dirty="0"/>
              <a:t>It is cleaned and ready to use in   our </a:t>
            </a:r>
            <a:r>
              <a:rPr lang="en-US" dirty="0" err="1"/>
              <a:t>Githup</a:t>
            </a:r>
            <a:r>
              <a:rPr lang="en-US" dirty="0"/>
              <a:t> repo.</a:t>
            </a:r>
          </a:p>
          <a:p>
            <a:pPr marL="0" indent="0" fontAlgn="base">
              <a:buNone/>
            </a:pPr>
            <a:r>
              <a:rPr lang="en-US" dirty="0"/>
              <a:t>The source of data:</a:t>
            </a:r>
          </a:p>
          <a:p>
            <a:pPr fontAlgn="base"/>
            <a:r>
              <a:rPr lang="en-US" u="sng" dirty="0">
                <a:hlinkClick r:id="rId2"/>
              </a:rPr>
              <a:t>http://www3.dsi.uminho.pt/pcortez/wine/</a:t>
            </a:r>
            <a:endParaRPr lang="en-US" u="sng" dirty="0"/>
          </a:p>
          <a:p>
            <a:pPr fontAlgn="base"/>
            <a:endParaRPr lang="en-US" u="sng" dirty="0"/>
          </a:p>
          <a:p>
            <a:pPr marL="0" indent="0" fontAlgn="base">
              <a:buNone/>
            </a:pPr>
            <a:r>
              <a:rPr lang="en-US" b="1" u="sng" dirty="0"/>
              <a:t>Libraries and interfaces</a:t>
            </a:r>
          </a:p>
          <a:p>
            <a:pPr fontAlgn="base"/>
            <a:r>
              <a:rPr lang="en-US" dirty="0"/>
              <a:t>Sci-Kit Learn </a:t>
            </a:r>
          </a:p>
          <a:p>
            <a:pPr fontAlgn="base"/>
            <a:r>
              <a:rPr lang="en-US" dirty="0" err="1"/>
              <a:t>RandomForestRegressor</a:t>
            </a:r>
            <a:endParaRPr lang="en-US" dirty="0"/>
          </a:p>
          <a:p>
            <a:pPr fontAlgn="base"/>
            <a:r>
              <a:rPr lang="en-US" dirty="0"/>
              <a:t>NumPy</a:t>
            </a:r>
          </a:p>
          <a:p>
            <a:pPr fontAlgn="base"/>
            <a:r>
              <a:rPr lang="en-US" dirty="0"/>
              <a:t>Pandas ML</a:t>
            </a:r>
          </a:p>
          <a:p>
            <a:pPr fontAlgn="base"/>
            <a:r>
              <a:rPr lang="en-US" dirty="0"/>
              <a:t>Tableau</a:t>
            </a:r>
          </a:p>
          <a:p>
            <a:pPr fontAlgn="base"/>
            <a:endParaRPr lang="en-US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glow rad="127000">
                  <a:schemeClr val="bg1"/>
                </a:glo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657"/>
            <a:ext cx="2994329" cy="399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06-11B0-4E8B-BC9F-128C4F6CD1D8}"/>
              </a:ext>
            </a:extLst>
          </p:cNvPr>
          <p:cNvSpPr txBox="1"/>
          <p:nvPr/>
        </p:nvSpPr>
        <p:spPr>
          <a:xfrm>
            <a:off x="620201" y="111318"/>
            <a:ext cx="1163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Predictions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3302E-2283-4B63-A8F6-5D28E76C6173}"/>
              </a:ext>
            </a:extLst>
          </p:cNvPr>
          <p:cNvSpPr txBox="1"/>
          <p:nvPr/>
        </p:nvSpPr>
        <p:spPr>
          <a:xfrm>
            <a:off x="755374" y="922351"/>
            <a:ext cx="746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XG Boost </a:t>
            </a:r>
          </a:p>
          <a:p>
            <a:r>
              <a:rPr lang="en-US" dirty="0"/>
              <a:t>Neural Network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4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657"/>
            <a:ext cx="2994329" cy="399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06-11B0-4E8B-BC9F-128C4F6CD1D8}"/>
              </a:ext>
            </a:extLst>
          </p:cNvPr>
          <p:cNvSpPr txBox="1"/>
          <p:nvPr/>
        </p:nvSpPr>
        <p:spPr>
          <a:xfrm>
            <a:off x="3617843" y="2828835"/>
            <a:ext cx="765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Classifications </a:t>
            </a:r>
          </a:p>
        </p:txBody>
      </p:sp>
    </p:spTree>
    <p:extLst>
      <p:ext uri="{BB962C8B-B14F-4D97-AF65-F5344CB8AC3E}">
        <p14:creationId xmlns:p14="http://schemas.microsoft.com/office/powerpoint/2010/main" val="34726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657"/>
            <a:ext cx="2994329" cy="399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648650-7C9E-4ADF-918D-4E6E053F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068" y="1999440"/>
            <a:ext cx="8009434" cy="4858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5F8106-11B0-4E8B-BC9F-128C4F6CD1D8}"/>
              </a:ext>
            </a:extLst>
          </p:cNvPr>
          <p:cNvSpPr txBox="1"/>
          <p:nvPr/>
        </p:nvSpPr>
        <p:spPr>
          <a:xfrm>
            <a:off x="620201" y="111318"/>
            <a:ext cx="1163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 Nearest Neighbors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39E1F-03E4-4241-8434-B1D44F9CD11F}"/>
              </a:ext>
            </a:extLst>
          </p:cNvPr>
          <p:cNvSpPr txBox="1"/>
          <p:nvPr/>
        </p:nvSpPr>
        <p:spPr>
          <a:xfrm>
            <a:off x="111498" y="1800970"/>
            <a:ext cx="4245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893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657"/>
            <a:ext cx="2994329" cy="399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F8106-11B0-4E8B-BC9F-128C4F6CD1D8}"/>
              </a:ext>
            </a:extLst>
          </p:cNvPr>
          <p:cNvSpPr txBox="1"/>
          <p:nvPr/>
        </p:nvSpPr>
        <p:spPr>
          <a:xfrm>
            <a:off x="3617843" y="2828835"/>
            <a:ext cx="7657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Regression </a:t>
            </a:r>
          </a:p>
        </p:txBody>
      </p:sp>
    </p:spTree>
    <p:extLst>
      <p:ext uri="{BB962C8B-B14F-4D97-AF65-F5344CB8AC3E}">
        <p14:creationId xmlns:p14="http://schemas.microsoft.com/office/powerpoint/2010/main" val="28540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7D8-6AA8-4644-9876-85EBC9DC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Measurements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F4605-14E6-4C20-ABB1-D247AFC2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61" y="4141265"/>
            <a:ext cx="5791199" cy="196988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AA3055-FC8A-4AB5-8A3F-8DBDBE59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9965" y="4058579"/>
            <a:ext cx="5902036" cy="21352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EEE86B-4BBB-4BD8-8BAD-C7B5F8D8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40" y="1859444"/>
            <a:ext cx="5845320" cy="1789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565023-803E-4F3E-8E6F-7DC96549D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60" y="1935808"/>
            <a:ext cx="5576022" cy="21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2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657"/>
            <a:ext cx="2994329" cy="3998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 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39E1F-03E4-4241-8434-B1D44F9CD11F}"/>
              </a:ext>
            </a:extLst>
          </p:cNvPr>
          <p:cNvSpPr txBox="1"/>
          <p:nvPr/>
        </p:nvSpPr>
        <p:spPr>
          <a:xfrm>
            <a:off x="111498" y="1800970"/>
            <a:ext cx="4245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8FC3-7CB5-4EF2-AE53-4C2C9A866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892" y="1924198"/>
            <a:ext cx="8151215" cy="49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Wine Quality Predictors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and Measurements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Various Census Demographics On Graduation Rates By County In NJ, NY, &amp; PA</dc:title>
  <dc:creator>Justin</dc:creator>
  <cp:lastModifiedBy>Sandra Regan</cp:lastModifiedBy>
  <cp:revision>44</cp:revision>
  <dcterms:created xsi:type="dcterms:W3CDTF">2018-11-09T00:03:13Z</dcterms:created>
  <dcterms:modified xsi:type="dcterms:W3CDTF">2019-03-15T01:05:22Z</dcterms:modified>
</cp:coreProperties>
</file>