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65147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C48"/>
    <a:srgbClr val="0343BB"/>
    <a:srgbClr val="970979"/>
    <a:srgbClr val="100B14"/>
    <a:srgbClr val="003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5"/>
    <p:restoredTop sz="94308"/>
  </p:normalViewPr>
  <p:slideViewPr>
    <p:cSldViewPr snapToGrid="0" snapToObjects="1">
      <p:cViewPr varScale="1">
        <p:scale>
          <a:sx n="56" d="100"/>
          <a:sy n="56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346" y="1496484"/>
            <a:ext cx="12386072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346" y="4802717"/>
            <a:ext cx="1238607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8377" y="486834"/>
            <a:ext cx="356099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390" y="486834"/>
            <a:ext cx="1047655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89" y="2279652"/>
            <a:ext cx="14243983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789" y="6119285"/>
            <a:ext cx="14243983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390" y="2434167"/>
            <a:ext cx="701877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0599" y="2434167"/>
            <a:ext cx="701877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41" y="486834"/>
            <a:ext cx="14243983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42" y="2241551"/>
            <a:ext cx="698651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542" y="3340100"/>
            <a:ext cx="698651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0599" y="2241551"/>
            <a:ext cx="702092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0599" y="3340100"/>
            <a:ext cx="702092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42" y="609600"/>
            <a:ext cx="532644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925" y="1316567"/>
            <a:ext cx="8360599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542" y="2743200"/>
            <a:ext cx="532644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42" y="609600"/>
            <a:ext cx="532644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925" y="1316567"/>
            <a:ext cx="8360599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542" y="2743200"/>
            <a:ext cx="532644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390" y="486834"/>
            <a:ext cx="14243983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390" y="2434167"/>
            <a:ext cx="14243983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390" y="8475134"/>
            <a:ext cx="371582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2014-ED5A-4848-89AE-B578A4A570D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0515" y="8475134"/>
            <a:ext cx="55737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3551" y="8475134"/>
            <a:ext cx="371582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2025-6049-8A49-AA2E-43206AD5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B414A0FB-9DEE-414D-AC92-4757D5FF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7" b="18864"/>
          <a:stretch/>
        </p:blipFill>
        <p:spPr>
          <a:xfrm>
            <a:off x="1" y="1010445"/>
            <a:ext cx="16514763" cy="7123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3BC9A-77BE-994E-9C5B-093DAB309623}"/>
              </a:ext>
            </a:extLst>
          </p:cNvPr>
          <p:cNvSpPr/>
          <p:nvPr/>
        </p:nvSpPr>
        <p:spPr>
          <a:xfrm>
            <a:off x="-138474" y="5477611"/>
            <a:ext cx="16791709" cy="96427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4800" b="1" dirty="0">
                <a:effectLst>
                  <a:outerShdw blurRad="56989" dist="72488" dir="282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SCF SUMMER STEM CAMPS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FB21BC-98AC-EC4D-9DB8-E3751C229237}"/>
              </a:ext>
            </a:extLst>
          </p:cNvPr>
          <p:cNvSpPr/>
          <p:nvPr/>
        </p:nvSpPr>
        <p:spPr>
          <a:xfrm>
            <a:off x="11610109" y="5870387"/>
            <a:ext cx="3581400" cy="1143000"/>
          </a:xfrm>
          <a:prstGeom prst="roundRect">
            <a:avLst/>
          </a:prstGeom>
          <a:solidFill>
            <a:srgbClr val="00345F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538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14A0FB-9DEE-414D-AC92-4757D5FF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8" b="19104"/>
          <a:stretch/>
        </p:blipFill>
        <p:spPr>
          <a:xfrm>
            <a:off x="1" y="1010445"/>
            <a:ext cx="16514763" cy="7123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3BC9A-77BE-994E-9C5B-093DAB309623}"/>
              </a:ext>
            </a:extLst>
          </p:cNvPr>
          <p:cNvSpPr/>
          <p:nvPr/>
        </p:nvSpPr>
        <p:spPr>
          <a:xfrm>
            <a:off x="-138474" y="6441887"/>
            <a:ext cx="16791709" cy="964276"/>
          </a:xfrm>
          <a:prstGeom prst="rect">
            <a:avLst/>
          </a:prstGeom>
          <a:solidFill>
            <a:srgbClr val="970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4800" b="1" dirty="0">
                <a:effectLst>
                  <a:outerShdw blurRad="56989" dist="72488" dir="282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Photoshop Class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FB21BC-98AC-EC4D-9DB8-E3751C229237}"/>
              </a:ext>
            </a:extLst>
          </p:cNvPr>
          <p:cNvSpPr/>
          <p:nvPr/>
        </p:nvSpPr>
        <p:spPr>
          <a:xfrm>
            <a:off x="11920352" y="6441887"/>
            <a:ext cx="3581400" cy="1143000"/>
          </a:xfrm>
          <a:prstGeom prst="roundRect">
            <a:avLst/>
          </a:prstGeom>
          <a:solidFill>
            <a:srgbClr val="0343BB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477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14A0FB-9DEE-414D-AC92-4757D5FF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t="-851" b="-851"/>
          <a:stretch/>
        </p:blipFill>
        <p:spPr>
          <a:xfrm>
            <a:off x="0" y="-160020"/>
            <a:ext cx="16514762" cy="950976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FB21BC-98AC-EC4D-9DB8-E3751C229237}"/>
              </a:ext>
            </a:extLst>
          </p:cNvPr>
          <p:cNvSpPr/>
          <p:nvPr/>
        </p:nvSpPr>
        <p:spPr>
          <a:xfrm>
            <a:off x="9364980" y="7652608"/>
            <a:ext cx="3581400" cy="1143000"/>
          </a:xfrm>
          <a:prstGeom prst="roundRect">
            <a:avLst/>
          </a:prstGeom>
          <a:solidFill>
            <a:srgbClr val="40AC4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REGISTER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103E7-02C1-C84B-92F3-82B3933B2C72}"/>
              </a:ext>
            </a:extLst>
          </p:cNvPr>
          <p:cNvSpPr txBox="1"/>
          <p:nvPr/>
        </p:nvSpPr>
        <p:spPr>
          <a:xfrm>
            <a:off x="1188720" y="5380047"/>
            <a:ext cx="10469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spc="100" dirty="0">
                <a:latin typeface="Avenir Next" panose="020B0503020202020204" pitchFamily="34" charset="0"/>
              </a:rPr>
              <a:t>		BUILD NEW SKILLS,</a:t>
            </a:r>
          </a:p>
          <a:p>
            <a:r>
              <a:rPr lang="en-US" sz="4800" b="1" i="1" spc="100" dirty="0">
                <a:latin typeface="Avenir Next" panose="020B0503020202020204" pitchFamily="34" charset="0"/>
              </a:rPr>
              <a:t>LAUNCH A DIGITAL CAREER!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138B1-FF9F-0F4F-AE51-87B05E98833F}"/>
              </a:ext>
            </a:extLst>
          </p:cNvPr>
          <p:cNvSpPr txBox="1"/>
          <p:nvPr/>
        </p:nvSpPr>
        <p:spPr>
          <a:xfrm>
            <a:off x="685800" y="6840528"/>
            <a:ext cx="1046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dirty="0">
                <a:solidFill>
                  <a:srgbClr val="40AC48"/>
                </a:solidFill>
                <a:latin typeface="Avenir Next" panose="020B0503020202020204" pitchFamily="34" charset="0"/>
              </a:rPr>
              <a:t>Women in Technology – SCF Career Builder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AA25B-77B1-D245-9103-EEF1E18AD2E1}"/>
              </a:ext>
            </a:extLst>
          </p:cNvPr>
          <p:cNvSpPr txBox="1"/>
          <p:nvPr/>
        </p:nvSpPr>
        <p:spPr>
          <a:xfrm>
            <a:off x="685800" y="7595279"/>
            <a:ext cx="104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sz="3600" b="1" i="1" spc="100" dirty="0">
                <a:latin typeface="Avenir Next" panose="020B0503020202020204" pitchFamily="34" charset="0"/>
              </a:rPr>
              <a:t>Learn remote working skills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sz="3600" b="1" i="1" spc="100" dirty="0">
                <a:latin typeface="Avenir Next" panose="020B0503020202020204" pitchFamily="34" charset="0"/>
              </a:rPr>
              <a:t>Create a winning resume</a:t>
            </a:r>
          </a:p>
        </p:txBody>
      </p:sp>
    </p:spTree>
    <p:extLst>
      <p:ext uri="{BB962C8B-B14F-4D97-AF65-F5344CB8AC3E}">
        <p14:creationId xmlns:p14="http://schemas.microsoft.com/office/powerpoint/2010/main" val="5694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36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Duplain, Justin</dc:creator>
  <cp:lastModifiedBy>Duplain, Justin</cp:lastModifiedBy>
  <cp:revision>7</cp:revision>
  <dcterms:created xsi:type="dcterms:W3CDTF">2021-06-18T15:38:33Z</dcterms:created>
  <dcterms:modified xsi:type="dcterms:W3CDTF">2021-08-25T00:42:40Z</dcterms:modified>
</cp:coreProperties>
</file>