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6514763" cy="7123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3BB"/>
    <a:srgbClr val="970979"/>
    <a:srgbClr val="100B14"/>
    <a:srgbClr val="003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286"/>
  </p:normalViewPr>
  <p:slideViewPr>
    <p:cSldViewPr snapToGrid="0" snapToObjects="1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346" y="1165751"/>
            <a:ext cx="12386072" cy="2479899"/>
          </a:xfrm>
        </p:spPr>
        <p:txBody>
          <a:bodyPr anchor="b"/>
          <a:lstStyle>
            <a:lvl1pPr algn="ctr">
              <a:defRPr sz="6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346" y="3741284"/>
            <a:ext cx="12386072" cy="1719770"/>
          </a:xfrm>
        </p:spPr>
        <p:txBody>
          <a:bodyPr/>
          <a:lstStyle>
            <a:lvl1pPr marL="0" indent="0" algn="ctr">
              <a:buNone/>
              <a:defRPr sz="2493"/>
            </a:lvl1pPr>
            <a:lvl2pPr marL="474894" indent="0" algn="ctr">
              <a:buNone/>
              <a:defRPr sz="2077"/>
            </a:lvl2pPr>
            <a:lvl3pPr marL="949787" indent="0" algn="ctr">
              <a:buNone/>
              <a:defRPr sz="1870"/>
            </a:lvl3pPr>
            <a:lvl4pPr marL="1424681" indent="0" algn="ctr">
              <a:buNone/>
              <a:defRPr sz="1662"/>
            </a:lvl4pPr>
            <a:lvl5pPr marL="1899575" indent="0" algn="ctr">
              <a:buNone/>
              <a:defRPr sz="1662"/>
            </a:lvl5pPr>
            <a:lvl6pPr marL="2374468" indent="0" algn="ctr">
              <a:buNone/>
              <a:defRPr sz="1662"/>
            </a:lvl6pPr>
            <a:lvl7pPr marL="2849362" indent="0" algn="ctr">
              <a:buNone/>
              <a:defRPr sz="1662"/>
            </a:lvl7pPr>
            <a:lvl8pPr marL="3324255" indent="0" algn="ctr">
              <a:buNone/>
              <a:defRPr sz="1662"/>
            </a:lvl8pPr>
            <a:lvl9pPr marL="3799149" indent="0" algn="ctr">
              <a:buNone/>
              <a:defRPr sz="16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8377" y="379240"/>
            <a:ext cx="3560996" cy="60365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390" y="379240"/>
            <a:ext cx="10476553" cy="60365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89" y="1775832"/>
            <a:ext cx="14243983" cy="2963017"/>
          </a:xfrm>
        </p:spPr>
        <p:txBody>
          <a:bodyPr anchor="b"/>
          <a:lstStyle>
            <a:lvl1pPr>
              <a:defRPr sz="6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789" y="4766881"/>
            <a:ext cx="14243983" cy="1558180"/>
          </a:xfrm>
        </p:spPr>
        <p:txBody>
          <a:bodyPr/>
          <a:lstStyle>
            <a:lvl1pPr marL="0" indent="0">
              <a:buNone/>
              <a:defRPr sz="2493">
                <a:solidFill>
                  <a:schemeClr val="tx1">
                    <a:tint val="75000"/>
                  </a:schemeClr>
                </a:solidFill>
              </a:defRPr>
            </a:lvl1pPr>
            <a:lvl2pPr marL="474894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949787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3pPr>
            <a:lvl4pPr marL="142468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4pPr>
            <a:lvl5pPr marL="1899575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5pPr>
            <a:lvl6pPr marL="2374468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6pPr>
            <a:lvl7pPr marL="2849362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7pPr>
            <a:lvl8pPr marL="3324255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8pPr>
            <a:lvl9pPr marL="3799149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390" y="1896199"/>
            <a:ext cx="7018774" cy="451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0599" y="1896199"/>
            <a:ext cx="7018774" cy="451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41" y="379240"/>
            <a:ext cx="14243983" cy="1376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42" y="1746153"/>
            <a:ext cx="6986518" cy="855762"/>
          </a:xfrm>
        </p:spPr>
        <p:txBody>
          <a:bodyPr anchor="b"/>
          <a:lstStyle>
            <a:lvl1pPr marL="0" indent="0">
              <a:buNone/>
              <a:defRPr sz="2493" b="1"/>
            </a:lvl1pPr>
            <a:lvl2pPr marL="474894" indent="0">
              <a:buNone/>
              <a:defRPr sz="2077" b="1"/>
            </a:lvl2pPr>
            <a:lvl3pPr marL="949787" indent="0">
              <a:buNone/>
              <a:defRPr sz="1870" b="1"/>
            </a:lvl3pPr>
            <a:lvl4pPr marL="1424681" indent="0">
              <a:buNone/>
              <a:defRPr sz="1662" b="1"/>
            </a:lvl4pPr>
            <a:lvl5pPr marL="1899575" indent="0">
              <a:buNone/>
              <a:defRPr sz="1662" b="1"/>
            </a:lvl5pPr>
            <a:lvl6pPr marL="2374468" indent="0">
              <a:buNone/>
              <a:defRPr sz="1662" b="1"/>
            </a:lvl6pPr>
            <a:lvl7pPr marL="2849362" indent="0">
              <a:buNone/>
              <a:defRPr sz="1662" b="1"/>
            </a:lvl7pPr>
            <a:lvl8pPr marL="3324255" indent="0">
              <a:buNone/>
              <a:defRPr sz="1662" b="1"/>
            </a:lvl8pPr>
            <a:lvl9pPr marL="3799149" indent="0">
              <a:buNone/>
              <a:defRPr sz="16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542" y="2601915"/>
            <a:ext cx="6986518" cy="3827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0599" y="1746153"/>
            <a:ext cx="7020925" cy="855762"/>
          </a:xfrm>
        </p:spPr>
        <p:txBody>
          <a:bodyPr anchor="b"/>
          <a:lstStyle>
            <a:lvl1pPr marL="0" indent="0">
              <a:buNone/>
              <a:defRPr sz="2493" b="1"/>
            </a:lvl1pPr>
            <a:lvl2pPr marL="474894" indent="0">
              <a:buNone/>
              <a:defRPr sz="2077" b="1"/>
            </a:lvl2pPr>
            <a:lvl3pPr marL="949787" indent="0">
              <a:buNone/>
              <a:defRPr sz="1870" b="1"/>
            </a:lvl3pPr>
            <a:lvl4pPr marL="1424681" indent="0">
              <a:buNone/>
              <a:defRPr sz="1662" b="1"/>
            </a:lvl4pPr>
            <a:lvl5pPr marL="1899575" indent="0">
              <a:buNone/>
              <a:defRPr sz="1662" b="1"/>
            </a:lvl5pPr>
            <a:lvl6pPr marL="2374468" indent="0">
              <a:buNone/>
              <a:defRPr sz="1662" b="1"/>
            </a:lvl6pPr>
            <a:lvl7pPr marL="2849362" indent="0">
              <a:buNone/>
              <a:defRPr sz="1662" b="1"/>
            </a:lvl7pPr>
            <a:lvl8pPr marL="3324255" indent="0">
              <a:buNone/>
              <a:defRPr sz="1662" b="1"/>
            </a:lvl8pPr>
            <a:lvl9pPr marL="3799149" indent="0">
              <a:buNone/>
              <a:defRPr sz="16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0599" y="2601915"/>
            <a:ext cx="7020925" cy="3827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9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42" y="474874"/>
            <a:ext cx="5326440" cy="1662060"/>
          </a:xfrm>
        </p:spPr>
        <p:txBody>
          <a:bodyPr anchor="b"/>
          <a:lstStyle>
            <a:lvl1pPr>
              <a:defRPr sz="33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925" y="1025597"/>
            <a:ext cx="8360599" cy="5062027"/>
          </a:xfrm>
        </p:spPr>
        <p:txBody>
          <a:bodyPr/>
          <a:lstStyle>
            <a:lvl1pPr>
              <a:defRPr sz="3324"/>
            </a:lvl1pPr>
            <a:lvl2pPr>
              <a:defRPr sz="2908"/>
            </a:lvl2pPr>
            <a:lvl3pPr>
              <a:defRPr sz="2493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542" y="2136934"/>
            <a:ext cx="5326440" cy="3958934"/>
          </a:xfrm>
        </p:spPr>
        <p:txBody>
          <a:bodyPr/>
          <a:lstStyle>
            <a:lvl1pPr marL="0" indent="0">
              <a:buNone/>
              <a:defRPr sz="1662"/>
            </a:lvl1pPr>
            <a:lvl2pPr marL="474894" indent="0">
              <a:buNone/>
              <a:defRPr sz="1454"/>
            </a:lvl2pPr>
            <a:lvl3pPr marL="949787" indent="0">
              <a:buNone/>
              <a:defRPr sz="1246"/>
            </a:lvl3pPr>
            <a:lvl4pPr marL="1424681" indent="0">
              <a:buNone/>
              <a:defRPr sz="1039"/>
            </a:lvl4pPr>
            <a:lvl5pPr marL="1899575" indent="0">
              <a:buNone/>
              <a:defRPr sz="1039"/>
            </a:lvl5pPr>
            <a:lvl6pPr marL="2374468" indent="0">
              <a:buNone/>
              <a:defRPr sz="1039"/>
            </a:lvl6pPr>
            <a:lvl7pPr marL="2849362" indent="0">
              <a:buNone/>
              <a:defRPr sz="1039"/>
            </a:lvl7pPr>
            <a:lvl8pPr marL="3324255" indent="0">
              <a:buNone/>
              <a:defRPr sz="1039"/>
            </a:lvl8pPr>
            <a:lvl9pPr marL="3799149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42" y="474874"/>
            <a:ext cx="5326440" cy="1662060"/>
          </a:xfrm>
        </p:spPr>
        <p:txBody>
          <a:bodyPr anchor="b"/>
          <a:lstStyle>
            <a:lvl1pPr>
              <a:defRPr sz="33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925" y="1025597"/>
            <a:ext cx="8360599" cy="5062027"/>
          </a:xfrm>
        </p:spPr>
        <p:txBody>
          <a:bodyPr anchor="t"/>
          <a:lstStyle>
            <a:lvl1pPr marL="0" indent="0">
              <a:buNone/>
              <a:defRPr sz="3324"/>
            </a:lvl1pPr>
            <a:lvl2pPr marL="474894" indent="0">
              <a:buNone/>
              <a:defRPr sz="2908"/>
            </a:lvl2pPr>
            <a:lvl3pPr marL="949787" indent="0">
              <a:buNone/>
              <a:defRPr sz="2493"/>
            </a:lvl3pPr>
            <a:lvl4pPr marL="1424681" indent="0">
              <a:buNone/>
              <a:defRPr sz="2077"/>
            </a:lvl4pPr>
            <a:lvl5pPr marL="1899575" indent="0">
              <a:buNone/>
              <a:defRPr sz="2077"/>
            </a:lvl5pPr>
            <a:lvl6pPr marL="2374468" indent="0">
              <a:buNone/>
              <a:defRPr sz="2077"/>
            </a:lvl6pPr>
            <a:lvl7pPr marL="2849362" indent="0">
              <a:buNone/>
              <a:defRPr sz="2077"/>
            </a:lvl7pPr>
            <a:lvl8pPr marL="3324255" indent="0">
              <a:buNone/>
              <a:defRPr sz="2077"/>
            </a:lvl8pPr>
            <a:lvl9pPr marL="3799149" indent="0">
              <a:buNone/>
              <a:defRPr sz="20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542" y="2136934"/>
            <a:ext cx="5326440" cy="3958934"/>
          </a:xfrm>
        </p:spPr>
        <p:txBody>
          <a:bodyPr/>
          <a:lstStyle>
            <a:lvl1pPr marL="0" indent="0">
              <a:buNone/>
              <a:defRPr sz="1662"/>
            </a:lvl1pPr>
            <a:lvl2pPr marL="474894" indent="0">
              <a:buNone/>
              <a:defRPr sz="1454"/>
            </a:lvl2pPr>
            <a:lvl3pPr marL="949787" indent="0">
              <a:buNone/>
              <a:defRPr sz="1246"/>
            </a:lvl3pPr>
            <a:lvl4pPr marL="1424681" indent="0">
              <a:buNone/>
              <a:defRPr sz="1039"/>
            </a:lvl4pPr>
            <a:lvl5pPr marL="1899575" indent="0">
              <a:buNone/>
              <a:defRPr sz="1039"/>
            </a:lvl5pPr>
            <a:lvl6pPr marL="2374468" indent="0">
              <a:buNone/>
              <a:defRPr sz="1039"/>
            </a:lvl6pPr>
            <a:lvl7pPr marL="2849362" indent="0">
              <a:buNone/>
              <a:defRPr sz="1039"/>
            </a:lvl7pPr>
            <a:lvl8pPr marL="3324255" indent="0">
              <a:buNone/>
              <a:defRPr sz="1039"/>
            </a:lvl8pPr>
            <a:lvl9pPr marL="3799149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390" y="379240"/>
            <a:ext cx="14243983" cy="1376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390" y="1896199"/>
            <a:ext cx="14243983" cy="451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390" y="6602071"/>
            <a:ext cx="3715822" cy="37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2014-ED5A-4848-89AE-B578A4A570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0515" y="6602071"/>
            <a:ext cx="5573733" cy="37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3551" y="6602071"/>
            <a:ext cx="3715822" cy="37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9787" rtl="0" eaLnBrk="1" latinLnBrk="0" hangingPunct="1">
        <a:lnSpc>
          <a:spcPct val="90000"/>
        </a:lnSpc>
        <a:spcBef>
          <a:spcPct val="0"/>
        </a:spcBef>
        <a:buNone/>
        <a:defRPr sz="4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447" indent="-237447" algn="l" defTabSz="949787" rtl="0" eaLnBrk="1" latinLnBrk="0" hangingPunct="1">
        <a:lnSpc>
          <a:spcPct val="90000"/>
        </a:lnSpc>
        <a:spcBef>
          <a:spcPts val="1039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1pPr>
      <a:lvl2pPr marL="712340" indent="-237447" algn="l" defTabSz="949787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2493" kern="1200">
          <a:solidFill>
            <a:schemeClr val="tx1"/>
          </a:solidFill>
          <a:latin typeface="+mn-lt"/>
          <a:ea typeface="+mn-ea"/>
          <a:cs typeface="+mn-cs"/>
        </a:defRPr>
      </a:lvl2pPr>
      <a:lvl3pPr marL="1187234" indent="-237447" algn="l" defTabSz="949787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662128" indent="-237447" algn="l" defTabSz="949787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2137021" indent="-237447" algn="l" defTabSz="949787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611915" indent="-237447" algn="l" defTabSz="949787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3086809" indent="-237447" algn="l" defTabSz="949787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561702" indent="-237447" algn="l" defTabSz="949787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4036596" indent="-237447" algn="l" defTabSz="949787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1pPr>
      <a:lvl2pPr marL="474894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2pPr>
      <a:lvl3pPr marL="949787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3pPr>
      <a:lvl4pPr marL="1424681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1899575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374468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2849362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324255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3799149" algn="l" defTabSz="949787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B414A0FB-9DEE-414D-AC92-4757D5FF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7" b="18864"/>
          <a:stretch/>
        </p:blipFill>
        <p:spPr>
          <a:xfrm>
            <a:off x="0" y="0"/>
            <a:ext cx="16514763" cy="7123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3BC9A-77BE-994E-9C5B-093DAB309623}"/>
              </a:ext>
            </a:extLst>
          </p:cNvPr>
          <p:cNvSpPr/>
          <p:nvPr/>
        </p:nvSpPr>
        <p:spPr>
          <a:xfrm>
            <a:off x="-138474" y="4467167"/>
            <a:ext cx="16791709" cy="96427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4800" b="1" dirty="0">
                <a:effectLst>
                  <a:outerShdw blurRad="56989" dist="72488" dir="282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SCF SUMMER STEM CAMPS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FB21BC-98AC-EC4D-9DB8-E3751C229237}"/>
              </a:ext>
            </a:extLst>
          </p:cNvPr>
          <p:cNvSpPr/>
          <p:nvPr/>
        </p:nvSpPr>
        <p:spPr>
          <a:xfrm>
            <a:off x="11610109" y="4859943"/>
            <a:ext cx="3581400" cy="1143000"/>
          </a:xfrm>
          <a:prstGeom prst="roundRect">
            <a:avLst/>
          </a:prstGeom>
          <a:solidFill>
            <a:srgbClr val="00345F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3538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14A0FB-9DEE-414D-AC92-4757D5FF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98" b="19104"/>
          <a:stretch/>
        </p:blipFill>
        <p:spPr>
          <a:xfrm>
            <a:off x="0" y="0"/>
            <a:ext cx="16514763" cy="7123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3BC9A-77BE-994E-9C5B-093DAB309623}"/>
              </a:ext>
            </a:extLst>
          </p:cNvPr>
          <p:cNvSpPr/>
          <p:nvPr/>
        </p:nvSpPr>
        <p:spPr>
          <a:xfrm>
            <a:off x="-138474" y="5431443"/>
            <a:ext cx="16791709" cy="964276"/>
          </a:xfrm>
          <a:prstGeom prst="rect">
            <a:avLst/>
          </a:prstGeom>
          <a:solidFill>
            <a:srgbClr val="970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4800" b="1" dirty="0">
                <a:effectLst>
                  <a:outerShdw blurRad="56989" dist="72488" dir="282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Photoshop Class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FB21BC-98AC-EC4D-9DB8-E3751C229237}"/>
              </a:ext>
            </a:extLst>
          </p:cNvPr>
          <p:cNvSpPr/>
          <p:nvPr/>
        </p:nvSpPr>
        <p:spPr>
          <a:xfrm>
            <a:off x="11920352" y="5431443"/>
            <a:ext cx="3581400" cy="1143000"/>
          </a:xfrm>
          <a:prstGeom prst="roundRect">
            <a:avLst/>
          </a:prstGeom>
          <a:solidFill>
            <a:srgbClr val="0343BB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34771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33B5B"/>
      </a:dk1>
      <a:lt1>
        <a:srgbClr val="FFFFFF"/>
      </a:lt1>
      <a:dk2>
        <a:srgbClr val="2182A4"/>
      </a:dk2>
      <a:lt2>
        <a:srgbClr val="F0F5FA"/>
      </a:lt2>
      <a:accent1>
        <a:srgbClr val="2182A4"/>
      </a:accent1>
      <a:accent2>
        <a:srgbClr val="233B5B"/>
      </a:accent2>
      <a:accent3>
        <a:srgbClr val="607D8B"/>
      </a:accent3>
      <a:accent4>
        <a:srgbClr val="CFD8DC"/>
      </a:accent4>
      <a:accent5>
        <a:srgbClr val="ECEFF1"/>
      </a:accent5>
      <a:accent6>
        <a:srgbClr val="2382A3"/>
      </a:accent6>
      <a:hlink>
        <a:srgbClr val="0190EA"/>
      </a:hlink>
      <a:folHlink>
        <a:srgbClr val="233B5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8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Duplain, Justin</dc:creator>
  <cp:lastModifiedBy>Duplain, Justin</cp:lastModifiedBy>
  <cp:revision>6</cp:revision>
  <dcterms:created xsi:type="dcterms:W3CDTF">2021-06-18T15:38:33Z</dcterms:created>
  <dcterms:modified xsi:type="dcterms:W3CDTF">2021-06-21T18:02:59Z</dcterms:modified>
</cp:coreProperties>
</file>