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8577263" cy="482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37"/>
  </p:normalViewPr>
  <p:slideViewPr>
    <p:cSldViewPr snapToGrid="0" snapToObjects="1">
      <p:cViewPr>
        <p:scale>
          <a:sx n="114" d="100"/>
          <a:sy n="114" d="100"/>
        </p:scale>
        <p:origin x="110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158" y="790071"/>
            <a:ext cx="6432947" cy="1680716"/>
          </a:xfrm>
        </p:spPr>
        <p:txBody>
          <a:bodyPr anchor="b"/>
          <a:lstStyle>
            <a:lvl1pPr algn="ctr">
              <a:defRPr sz="4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158" y="2535602"/>
            <a:ext cx="6432947" cy="1165549"/>
          </a:xfrm>
        </p:spPr>
        <p:txBody>
          <a:bodyPr/>
          <a:lstStyle>
            <a:lvl1pPr marL="0" indent="0" algn="ctr">
              <a:buNone/>
              <a:defRPr sz="1688"/>
            </a:lvl1pPr>
            <a:lvl2pPr marL="321640" indent="0" algn="ctr">
              <a:buNone/>
              <a:defRPr sz="1407"/>
            </a:lvl2pPr>
            <a:lvl3pPr marL="643280" indent="0" algn="ctr">
              <a:buNone/>
              <a:defRPr sz="1266"/>
            </a:lvl3pPr>
            <a:lvl4pPr marL="964921" indent="0" algn="ctr">
              <a:buNone/>
              <a:defRPr sz="1126"/>
            </a:lvl4pPr>
            <a:lvl5pPr marL="1286561" indent="0" algn="ctr">
              <a:buNone/>
              <a:defRPr sz="1126"/>
            </a:lvl5pPr>
            <a:lvl6pPr marL="1608201" indent="0" algn="ctr">
              <a:buNone/>
              <a:defRPr sz="1126"/>
            </a:lvl6pPr>
            <a:lvl7pPr marL="1929841" indent="0" algn="ctr">
              <a:buNone/>
              <a:defRPr sz="1126"/>
            </a:lvl7pPr>
            <a:lvl8pPr marL="2251481" indent="0" algn="ctr">
              <a:buNone/>
              <a:defRPr sz="1126"/>
            </a:lvl8pPr>
            <a:lvl9pPr marL="2573122" indent="0" algn="ctr">
              <a:buNone/>
              <a:defRPr sz="11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8104" y="257024"/>
            <a:ext cx="1849472" cy="40911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687" y="257024"/>
            <a:ext cx="5441201" cy="40911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20" y="1203545"/>
            <a:ext cx="7397889" cy="2008142"/>
          </a:xfrm>
        </p:spPr>
        <p:txBody>
          <a:bodyPr anchor="b"/>
          <a:lstStyle>
            <a:lvl1pPr>
              <a:defRPr sz="4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20" y="3230685"/>
            <a:ext cx="7397889" cy="1056035"/>
          </a:xfrm>
        </p:spPr>
        <p:txBody>
          <a:bodyPr/>
          <a:lstStyle>
            <a:lvl1pPr marL="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1pPr>
            <a:lvl2pPr marL="321640" indent="0">
              <a:buNone/>
              <a:defRPr sz="1407">
                <a:solidFill>
                  <a:schemeClr val="tx1">
                    <a:tint val="75000"/>
                  </a:schemeClr>
                </a:solidFill>
              </a:defRPr>
            </a:lvl2pPr>
            <a:lvl3pPr marL="64328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92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28656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60820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192984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25148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57312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687" y="1285122"/>
            <a:ext cx="3645337" cy="3063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2239" y="1285122"/>
            <a:ext cx="3645337" cy="3063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04" y="257024"/>
            <a:ext cx="7397889" cy="933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04" y="1183430"/>
            <a:ext cx="3628584" cy="579981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804" y="1763411"/>
            <a:ext cx="3628584" cy="2593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2239" y="1183430"/>
            <a:ext cx="3646454" cy="579981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2239" y="1763411"/>
            <a:ext cx="3646454" cy="2593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05" y="321839"/>
            <a:ext cx="2766390" cy="1126437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54" y="695084"/>
            <a:ext cx="4342239" cy="3430716"/>
          </a:xfrm>
        </p:spPr>
        <p:txBody>
          <a:bodyPr/>
          <a:lstStyle>
            <a:lvl1pPr>
              <a:defRPr sz="2251"/>
            </a:lvl1pPr>
            <a:lvl2pPr>
              <a:defRPr sz="1970"/>
            </a:lvl2pPr>
            <a:lvl3pPr>
              <a:defRPr sz="1688"/>
            </a:lvl3pPr>
            <a:lvl4pPr>
              <a:defRPr sz="1407"/>
            </a:lvl4pPr>
            <a:lvl5pPr>
              <a:defRPr sz="1407"/>
            </a:lvl5pPr>
            <a:lvl6pPr>
              <a:defRPr sz="1407"/>
            </a:lvl6pPr>
            <a:lvl7pPr>
              <a:defRPr sz="1407"/>
            </a:lvl7pPr>
            <a:lvl8pPr>
              <a:defRPr sz="1407"/>
            </a:lvl8pPr>
            <a:lvl9pPr>
              <a:defRPr sz="14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805" y="1448276"/>
            <a:ext cx="2766390" cy="2683111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05" y="321839"/>
            <a:ext cx="2766390" cy="1126437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6454" y="695084"/>
            <a:ext cx="4342239" cy="3430716"/>
          </a:xfrm>
        </p:spPr>
        <p:txBody>
          <a:bodyPr anchor="t"/>
          <a:lstStyle>
            <a:lvl1pPr marL="0" indent="0">
              <a:buNone/>
              <a:defRPr sz="2251"/>
            </a:lvl1pPr>
            <a:lvl2pPr marL="321640" indent="0">
              <a:buNone/>
              <a:defRPr sz="1970"/>
            </a:lvl2pPr>
            <a:lvl3pPr marL="643280" indent="0">
              <a:buNone/>
              <a:defRPr sz="1688"/>
            </a:lvl3pPr>
            <a:lvl4pPr marL="964921" indent="0">
              <a:buNone/>
              <a:defRPr sz="1407"/>
            </a:lvl4pPr>
            <a:lvl5pPr marL="1286561" indent="0">
              <a:buNone/>
              <a:defRPr sz="1407"/>
            </a:lvl5pPr>
            <a:lvl6pPr marL="1608201" indent="0">
              <a:buNone/>
              <a:defRPr sz="1407"/>
            </a:lvl6pPr>
            <a:lvl7pPr marL="1929841" indent="0">
              <a:buNone/>
              <a:defRPr sz="1407"/>
            </a:lvl7pPr>
            <a:lvl8pPr marL="2251481" indent="0">
              <a:buNone/>
              <a:defRPr sz="1407"/>
            </a:lvl8pPr>
            <a:lvl9pPr marL="2573122" indent="0">
              <a:buNone/>
              <a:defRPr sz="14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805" y="1448276"/>
            <a:ext cx="2766390" cy="2683111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687" y="257024"/>
            <a:ext cx="7397889" cy="933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687" y="1285122"/>
            <a:ext cx="7397889" cy="306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687" y="4474459"/>
            <a:ext cx="1929884" cy="2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8D69-7E3D-214B-9E99-8774F5DF104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1219" y="4474459"/>
            <a:ext cx="2894826" cy="2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692" y="4474459"/>
            <a:ext cx="1929884" cy="2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852D-BAFA-AA45-BDD6-33D3C612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106C38-5690-F743-B4AD-38567844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8572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237677-04E1-914D-9656-E0F117F1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1588"/>
            <a:ext cx="8572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287CC-6D1E-704D-8FF5-FF8C967F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577263" cy="48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287CC-6D1E-704D-8FF5-FF8C967F7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1" b="4889"/>
          <a:stretch/>
        </p:blipFill>
        <p:spPr>
          <a:xfrm>
            <a:off x="0" y="1"/>
            <a:ext cx="8580865" cy="48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Duplain, Justin</dc:creator>
  <cp:lastModifiedBy>Duplain, Justin</cp:lastModifiedBy>
  <cp:revision>3</cp:revision>
  <dcterms:created xsi:type="dcterms:W3CDTF">2021-06-22T14:42:43Z</dcterms:created>
  <dcterms:modified xsi:type="dcterms:W3CDTF">2021-06-22T15:28:57Z</dcterms:modified>
</cp:coreProperties>
</file>