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FE8EF-1525-4548-8174-1B4BA8E67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751DB-123B-4278-BB07-F3A7FAE07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9F022-E969-4F19-AD8F-1180A370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1AC55-A78D-4CC3-A498-09D68333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9DC7C-35CD-4B8F-B4DE-B5C6AAC7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3660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51C7A-905C-478D-B7EB-BF3A7A83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97CBBC-7955-4ACF-8701-2D31039F2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14A5A-15CF-4FEC-ACFA-6CDC886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D9D285-A3D7-46EA-BDE5-F8D04D92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8ACB9-DA89-42E5-B3A7-77469308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331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8E1ECC-A13E-451B-AB7A-A946179AC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2AF8B4-8FD3-4774-BD01-54D44603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0CC94-4812-48B7-876B-03F72580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FAA15-A265-400A-A479-BFB416BB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50A65-631A-4793-B6EF-11A564E8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1538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F0CC5-0388-4E96-84EC-054A13E0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2F4F0-99F7-4D19-97AE-38DC8941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0F454-1D2F-40C5-A882-A5C55C68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72B31-E0B8-4B33-97CD-C7E059B6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510D5-D065-47A0-AE23-F7604AFE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F05A6-407A-4DAD-9AE8-A4A92E3F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3B3469-8E40-40B1-AC54-C1F0EAF7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44317-EFA4-40CE-9F75-382494D2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8FF81-EFB3-4244-8C1F-48614046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AF8C4-F2C6-443A-985B-D7347EEE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519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0213A-A869-4856-9B8C-2DA5E8F3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C40D0-9DB8-466E-91F4-2422F1004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ED1898-DB34-4D29-819C-AEDF6342B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916560-2918-41EE-8E7E-BD2BDC2E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3ADCD1-920F-4C8B-A3DA-E995E87F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F82F2-C9E4-4589-B2FD-4A9AECD8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08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6A514-824D-468B-8A56-FCEFDB33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7B385-AB21-452D-A693-971F5E017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C120E3-9300-48A0-A887-6C2BF1E40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56C34A-25F8-4699-9AD8-0C722862C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3D82CD-0F48-4137-8432-04267F111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6909B2-2BA0-4AA4-BDC8-594D2536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62C2AD-B83C-4FC3-85E7-53A62EE8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97A33A-3967-40A6-85BF-D65366A5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932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37E7B-BF54-46E0-9EF8-0AD47D86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F26095-1527-488E-8ECC-3F3AC922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88D809-19AF-4D9E-8291-E28C3E97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0FEE9A-B25C-40D9-BE66-4BBE635F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3648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B4CE13-B663-448E-B89B-04B5DE6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C7D4D5-F6CA-408B-A17B-3566C2B3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B709AB-DAF1-4C26-BF27-6EA68C8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843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139A6-336F-40F6-B83E-5525D3F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7535A-6EC1-4C86-A6CC-583EBACB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F75A48-F2B2-4D59-A338-3EB5BF524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532C65-DD88-4554-BDCB-FBAD7E37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7E777B-EF6E-4BBA-A3E3-88FFA1DB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3C06E7-9C66-40E3-96A8-C7C19654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554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ABAD-21C4-4631-BE5B-32E910D2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E86977-C198-458D-A6E0-88630C6A3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597B37-23E9-41CE-BA46-FDF7F5CF5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06C984-14EB-4991-8B35-08CFB80E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DFD7AA-211D-466F-B96B-3E6E5990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874D45-448E-4995-9165-8217AB46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7405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FD158D-E2B8-4DE4-8F3B-0A15198B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DDA2B9-3EA1-47F8-B3B5-6FF6E7BE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6E285-A1F8-44F3-BEC5-D5AD94CD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24F4-48B6-43D6-A63B-59CF34C768B9}" type="datetimeFigureOut">
              <a:rPr lang="es-CR" smtClean="0"/>
              <a:t>9/3/2021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1084A-DFEF-48B0-B048-F3B8F6AA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AB963-C131-4057-AAF4-5C6319329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844B-2239-42CA-8F0F-AD41A7CCF89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52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D5B39B0-30A7-4B97-AE65-6572E5D92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B8E862-DF8E-4D3C-9657-E842DFE792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877945"/>
            <a:ext cx="8794652" cy="287643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Con el tiempo, a medida que nos acostumbramos a buscar respuestas </a:t>
            </a:r>
            <a:b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</a:b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constantemente fuera de nosotros mismos, nos olvidamos de la presencia</a:t>
            </a:r>
            <a:b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</a:b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 de nuestras propias Almas. Olvidamos que nuestra principal fuente de guía </a:t>
            </a:r>
            <a:b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</a:b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y sabiduría proviene de nuestro interior y, en cambio, seguimos persiguiendo </a:t>
            </a:r>
            <a:b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</a:b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cosas fuera de nosotros que creemos que nos "iluminarán". Necesitamos </a:t>
            </a:r>
            <a:b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</a:b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detenernos, hacer una pausa y reflexionar sobre nuestros viajes espirituales. </a:t>
            </a:r>
            <a:b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</a:b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¿Buscamos la experiencia de primera mano o la experiencia de segunda mano </a:t>
            </a:r>
            <a:b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</a:b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que nos han dado otros? No olvide buscar también sus respuestas en su </a:t>
            </a:r>
            <a:r>
              <a:rPr kumimoji="0" lang="es-ES" altLang="es-C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interior </a:t>
            </a:r>
            <a:br>
              <a:rPr kumimoji="0" lang="es-ES" altLang="es-C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</a:br>
            <a:r>
              <a:rPr kumimoji="0" lang="es-ES" altLang="es-C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porque </a:t>
            </a: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es al conectarse con su Alma que finalmente experimentará la libertad.</a:t>
            </a:r>
            <a:r>
              <a:rPr kumimoji="0" lang="es-ES" altLang="es-C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C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41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Tema de Office</vt:lpstr>
      <vt:lpstr>Con el tiempo, a medida que nos acostumbramos a buscar respuestas  constantemente fuera de nosotros mismos, nos olvidamos de la presencia  de nuestras propias Almas. Olvidamos que nuestra principal fuente de guía  y sabiduría proviene de nuestro interior y, en cambio, seguimos persiguiendo  cosas fuera de nosotros que creemos que nos "iluminarán". Necesitamos  detenernos, hacer una pausa y reflexionar sobre nuestros viajes espirituales.  ¿Buscamos la experiencia de primera mano o la experiencia de segunda mano  que nos han dado otros? No olvide buscar también sus respuestas en su interior  porque es al conectarse con su Alma que finalmente experimentará la libertad.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 el tiempo, a medida que nos acostumbramos a buscar respuestas  constantemente fuera de nosotros mismos, nos olvidamos de la presencia  de nuestras propias Almas. Olvidamos que nuestra principal fuente de guía  y sabiduría proviene de nuestro interior y, en cambio, seguimos persiguiendo  cosas fuera de nosotros que creemos que nos "iluminarán". Necesitamos  detenernos, hacer una pausa y reflexionar sobre nuestros viajes espirituales.  ¿Buscamos la experiencia de primera mano o la experiencia de segunda mano  que nos han dado otros? No olvide buscar también sus respuestas en su interior  porque es al conectarse con su Alma que finalmente experimentará la libertad. </dc:title>
  <dc:creator>Usuario</dc:creator>
  <cp:lastModifiedBy>Usuario</cp:lastModifiedBy>
  <cp:revision>1</cp:revision>
  <dcterms:created xsi:type="dcterms:W3CDTF">2021-03-09T20:50:03Z</dcterms:created>
  <dcterms:modified xsi:type="dcterms:W3CDTF">2021-03-09T20:50:46Z</dcterms:modified>
</cp:coreProperties>
</file>